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18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C3191-EF79-456A-B023-F80E0C1041B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46C953AE-5F5E-4BD0-A682-473A9AEABB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IFRS 9 – A complex and expensive process</a:t>
          </a:r>
        </a:p>
      </dgm:t>
    </dgm:pt>
    <dgm:pt modelId="{31005AD3-5E29-450B-842A-A7007F04475A}" type="parTrans" cxnId="{9A53E943-BF8A-41ED-9BEA-2FA6B54EE585}">
      <dgm:prSet/>
      <dgm:spPr/>
      <dgm:t>
        <a:bodyPr/>
        <a:lstStyle/>
        <a:p>
          <a:endParaRPr lang="en-US"/>
        </a:p>
      </dgm:t>
    </dgm:pt>
    <dgm:pt modelId="{D4584B47-BFEE-4B14-AD63-EBD6C731A555}" type="sibTrans" cxnId="{9A53E943-BF8A-41ED-9BEA-2FA6B54EE585}">
      <dgm:prSet/>
      <dgm:spPr/>
      <dgm:t>
        <a:bodyPr/>
        <a:lstStyle/>
        <a:p>
          <a:endParaRPr lang="en-US"/>
        </a:p>
      </dgm:t>
    </dgm:pt>
    <dgm:pt modelId="{A05F555B-0796-4DBB-81F8-68AB3BBA39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Expensive in terms of money and time</a:t>
          </a:r>
        </a:p>
      </dgm:t>
    </dgm:pt>
    <dgm:pt modelId="{B47741F5-5927-433B-89EC-16A3E1BE4D82}" type="parTrans" cxnId="{0A1C5E36-6EB5-421F-A1DD-31BD1E73C91D}">
      <dgm:prSet/>
      <dgm:spPr/>
      <dgm:t>
        <a:bodyPr/>
        <a:lstStyle/>
        <a:p>
          <a:endParaRPr lang="en-US"/>
        </a:p>
      </dgm:t>
    </dgm:pt>
    <dgm:pt modelId="{2F2BB48C-2794-4455-AC0B-2072AF72011A}" type="sibTrans" cxnId="{0A1C5E36-6EB5-421F-A1DD-31BD1E73C91D}">
      <dgm:prSet/>
      <dgm:spPr/>
      <dgm:t>
        <a:bodyPr/>
        <a:lstStyle/>
        <a:p>
          <a:endParaRPr lang="en-US"/>
        </a:p>
      </dgm:t>
    </dgm:pt>
    <dgm:pt modelId="{964FC9AD-74E8-4E75-A835-08FA859FD0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SMEs may not be able to afford it</a:t>
          </a:r>
        </a:p>
      </dgm:t>
    </dgm:pt>
    <dgm:pt modelId="{FF5C8D84-2672-46FB-9657-4CB1020F2F89}" type="parTrans" cxnId="{AA6C2BC6-3CD7-4DEF-9C7A-30BC2219A85E}">
      <dgm:prSet/>
      <dgm:spPr/>
      <dgm:t>
        <a:bodyPr/>
        <a:lstStyle/>
        <a:p>
          <a:endParaRPr lang="en-US"/>
        </a:p>
      </dgm:t>
    </dgm:pt>
    <dgm:pt modelId="{F806A3A6-80AB-4198-855E-26D2195C9451}" type="sibTrans" cxnId="{AA6C2BC6-3CD7-4DEF-9C7A-30BC2219A85E}">
      <dgm:prSet/>
      <dgm:spPr/>
      <dgm:t>
        <a:bodyPr/>
        <a:lstStyle/>
        <a:p>
          <a:endParaRPr lang="en-US"/>
        </a:p>
      </dgm:t>
    </dgm:pt>
    <dgm:pt modelId="{F83519FF-944B-44A2-A983-0E01757267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Finance and Accounting consultants depend on analysts</a:t>
          </a:r>
        </a:p>
      </dgm:t>
    </dgm:pt>
    <dgm:pt modelId="{A90EEF58-CE7E-47C7-B228-258EA2B76B88}" type="parTrans" cxnId="{C17AE4E6-086F-4F23-829E-3177D4715342}">
      <dgm:prSet/>
      <dgm:spPr/>
      <dgm:t>
        <a:bodyPr/>
        <a:lstStyle/>
        <a:p>
          <a:endParaRPr lang="en-US"/>
        </a:p>
      </dgm:t>
    </dgm:pt>
    <dgm:pt modelId="{C71D1ACA-888B-439B-B631-95949B5F4E87}" type="sibTrans" cxnId="{C17AE4E6-086F-4F23-829E-3177D4715342}">
      <dgm:prSet/>
      <dgm:spPr/>
      <dgm:t>
        <a:bodyPr/>
        <a:lstStyle/>
        <a:p>
          <a:endParaRPr lang="en-US"/>
        </a:p>
      </dgm:t>
    </dgm:pt>
    <dgm:pt modelId="{7760067D-CC7C-47C5-AEB7-33A326380AB4}" type="pres">
      <dgm:prSet presAssocID="{C9FC3191-EF79-456A-B023-F80E0C1041B3}" presName="root" presStyleCnt="0">
        <dgm:presLayoutVars>
          <dgm:dir/>
          <dgm:resizeHandles val="exact"/>
        </dgm:presLayoutVars>
      </dgm:prSet>
      <dgm:spPr/>
    </dgm:pt>
    <dgm:pt modelId="{E3818A3E-C23F-4B1E-895C-A7688554F89C}" type="pres">
      <dgm:prSet presAssocID="{46C953AE-5F5E-4BD0-A682-473A9AEABB3E}" presName="compNode" presStyleCnt="0"/>
      <dgm:spPr/>
    </dgm:pt>
    <dgm:pt modelId="{520257CA-6054-4BC2-B4E8-EDBDDF5EE632}" type="pres">
      <dgm:prSet presAssocID="{46C953AE-5F5E-4BD0-A682-473A9AEABB3E}" presName="iconBgRect" presStyleLbl="bgShp" presStyleIdx="0" presStyleCnt="4"/>
      <dgm:spPr/>
    </dgm:pt>
    <dgm:pt modelId="{BDEE499C-C8B8-452F-8ECF-41E4C9923F54}" type="pres">
      <dgm:prSet presAssocID="{46C953AE-5F5E-4BD0-A682-473A9AEABB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BE394E7-400C-48F2-9808-289ECC674B4A}" type="pres">
      <dgm:prSet presAssocID="{46C953AE-5F5E-4BD0-A682-473A9AEABB3E}" presName="spaceRect" presStyleCnt="0"/>
      <dgm:spPr/>
    </dgm:pt>
    <dgm:pt modelId="{DA89F58D-C80A-4E02-B6E9-852B0D9CFAE8}" type="pres">
      <dgm:prSet presAssocID="{46C953AE-5F5E-4BD0-A682-473A9AEABB3E}" presName="textRect" presStyleLbl="revTx" presStyleIdx="0" presStyleCnt="4">
        <dgm:presLayoutVars>
          <dgm:chMax val="1"/>
          <dgm:chPref val="1"/>
        </dgm:presLayoutVars>
      </dgm:prSet>
      <dgm:spPr/>
    </dgm:pt>
    <dgm:pt modelId="{7A543A4F-AA07-4349-B8A9-87179313B0F0}" type="pres">
      <dgm:prSet presAssocID="{D4584B47-BFEE-4B14-AD63-EBD6C731A555}" presName="sibTrans" presStyleCnt="0"/>
      <dgm:spPr/>
    </dgm:pt>
    <dgm:pt modelId="{078967A3-3B3F-4108-86F9-084D41D63979}" type="pres">
      <dgm:prSet presAssocID="{A05F555B-0796-4DBB-81F8-68AB3BBA39E9}" presName="compNode" presStyleCnt="0"/>
      <dgm:spPr/>
    </dgm:pt>
    <dgm:pt modelId="{C32F45F3-725E-490F-8669-2B8FD79644C5}" type="pres">
      <dgm:prSet presAssocID="{A05F555B-0796-4DBB-81F8-68AB3BBA39E9}" presName="iconBgRect" presStyleLbl="bgShp" presStyleIdx="1" presStyleCnt="4"/>
      <dgm:spPr/>
    </dgm:pt>
    <dgm:pt modelId="{F6A234DE-3E7F-45EC-802C-5893EA016129}" type="pres">
      <dgm:prSet presAssocID="{A05F555B-0796-4DBB-81F8-68AB3BBA39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EFCC259-4475-4780-AFF8-82B255598C80}" type="pres">
      <dgm:prSet presAssocID="{A05F555B-0796-4DBB-81F8-68AB3BBA39E9}" presName="spaceRect" presStyleCnt="0"/>
      <dgm:spPr/>
    </dgm:pt>
    <dgm:pt modelId="{CDA6F3B4-F761-4297-9270-95E63D1C6CE6}" type="pres">
      <dgm:prSet presAssocID="{A05F555B-0796-4DBB-81F8-68AB3BBA39E9}" presName="textRect" presStyleLbl="revTx" presStyleIdx="1" presStyleCnt="4">
        <dgm:presLayoutVars>
          <dgm:chMax val="1"/>
          <dgm:chPref val="1"/>
        </dgm:presLayoutVars>
      </dgm:prSet>
      <dgm:spPr/>
    </dgm:pt>
    <dgm:pt modelId="{ADB07EF9-F223-4525-99BB-2DA5FE0B3425}" type="pres">
      <dgm:prSet presAssocID="{2F2BB48C-2794-4455-AC0B-2072AF72011A}" presName="sibTrans" presStyleCnt="0"/>
      <dgm:spPr/>
    </dgm:pt>
    <dgm:pt modelId="{58139840-6C56-4762-8599-689CAC26B9E8}" type="pres">
      <dgm:prSet presAssocID="{964FC9AD-74E8-4E75-A835-08FA859FD023}" presName="compNode" presStyleCnt="0"/>
      <dgm:spPr/>
    </dgm:pt>
    <dgm:pt modelId="{060ADE75-C292-4D12-8B97-F602C66431AD}" type="pres">
      <dgm:prSet presAssocID="{964FC9AD-74E8-4E75-A835-08FA859FD023}" presName="iconBgRect" presStyleLbl="bgShp" presStyleIdx="2" presStyleCnt="4"/>
      <dgm:spPr/>
    </dgm:pt>
    <dgm:pt modelId="{07A661BE-D55A-4275-B25F-E0FFF9AC98DD}" type="pres">
      <dgm:prSet presAssocID="{964FC9AD-74E8-4E75-A835-08FA859FD0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2840CFF8-77F0-40BA-A440-C082CBD3FA1E}" type="pres">
      <dgm:prSet presAssocID="{964FC9AD-74E8-4E75-A835-08FA859FD023}" presName="spaceRect" presStyleCnt="0"/>
      <dgm:spPr/>
    </dgm:pt>
    <dgm:pt modelId="{A42D6825-55D4-45C0-AE74-B9D10F58D3D0}" type="pres">
      <dgm:prSet presAssocID="{964FC9AD-74E8-4E75-A835-08FA859FD023}" presName="textRect" presStyleLbl="revTx" presStyleIdx="2" presStyleCnt="4">
        <dgm:presLayoutVars>
          <dgm:chMax val="1"/>
          <dgm:chPref val="1"/>
        </dgm:presLayoutVars>
      </dgm:prSet>
      <dgm:spPr/>
    </dgm:pt>
    <dgm:pt modelId="{F76FEFFC-E7E1-4FCC-8F42-DD443C774A89}" type="pres">
      <dgm:prSet presAssocID="{F806A3A6-80AB-4198-855E-26D2195C9451}" presName="sibTrans" presStyleCnt="0"/>
      <dgm:spPr/>
    </dgm:pt>
    <dgm:pt modelId="{983A40E6-3953-435E-BCD4-023C8A75DC60}" type="pres">
      <dgm:prSet presAssocID="{F83519FF-944B-44A2-A983-0E0175726778}" presName="compNode" presStyleCnt="0"/>
      <dgm:spPr/>
    </dgm:pt>
    <dgm:pt modelId="{260CA97A-8DFF-4313-8F38-FF6C448E3779}" type="pres">
      <dgm:prSet presAssocID="{F83519FF-944B-44A2-A983-0E0175726778}" presName="iconBgRect" presStyleLbl="bgShp" presStyleIdx="3" presStyleCnt="4"/>
      <dgm:spPr/>
    </dgm:pt>
    <dgm:pt modelId="{7342A903-1F23-4C9C-AEF5-4FC09672055C}" type="pres">
      <dgm:prSet presAssocID="{F83519FF-944B-44A2-A983-0E01757267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5EC662E-269A-4677-9BA8-78940A13B5EA}" type="pres">
      <dgm:prSet presAssocID="{F83519FF-944B-44A2-A983-0E0175726778}" presName="spaceRect" presStyleCnt="0"/>
      <dgm:spPr/>
    </dgm:pt>
    <dgm:pt modelId="{3B7A2B06-0820-44B1-AAF5-612E1781B399}" type="pres">
      <dgm:prSet presAssocID="{F83519FF-944B-44A2-A983-0E017572677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A1C5E36-6EB5-421F-A1DD-31BD1E73C91D}" srcId="{C9FC3191-EF79-456A-B023-F80E0C1041B3}" destId="{A05F555B-0796-4DBB-81F8-68AB3BBA39E9}" srcOrd="1" destOrd="0" parTransId="{B47741F5-5927-433B-89EC-16A3E1BE4D82}" sibTransId="{2F2BB48C-2794-4455-AC0B-2072AF72011A}"/>
    <dgm:cxn modelId="{9A53E943-BF8A-41ED-9BEA-2FA6B54EE585}" srcId="{C9FC3191-EF79-456A-B023-F80E0C1041B3}" destId="{46C953AE-5F5E-4BD0-A682-473A9AEABB3E}" srcOrd="0" destOrd="0" parTransId="{31005AD3-5E29-450B-842A-A7007F04475A}" sibTransId="{D4584B47-BFEE-4B14-AD63-EBD6C731A555}"/>
    <dgm:cxn modelId="{7A16CD84-A20A-4ECD-9F1C-DCEE7643B7A9}" type="presOf" srcId="{964FC9AD-74E8-4E75-A835-08FA859FD023}" destId="{A42D6825-55D4-45C0-AE74-B9D10F58D3D0}" srcOrd="0" destOrd="0" presId="urn:microsoft.com/office/officeart/2018/5/layout/IconCircleLabelList"/>
    <dgm:cxn modelId="{D9B1ED87-EF36-4C66-91A6-2BFB28890FC2}" type="presOf" srcId="{C9FC3191-EF79-456A-B023-F80E0C1041B3}" destId="{7760067D-CC7C-47C5-AEB7-33A326380AB4}" srcOrd="0" destOrd="0" presId="urn:microsoft.com/office/officeart/2018/5/layout/IconCircleLabelList"/>
    <dgm:cxn modelId="{BAED3CC4-0A54-4D5D-92A4-9DCE434F037D}" type="presOf" srcId="{A05F555B-0796-4DBB-81F8-68AB3BBA39E9}" destId="{CDA6F3B4-F761-4297-9270-95E63D1C6CE6}" srcOrd="0" destOrd="0" presId="urn:microsoft.com/office/officeart/2018/5/layout/IconCircleLabelList"/>
    <dgm:cxn modelId="{AA6C2BC6-3CD7-4DEF-9C7A-30BC2219A85E}" srcId="{C9FC3191-EF79-456A-B023-F80E0C1041B3}" destId="{964FC9AD-74E8-4E75-A835-08FA859FD023}" srcOrd="2" destOrd="0" parTransId="{FF5C8D84-2672-46FB-9657-4CB1020F2F89}" sibTransId="{F806A3A6-80AB-4198-855E-26D2195C9451}"/>
    <dgm:cxn modelId="{BFA95DE5-1D39-40EB-BFA9-E557F8B0B601}" type="presOf" srcId="{F83519FF-944B-44A2-A983-0E0175726778}" destId="{3B7A2B06-0820-44B1-AAF5-612E1781B399}" srcOrd="0" destOrd="0" presId="urn:microsoft.com/office/officeart/2018/5/layout/IconCircleLabelList"/>
    <dgm:cxn modelId="{C17AE4E6-086F-4F23-829E-3177D4715342}" srcId="{C9FC3191-EF79-456A-B023-F80E0C1041B3}" destId="{F83519FF-944B-44A2-A983-0E0175726778}" srcOrd="3" destOrd="0" parTransId="{A90EEF58-CE7E-47C7-B228-258EA2B76B88}" sibTransId="{C71D1ACA-888B-439B-B631-95949B5F4E87}"/>
    <dgm:cxn modelId="{FFEAB9F8-395B-4F0C-BB64-E138CAB3C0AA}" type="presOf" srcId="{46C953AE-5F5E-4BD0-A682-473A9AEABB3E}" destId="{DA89F58D-C80A-4E02-B6E9-852B0D9CFAE8}" srcOrd="0" destOrd="0" presId="urn:microsoft.com/office/officeart/2018/5/layout/IconCircleLabelList"/>
    <dgm:cxn modelId="{0D3A9830-21A8-4E95-93D9-7CE2529A5327}" type="presParOf" srcId="{7760067D-CC7C-47C5-AEB7-33A326380AB4}" destId="{E3818A3E-C23F-4B1E-895C-A7688554F89C}" srcOrd="0" destOrd="0" presId="urn:microsoft.com/office/officeart/2018/5/layout/IconCircleLabelList"/>
    <dgm:cxn modelId="{8BA31993-0BDE-4910-8C85-0ED116D77DEA}" type="presParOf" srcId="{E3818A3E-C23F-4B1E-895C-A7688554F89C}" destId="{520257CA-6054-4BC2-B4E8-EDBDDF5EE632}" srcOrd="0" destOrd="0" presId="urn:microsoft.com/office/officeart/2018/5/layout/IconCircleLabelList"/>
    <dgm:cxn modelId="{F1FAA56B-23DD-4B10-82CB-368450BA44C8}" type="presParOf" srcId="{E3818A3E-C23F-4B1E-895C-A7688554F89C}" destId="{BDEE499C-C8B8-452F-8ECF-41E4C9923F54}" srcOrd="1" destOrd="0" presId="urn:microsoft.com/office/officeart/2018/5/layout/IconCircleLabelList"/>
    <dgm:cxn modelId="{93752440-DC8E-45AA-B594-335E8DE2E8BB}" type="presParOf" srcId="{E3818A3E-C23F-4B1E-895C-A7688554F89C}" destId="{DBE394E7-400C-48F2-9808-289ECC674B4A}" srcOrd="2" destOrd="0" presId="urn:microsoft.com/office/officeart/2018/5/layout/IconCircleLabelList"/>
    <dgm:cxn modelId="{500D942E-C0CC-44E4-9CC5-60A439D193C9}" type="presParOf" srcId="{E3818A3E-C23F-4B1E-895C-A7688554F89C}" destId="{DA89F58D-C80A-4E02-B6E9-852B0D9CFAE8}" srcOrd="3" destOrd="0" presId="urn:microsoft.com/office/officeart/2018/5/layout/IconCircleLabelList"/>
    <dgm:cxn modelId="{B33F0970-6196-4E30-A45E-5341BA0C0270}" type="presParOf" srcId="{7760067D-CC7C-47C5-AEB7-33A326380AB4}" destId="{7A543A4F-AA07-4349-B8A9-87179313B0F0}" srcOrd="1" destOrd="0" presId="urn:microsoft.com/office/officeart/2018/5/layout/IconCircleLabelList"/>
    <dgm:cxn modelId="{304AD040-DA6D-478C-86A4-AF33B6A560FA}" type="presParOf" srcId="{7760067D-CC7C-47C5-AEB7-33A326380AB4}" destId="{078967A3-3B3F-4108-86F9-084D41D63979}" srcOrd="2" destOrd="0" presId="urn:microsoft.com/office/officeart/2018/5/layout/IconCircleLabelList"/>
    <dgm:cxn modelId="{4525C3AB-11BE-4C5C-AFCC-B78CA1F77FB8}" type="presParOf" srcId="{078967A3-3B3F-4108-86F9-084D41D63979}" destId="{C32F45F3-725E-490F-8669-2B8FD79644C5}" srcOrd="0" destOrd="0" presId="urn:microsoft.com/office/officeart/2018/5/layout/IconCircleLabelList"/>
    <dgm:cxn modelId="{894FD970-05F7-4D47-804A-518439FCD4CA}" type="presParOf" srcId="{078967A3-3B3F-4108-86F9-084D41D63979}" destId="{F6A234DE-3E7F-45EC-802C-5893EA016129}" srcOrd="1" destOrd="0" presId="urn:microsoft.com/office/officeart/2018/5/layout/IconCircleLabelList"/>
    <dgm:cxn modelId="{FF2E3AE8-9D50-46B7-998B-0AB6D964E27B}" type="presParOf" srcId="{078967A3-3B3F-4108-86F9-084D41D63979}" destId="{1EFCC259-4475-4780-AFF8-82B255598C80}" srcOrd="2" destOrd="0" presId="urn:microsoft.com/office/officeart/2018/5/layout/IconCircleLabelList"/>
    <dgm:cxn modelId="{FB9C659D-57DC-40A4-A082-E056BEA1B0CB}" type="presParOf" srcId="{078967A3-3B3F-4108-86F9-084D41D63979}" destId="{CDA6F3B4-F761-4297-9270-95E63D1C6CE6}" srcOrd="3" destOrd="0" presId="urn:microsoft.com/office/officeart/2018/5/layout/IconCircleLabelList"/>
    <dgm:cxn modelId="{FECE2676-C370-4306-883A-0FA639AB446B}" type="presParOf" srcId="{7760067D-CC7C-47C5-AEB7-33A326380AB4}" destId="{ADB07EF9-F223-4525-99BB-2DA5FE0B3425}" srcOrd="3" destOrd="0" presId="urn:microsoft.com/office/officeart/2018/5/layout/IconCircleLabelList"/>
    <dgm:cxn modelId="{253E603E-A876-4153-A9B2-C7F49020721A}" type="presParOf" srcId="{7760067D-CC7C-47C5-AEB7-33A326380AB4}" destId="{58139840-6C56-4762-8599-689CAC26B9E8}" srcOrd="4" destOrd="0" presId="urn:microsoft.com/office/officeart/2018/5/layout/IconCircleLabelList"/>
    <dgm:cxn modelId="{7A6ED90A-2F4F-4E3B-AAB4-56FC9C56A927}" type="presParOf" srcId="{58139840-6C56-4762-8599-689CAC26B9E8}" destId="{060ADE75-C292-4D12-8B97-F602C66431AD}" srcOrd="0" destOrd="0" presId="urn:microsoft.com/office/officeart/2018/5/layout/IconCircleLabelList"/>
    <dgm:cxn modelId="{BA003847-C73A-4163-A68F-89E1513B45B6}" type="presParOf" srcId="{58139840-6C56-4762-8599-689CAC26B9E8}" destId="{07A661BE-D55A-4275-B25F-E0FFF9AC98DD}" srcOrd="1" destOrd="0" presId="urn:microsoft.com/office/officeart/2018/5/layout/IconCircleLabelList"/>
    <dgm:cxn modelId="{0FDFEDF3-BFB1-45B8-8BCE-99A438F35B24}" type="presParOf" srcId="{58139840-6C56-4762-8599-689CAC26B9E8}" destId="{2840CFF8-77F0-40BA-A440-C082CBD3FA1E}" srcOrd="2" destOrd="0" presId="urn:microsoft.com/office/officeart/2018/5/layout/IconCircleLabelList"/>
    <dgm:cxn modelId="{3CB48C85-8205-415F-B7BB-D9BFA185029E}" type="presParOf" srcId="{58139840-6C56-4762-8599-689CAC26B9E8}" destId="{A42D6825-55D4-45C0-AE74-B9D10F58D3D0}" srcOrd="3" destOrd="0" presId="urn:microsoft.com/office/officeart/2018/5/layout/IconCircleLabelList"/>
    <dgm:cxn modelId="{DFB43126-C8B3-4316-ABD0-F0BAAE070A59}" type="presParOf" srcId="{7760067D-CC7C-47C5-AEB7-33A326380AB4}" destId="{F76FEFFC-E7E1-4FCC-8F42-DD443C774A89}" srcOrd="5" destOrd="0" presId="urn:microsoft.com/office/officeart/2018/5/layout/IconCircleLabelList"/>
    <dgm:cxn modelId="{0C2C9F33-E29A-4ACF-9836-700E719F48CE}" type="presParOf" srcId="{7760067D-CC7C-47C5-AEB7-33A326380AB4}" destId="{983A40E6-3953-435E-BCD4-023C8A75DC60}" srcOrd="6" destOrd="0" presId="urn:microsoft.com/office/officeart/2018/5/layout/IconCircleLabelList"/>
    <dgm:cxn modelId="{4F9FF1C4-4391-4421-B1E1-D72245D332C2}" type="presParOf" srcId="{983A40E6-3953-435E-BCD4-023C8A75DC60}" destId="{260CA97A-8DFF-4313-8F38-FF6C448E3779}" srcOrd="0" destOrd="0" presId="urn:microsoft.com/office/officeart/2018/5/layout/IconCircleLabelList"/>
    <dgm:cxn modelId="{C78D58FE-DF76-4049-B0C4-BB599C8E4BA4}" type="presParOf" srcId="{983A40E6-3953-435E-BCD4-023C8A75DC60}" destId="{7342A903-1F23-4C9C-AEF5-4FC09672055C}" srcOrd="1" destOrd="0" presId="urn:microsoft.com/office/officeart/2018/5/layout/IconCircleLabelList"/>
    <dgm:cxn modelId="{51C7F469-3F9C-45E7-960C-40A300709010}" type="presParOf" srcId="{983A40E6-3953-435E-BCD4-023C8A75DC60}" destId="{05EC662E-269A-4677-9BA8-78940A13B5EA}" srcOrd="2" destOrd="0" presId="urn:microsoft.com/office/officeart/2018/5/layout/IconCircleLabelList"/>
    <dgm:cxn modelId="{28DDCE95-6536-4CD1-AADF-9F3ABBFBDDF1}" type="presParOf" srcId="{983A40E6-3953-435E-BCD4-023C8A75DC60}" destId="{3B7A2B06-0820-44B1-AAF5-612E1781B39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21EBA-4A45-48B7-8D19-8F02E6320AD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8422C10-21E9-4D4C-A1C1-252B561A73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One web based application</a:t>
          </a:r>
        </a:p>
      </dgm:t>
    </dgm:pt>
    <dgm:pt modelId="{3CAB396E-E40E-4FB1-B29E-55C6DF3573D4}" type="parTrans" cxnId="{32B8DF01-06D9-4950-B19D-59CF3CD47E3F}">
      <dgm:prSet/>
      <dgm:spPr/>
      <dgm:t>
        <a:bodyPr/>
        <a:lstStyle/>
        <a:p>
          <a:endParaRPr lang="en-US"/>
        </a:p>
      </dgm:t>
    </dgm:pt>
    <dgm:pt modelId="{0E2AC4F9-CDEB-4F44-A24C-ACFDC52EB059}" type="sibTrans" cxnId="{32B8DF01-06D9-4950-B19D-59CF3CD47E3F}">
      <dgm:prSet/>
      <dgm:spPr/>
      <dgm:t>
        <a:bodyPr/>
        <a:lstStyle/>
        <a:p>
          <a:endParaRPr lang="en-US"/>
        </a:p>
      </dgm:t>
    </dgm:pt>
    <dgm:pt modelId="{3CECA0F9-5358-445F-9831-A109518848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Upload Data</a:t>
          </a:r>
        </a:p>
      </dgm:t>
    </dgm:pt>
    <dgm:pt modelId="{CC6AEB58-8E3D-4439-AAD5-6F1FE6A5B65B}" type="parTrans" cxnId="{6D38E5C3-4ABE-4AFA-999F-99A217F7FB14}">
      <dgm:prSet/>
      <dgm:spPr/>
      <dgm:t>
        <a:bodyPr/>
        <a:lstStyle/>
        <a:p>
          <a:endParaRPr lang="en-US"/>
        </a:p>
      </dgm:t>
    </dgm:pt>
    <dgm:pt modelId="{9A59C401-1A25-4E61-981D-FEDD750197D9}" type="sibTrans" cxnId="{6D38E5C3-4ABE-4AFA-999F-99A217F7FB14}">
      <dgm:prSet/>
      <dgm:spPr/>
      <dgm:t>
        <a:bodyPr/>
        <a:lstStyle/>
        <a:p>
          <a:endParaRPr lang="en-US"/>
        </a:p>
      </dgm:t>
    </dgm:pt>
    <dgm:pt modelId="{FEA7148F-BA78-480C-9C83-8E95BBEFD3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Set Parameters</a:t>
          </a:r>
        </a:p>
      </dgm:t>
    </dgm:pt>
    <dgm:pt modelId="{0245CD72-B030-4699-9CF1-AD246D647D69}" type="parTrans" cxnId="{577C1E6C-31F6-4FBE-AAAE-205C5637D88F}">
      <dgm:prSet/>
      <dgm:spPr/>
      <dgm:t>
        <a:bodyPr/>
        <a:lstStyle/>
        <a:p>
          <a:endParaRPr lang="en-US"/>
        </a:p>
      </dgm:t>
    </dgm:pt>
    <dgm:pt modelId="{29AFB3DF-F218-4D56-ADF6-1C9622772B3B}" type="sibTrans" cxnId="{577C1E6C-31F6-4FBE-AAAE-205C5637D88F}">
      <dgm:prSet/>
      <dgm:spPr/>
      <dgm:t>
        <a:bodyPr/>
        <a:lstStyle/>
        <a:p>
          <a:endParaRPr lang="en-US"/>
        </a:p>
      </dgm:t>
    </dgm:pt>
    <dgm:pt modelId="{2E5602E9-80AA-4B45-A80F-F55F4D4954F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Run</a:t>
          </a:r>
        </a:p>
      </dgm:t>
    </dgm:pt>
    <dgm:pt modelId="{8172A556-FE3B-43E3-8C10-CCD14DCB25A3}" type="parTrans" cxnId="{B26A7E3A-1DED-44B7-91CE-A5FB8C65F38A}">
      <dgm:prSet/>
      <dgm:spPr/>
      <dgm:t>
        <a:bodyPr/>
        <a:lstStyle/>
        <a:p>
          <a:endParaRPr lang="en-US"/>
        </a:p>
      </dgm:t>
    </dgm:pt>
    <dgm:pt modelId="{EBEDB19D-5410-486B-920D-6E2ACB3E59B3}" type="sibTrans" cxnId="{B26A7E3A-1DED-44B7-91CE-A5FB8C65F38A}">
      <dgm:prSet/>
      <dgm:spPr/>
      <dgm:t>
        <a:bodyPr/>
        <a:lstStyle/>
        <a:p>
          <a:endParaRPr lang="en-US"/>
        </a:p>
      </dgm:t>
    </dgm:pt>
    <dgm:pt modelId="{43B83679-8DA2-40CE-BD41-6B789EF595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Download Report</a:t>
          </a:r>
        </a:p>
      </dgm:t>
    </dgm:pt>
    <dgm:pt modelId="{D20CF33C-F617-4E0A-B85D-384A86C3B89A}" type="parTrans" cxnId="{323BE890-E2BC-4DC2-AAE7-9F213FEA7496}">
      <dgm:prSet/>
      <dgm:spPr/>
      <dgm:t>
        <a:bodyPr/>
        <a:lstStyle/>
        <a:p>
          <a:endParaRPr lang="en-US"/>
        </a:p>
      </dgm:t>
    </dgm:pt>
    <dgm:pt modelId="{042D169B-99D5-4BC0-845C-A1D9364154BB}" type="sibTrans" cxnId="{323BE890-E2BC-4DC2-AAE7-9F213FEA7496}">
      <dgm:prSet/>
      <dgm:spPr/>
      <dgm:t>
        <a:bodyPr/>
        <a:lstStyle/>
        <a:p>
          <a:endParaRPr lang="en-US"/>
        </a:p>
      </dgm:t>
    </dgm:pt>
    <dgm:pt modelId="{3C20F6AD-FD4F-477B-85A6-22881D646AAF}" type="pres">
      <dgm:prSet presAssocID="{61221EBA-4A45-48B7-8D19-8F02E6320ADF}" presName="root" presStyleCnt="0">
        <dgm:presLayoutVars>
          <dgm:dir/>
          <dgm:resizeHandles val="exact"/>
        </dgm:presLayoutVars>
      </dgm:prSet>
      <dgm:spPr/>
    </dgm:pt>
    <dgm:pt modelId="{98819ABF-DAD6-48CC-8CAD-3EFA45530D7F}" type="pres">
      <dgm:prSet presAssocID="{68422C10-21E9-4D4C-A1C1-252B561A73AB}" presName="compNode" presStyleCnt="0"/>
      <dgm:spPr/>
    </dgm:pt>
    <dgm:pt modelId="{5D4796FD-A87D-466F-81A1-FECD5B19DB50}" type="pres">
      <dgm:prSet presAssocID="{68422C10-21E9-4D4C-A1C1-252B561A73AB}" presName="iconBgRect" presStyleLbl="bgShp" presStyleIdx="0" presStyleCnt="5"/>
      <dgm:spPr/>
    </dgm:pt>
    <dgm:pt modelId="{C4305E49-9A17-49B5-973C-D1A9FC250F77}" type="pres">
      <dgm:prSet presAssocID="{68422C10-21E9-4D4C-A1C1-252B561A73A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E7B6485-3E97-4CBE-9EDA-EFA6992A5606}" type="pres">
      <dgm:prSet presAssocID="{68422C10-21E9-4D4C-A1C1-252B561A73AB}" presName="spaceRect" presStyleCnt="0"/>
      <dgm:spPr/>
    </dgm:pt>
    <dgm:pt modelId="{3DD6F98F-4578-4716-B58E-D98105816810}" type="pres">
      <dgm:prSet presAssocID="{68422C10-21E9-4D4C-A1C1-252B561A73AB}" presName="textRect" presStyleLbl="revTx" presStyleIdx="0" presStyleCnt="5">
        <dgm:presLayoutVars>
          <dgm:chMax val="1"/>
          <dgm:chPref val="1"/>
        </dgm:presLayoutVars>
      </dgm:prSet>
      <dgm:spPr/>
    </dgm:pt>
    <dgm:pt modelId="{76993CC5-7DD7-4EE3-8AB6-C899810DCE55}" type="pres">
      <dgm:prSet presAssocID="{0E2AC4F9-CDEB-4F44-A24C-ACFDC52EB059}" presName="sibTrans" presStyleCnt="0"/>
      <dgm:spPr/>
    </dgm:pt>
    <dgm:pt modelId="{AB61FC78-F07F-4393-A7D4-6825AC13CC1C}" type="pres">
      <dgm:prSet presAssocID="{3CECA0F9-5358-445F-9831-A109518848DE}" presName="compNode" presStyleCnt="0"/>
      <dgm:spPr/>
    </dgm:pt>
    <dgm:pt modelId="{D6F29A72-2513-40A0-A01A-554E326F51B8}" type="pres">
      <dgm:prSet presAssocID="{3CECA0F9-5358-445F-9831-A109518848DE}" presName="iconBgRect" presStyleLbl="bgShp" presStyleIdx="1" presStyleCnt="5"/>
      <dgm:spPr/>
    </dgm:pt>
    <dgm:pt modelId="{C290A601-A51B-4868-93AE-08483C67815E}" type="pres">
      <dgm:prSet presAssocID="{3CECA0F9-5358-445F-9831-A109518848D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20BAC85-AEA8-4FB7-9565-7D44B0478FD3}" type="pres">
      <dgm:prSet presAssocID="{3CECA0F9-5358-445F-9831-A109518848DE}" presName="spaceRect" presStyleCnt="0"/>
      <dgm:spPr/>
    </dgm:pt>
    <dgm:pt modelId="{FA18C8F1-5DC2-4387-A01D-57AB6FABB763}" type="pres">
      <dgm:prSet presAssocID="{3CECA0F9-5358-445F-9831-A109518848DE}" presName="textRect" presStyleLbl="revTx" presStyleIdx="1" presStyleCnt="5">
        <dgm:presLayoutVars>
          <dgm:chMax val="1"/>
          <dgm:chPref val="1"/>
        </dgm:presLayoutVars>
      </dgm:prSet>
      <dgm:spPr/>
    </dgm:pt>
    <dgm:pt modelId="{23425B9F-68B7-4459-AF6A-68D305D2D2F0}" type="pres">
      <dgm:prSet presAssocID="{9A59C401-1A25-4E61-981D-FEDD750197D9}" presName="sibTrans" presStyleCnt="0"/>
      <dgm:spPr/>
    </dgm:pt>
    <dgm:pt modelId="{D2DD48EA-93C2-48A1-8E21-505AD9A99DF0}" type="pres">
      <dgm:prSet presAssocID="{FEA7148F-BA78-480C-9C83-8E95BBEFD3B2}" presName="compNode" presStyleCnt="0"/>
      <dgm:spPr/>
    </dgm:pt>
    <dgm:pt modelId="{4320BE2F-16E8-4F47-83FF-9FDDDDF28349}" type="pres">
      <dgm:prSet presAssocID="{FEA7148F-BA78-480C-9C83-8E95BBEFD3B2}" presName="iconBgRect" presStyleLbl="bgShp" presStyleIdx="2" presStyleCnt="5"/>
      <dgm:spPr/>
    </dgm:pt>
    <dgm:pt modelId="{42144161-B96F-4903-9BDC-C110D0C6BA62}" type="pres">
      <dgm:prSet presAssocID="{FEA7148F-BA78-480C-9C83-8E95BBEFD3B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82CCA589-E281-4837-AEEB-9FCFAFC4E83F}" type="pres">
      <dgm:prSet presAssocID="{FEA7148F-BA78-480C-9C83-8E95BBEFD3B2}" presName="spaceRect" presStyleCnt="0"/>
      <dgm:spPr/>
    </dgm:pt>
    <dgm:pt modelId="{1B162C5F-3D00-4709-9B37-AA85A266E52C}" type="pres">
      <dgm:prSet presAssocID="{FEA7148F-BA78-480C-9C83-8E95BBEFD3B2}" presName="textRect" presStyleLbl="revTx" presStyleIdx="2" presStyleCnt="5">
        <dgm:presLayoutVars>
          <dgm:chMax val="1"/>
          <dgm:chPref val="1"/>
        </dgm:presLayoutVars>
      </dgm:prSet>
      <dgm:spPr/>
    </dgm:pt>
    <dgm:pt modelId="{14C8CBC3-8020-4B7A-AE05-40CFE40E351A}" type="pres">
      <dgm:prSet presAssocID="{29AFB3DF-F218-4D56-ADF6-1C9622772B3B}" presName="sibTrans" presStyleCnt="0"/>
      <dgm:spPr/>
    </dgm:pt>
    <dgm:pt modelId="{D5C27A5F-E1A5-431D-88E0-B1A6F58AF067}" type="pres">
      <dgm:prSet presAssocID="{2E5602E9-80AA-4B45-A80F-F55F4D4954F5}" presName="compNode" presStyleCnt="0"/>
      <dgm:spPr/>
    </dgm:pt>
    <dgm:pt modelId="{EECD051B-3412-4CD1-B8FE-43C800CB5223}" type="pres">
      <dgm:prSet presAssocID="{2E5602E9-80AA-4B45-A80F-F55F4D4954F5}" presName="iconBgRect" presStyleLbl="bgShp" presStyleIdx="3" presStyleCnt="5"/>
      <dgm:spPr/>
    </dgm:pt>
    <dgm:pt modelId="{333A5E5A-CB57-4D56-8859-F004654FD213}" type="pres">
      <dgm:prSet presAssocID="{2E5602E9-80AA-4B45-A80F-F55F4D4954F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9B7E2FDE-5E8B-4961-9F5E-177D727EBEDF}" type="pres">
      <dgm:prSet presAssocID="{2E5602E9-80AA-4B45-A80F-F55F4D4954F5}" presName="spaceRect" presStyleCnt="0"/>
      <dgm:spPr/>
    </dgm:pt>
    <dgm:pt modelId="{68839A51-547A-40EA-8771-3D6A42588D88}" type="pres">
      <dgm:prSet presAssocID="{2E5602E9-80AA-4B45-A80F-F55F4D4954F5}" presName="textRect" presStyleLbl="revTx" presStyleIdx="3" presStyleCnt="5">
        <dgm:presLayoutVars>
          <dgm:chMax val="1"/>
          <dgm:chPref val="1"/>
        </dgm:presLayoutVars>
      </dgm:prSet>
      <dgm:spPr/>
    </dgm:pt>
    <dgm:pt modelId="{9064D68E-8659-402D-B95A-0AE9D7FB3FF3}" type="pres">
      <dgm:prSet presAssocID="{EBEDB19D-5410-486B-920D-6E2ACB3E59B3}" presName="sibTrans" presStyleCnt="0"/>
      <dgm:spPr/>
    </dgm:pt>
    <dgm:pt modelId="{AA33E463-60E4-4391-BDE7-BF97E2AC0279}" type="pres">
      <dgm:prSet presAssocID="{43B83679-8DA2-40CE-BD41-6B789EF59597}" presName="compNode" presStyleCnt="0"/>
      <dgm:spPr/>
    </dgm:pt>
    <dgm:pt modelId="{B8FCEB96-06AE-4C37-82A9-3A4DC907C07D}" type="pres">
      <dgm:prSet presAssocID="{43B83679-8DA2-40CE-BD41-6B789EF59597}" presName="iconBgRect" presStyleLbl="bgShp" presStyleIdx="4" presStyleCnt="5"/>
      <dgm:spPr/>
    </dgm:pt>
    <dgm:pt modelId="{E32E9414-45B3-4725-9B4F-96A851E25E8E}" type="pres">
      <dgm:prSet presAssocID="{43B83679-8DA2-40CE-BD41-6B789EF5959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E32B79FB-26BB-4C0E-B858-322CC7490294}" type="pres">
      <dgm:prSet presAssocID="{43B83679-8DA2-40CE-BD41-6B789EF59597}" presName="spaceRect" presStyleCnt="0"/>
      <dgm:spPr/>
    </dgm:pt>
    <dgm:pt modelId="{B4629378-34FB-4451-A76F-2AAA2C0908F6}" type="pres">
      <dgm:prSet presAssocID="{43B83679-8DA2-40CE-BD41-6B789EF5959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2B8DF01-06D9-4950-B19D-59CF3CD47E3F}" srcId="{61221EBA-4A45-48B7-8D19-8F02E6320ADF}" destId="{68422C10-21E9-4D4C-A1C1-252B561A73AB}" srcOrd="0" destOrd="0" parTransId="{3CAB396E-E40E-4FB1-B29E-55C6DF3573D4}" sibTransId="{0E2AC4F9-CDEB-4F44-A24C-ACFDC52EB059}"/>
    <dgm:cxn modelId="{8578D907-A4AE-5245-882C-8BF75D6706BF}" type="presOf" srcId="{FEA7148F-BA78-480C-9C83-8E95BBEFD3B2}" destId="{1B162C5F-3D00-4709-9B37-AA85A266E52C}" srcOrd="0" destOrd="0" presId="urn:microsoft.com/office/officeart/2018/5/layout/IconCircleLabelList"/>
    <dgm:cxn modelId="{699C341C-1C55-3642-84C2-4311EEF1F93F}" type="presOf" srcId="{43B83679-8DA2-40CE-BD41-6B789EF59597}" destId="{B4629378-34FB-4451-A76F-2AAA2C0908F6}" srcOrd="0" destOrd="0" presId="urn:microsoft.com/office/officeart/2018/5/layout/IconCircleLabelList"/>
    <dgm:cxn modelId="{B26A7E3A-1DED-44B7-91CE-A5FB8C65F38A}" srcId="{61221EBA-4A45-48B7-8D19-8F02E6320ADF}" destId="{2E5602E9-80AA-4B45-A80F-F55F4D4954F5}" srcOrd="3" destOrd="0" parTransId="{8172A556-FE3B-43E3-8C10-CCD14DCB25A3}" sibTransId="{EBEDB19D-5410-486B-920D-6E2ACB3E59B3}"/>
    <dgm:cxn modelId="{7657F35B-E01B-224C-A929-F40A41330A24}" type="presOf" srcId="{3CECA0F9-5358-445F-9831-A109518848DE}" destId="{FA18C8F1-5DC2-4387-A01D-57AB6FABB763}" srcOrd="0" destOrd="0" presId="urn:microsoft.com/office/officeart/2018/5/layout/IconCircleLabelList"/>
    <dgm:cxn modelId="{577C1E6C-31F6-4FBE-AAAE-205C5637D88F}" srcId="{61221EBA-4A45-48B7-8D19-8F02E6320ADF}" destId="{FEA7148F-BA78-480C-9C83-8E95BBEFD3B2}" srcOrd="2" destOrd="0" parTransId="{0245CD72-B030-4699-9CF1-AD246D647D69}" sibTransId="{29AFB3DF-F218-4D56-ADF6-1C9622772B3B}"/>
    <dgm:cxn modelId="{7CE7AE8E-B403-3F48-8309-9A23E6C8DE41}" type="presOf" srcId="{2E5602E9-80AA-4B45-A80F-F55F4D4954F5}" destId="{68839A51-547A-40EA-8771-3D6A42588D88}" srcOrd="0" destOrd="0" presId="urn:microsoft.com/office/officeart/2018/5/layout/IconCircleLabelList"/>
    <dgm:cxn modelId="{323BE890-E2BC-4DC2-AAE7-9F213FEA7496}" srcId="{61221EBA-4A45-48B7-8D19-8F02E6320ADF}" destId="{43B83679-8DA2-40CE-BD41-6B789EF59597}" srcOrd="4" destOrd="0" parTransId="{D20CF33C-F617-4E0A-B85D-384A86C3B89A}" sibTransId="{042D169B-99D5-4BC0-845C-A1D9364154BB}"/>
    <dgm:cxn modelId="{0F9FD1B0-1A60-7044-9D89-8F1F40BAFDB2}" type="presOf" srcId="{61221EBA-4A45-48B7-8D19-8F02E6320ADF}" destId="{3C20F6AD-FD4F-477B-85A6-22881D646AAF}" srcOrd="0" destOrd="0" presId="urn:microsoft.com/office/officeart/2018/5/layout/IconCircleLabelList"/>
    <dgm:cxn modelId="{6D38E5C3-4ABE-4AFA-999F-99A217F7FB14}" srcId="{61221EBA-4A45-48B7-8D19-8F02E6320ADF}" destId="{3CECA0F9-5358-445F-9831-A109518848DE}" srcOrd="1" destOrd="0" parTransId="{CC6AEB58-8E3D-4439-AAD5-6F1FE6A5B65B}" sibTransId="{9A59C401-1A25-4E61-981D-FEDD750197D9}"/>
    <dgm:cxn modelId="{1AC4FFC5-F16E-7A4E-BD3B-607309CBA3BC}" type="presOf" srcId="{68422C10-21E9-4D4C-A1C1-252B561A73AB}" destId="{3DD6F98F-4578-4716-B58E-D98105816810}" srcOrd="0" destOrd="0" presId="urn:microsoft.com/office/officeart/2018/5/layout/IconCircleLabelList"/>
    <dgm:cxn modelId="{A1F8169D-5F93-4A4B-979E-1001F905ED98}" type="presParOf" srcId="{3C20F6AD-FD4F-477B-85A6-22881D646AAF}" destId="{98819ABF-DAD6-48CC-8CAD-3EFA45530D7F}" srcOrd="0" destOrd="0" presId="urn:microsoft.com/office/officeart/2018/5/layout/IconCircleLabelList"/>
    <dgm:cxn modelId="{65C5A28F-EB63-6647-B011-A98F7B09BAA0}" type="presParOf" srcId="{98819ABF-DAD6-48CC-8CAD-3EFA45530D7F}" destId="{5D4796FD-A87D-466F-81A1-FECD5B19DB50}" srcOrd="0" destOrd="0" presId="urn:microsoft.com/office/officeart/2018/5/layout/IconCircleLabelList"/>
    <dgm:cxn modelId="{3FF71DA8-3BE2-FC40-954B-CED0C1ABE55F}" type="presParOf" srcId="{98819ABF-DAD6-48CC-8CAD-3EFA45530D7F}" destId="{C4305E49-9A17-49B5-973C-D1A9FC250F77}" srcOrd="1" destOrd="0" presId="urn:microsoft.com/office/officeart/2018/5/layout/IconCircleLabelList"/>
    <dgm:cxn modelId="{0BC90241-9116-E84A-8234-675F65A4AE24}" type="presParOf" srcId="{98819ABF-DAD6-48CC-8CAD-3EFA45530D7F}" destId="{5E7B6485-3E97-4CBE-9EDA-EFA6992A5606}" srcOrd="2" destOrd="0" presId="urn:microsoft.com/office/officeart/2018/5/layout/IconCircleLabelList"/>
    <dgm:cxn modelId="{00C39221-9B75-884D-854B-31950EFB6F05}" type="presParOf" srcId="{98819ABF-DAD6-48CC-8CAD-3EFA45530D7F}" destId="{3DD6F98F-4578-4716-B58E-D98105816810}" srcOrd="3" destOrd="0" presId="urn:microsoft.com/office/officeart/2018/5/layout/IconCircleLabelList"/>
    <dgm:cxn modelId="{741B93CD-3C56-9049-8D6F-0D6D1B1F562B}" type="presParOf" srcId="{3C20F6AD-FD4F-477B-85A6-22881D646AAF}" destId="{76993CC5-7DD7-4EE3-8AB6-C899810DCE55}" srcOrd="1" destOrd="0" presId="urn:microsoft.com/office/officeart/2018/5/layout/IconCircleLabelList"/>
    <dgm:cxn modelId="{64C02CFA-E576-2B43-8605-0E510F0CF9E1}" type="presParOf" srcId="{3C20F6AD-FD4F-477B-85A6-22881D646AAF}" destId="{AB61FC78-F07F-4393-A7D4-6825AC13CC1C}" srcOrd="2" destOrd="0" presId="urn:microsoft.com/office/officeart/2018/5/layout/IconCircleLabelList"/>
    <dgm:cxn modelId="{440A21E8-097C-B040-A8D8-86F76732DA46}" type="presParOf" srcId="{AB61FC78-F07F-4393-A7D4-6825AC13CC1C}" destId="{D6F29A72-2513-40A0-A01A-554E326F51B8}" srcOrd="0" destOrd="0" presId="urn:microsoft.com/office/officeart/2018/5/layout/IconCircleLabelList"/>
    <dgm:cxn modelId="{18D587E1-8C50-5E4F-9723-3438312CCEE1}" type="presParOf" srcId="{AB61FC78-F07F-4393-A7D4-6825AC13CC1C}" destId="{C290A601-A51B-4868-93AE-08483C67815E}" srcOrd="1" destOrd="0" presId="urn:microsoft.com/office/officeart/2018/5/layout/IconCircleLabelList"/>
    <dgm:cxn modelId="{D6C5F6A0-750A-2B44-99E9-9EE966DEC321}" type="presParOf" srcId="{AB61FC78-F07F-4393-A7D4-6825AC13CC1C}" destId="{C20BAC85-AEA8-4FB7-9565-7D44B0478FD3}" srcOrd="2" destOrd="0" presId="urn:microsoft.com/office/officeart/2018/5/layout/IconCircleLabelList"/>
    <dgm:cxn modelId="{3F025D13-F39F-0845-AA83-A772D804AA38}" type="presParOf" srcId="{AB61FC78-F07F-4393-A7D4-6825AC13CC1C}" destId="{FA18C8F1-5DC2-4387-A01D-57AB6FABB763}" srcOrd="3" destOrd="0" presId="urn:microsoft.com/office/officeart/2018/5/layout/IconCircleLabelList"/>
    <dgm:cxn modelId="{BF0460CC-F9AE-7346-B267-0F632D70CA29}" type="presParOf" srcId="{3C20F6AD-FD4F-477B-85A6-22881D646AAF}" destId="{23425B9F-68B7-4459-AF6A-68D305D2D2F0}" srcOrd="3" destOrd="0" presId="urn:microsoft.com/office/officeart/2018/5/layout/IconCircleLabelList"/>
    <dgm:cxn modelId="{BC8162F0-7FD8-924E-98D2-48BE17277039}" type="presParOf" srcId="{3C20F6AD-FD4F-477B-85A6-22881D646AAF}" destId="{D2DD48EA-93C2-48A1-8E21-505AD9A99DF0}" srcOrd="4" destOrd="0" presId="urn:microsoft.com/office/officeart/2018/5/layout/IconCircleLabelList"/>
    <dgm:cxn modelId="{26742359-F41E-8548-996E-3CE020ED9544}" type="presParOf" srcId="{D2DD48EA-93C2-48A1-8E21-505AD9A99DF0}" destId="{4320BE2F-16E8-4F47-83FF-9FDDDDF28349}" srcOrd="0" destOrd="0" presId="urn:microsoft.com/office/officeart/2018/5/layout/IconCircleLabelList"/>
    <dgm:cxn modelId="{26499608-7EFD-744E-AE08-FE272D558A37}" type="presParOf" srcId="{D2DD48EA-93C2-48A1-8E21-505AD9A99DF0}" destId="{42144161-B96F-4903-9BDC-C110D0C6BA62}" srcOrd="1" destOrd="0" presId="urn:microsoft.com/office/officeart/2018/5/layout/IconCircleLabelList"/>
    <dgm:cxn modelId="{77F0E0AB-D407-9E43-AF93-1E088FFC4E87}" type="presParOf" srcId="{D2DD48EA-93C2-48A1-8E21-505AD9A99DF0}" destId="{82CCA589-E281-4837-AEEB-9FCFAFC4E83F}" srcOrd="2" destOrd="0" presId="urn:microsoft.com/office/officeart/2018/5/layout/IconCircleLabelList"/>
    <dgm:cxn modelId="{D6BCE438-A362-0946-9073-4590E5668F7B}" type="presParOf" srcId="{D2DD48EA-93C2-48A1-8E21-505AD9A99DF0}" destId="{1B162C5F-3D00-4709-9B37-AA85A266E52C}" srcOrd="3" destOrd="0" presId="urn:microsoft.com/office/officeart/2018/5/layout/IconCircleLabelList"/>
    <dgm:cxn modelId="{7935409A-33A3-7043-9E56-91B09DF1C812}" type="presParOf" srcId="{3C20F6AD-FD4F-477B-85A6-22881D646AAF}" destId="{14C8CBC3-8020-4B7A-AE05-40CFE40E351A}" srcOrd="5" destOrd="0" presId="urn:microsoft.com/office/officeart/2018/5/layout/IconCircleLabelList"/>
    <dgm:cxn modelId="{9DE20497-9FB3-B94A-95B8-DDAC70E97CE2}" type="presParOf" srcId="{3C20F6AD-FD4F-477B-85A6-22881D646AAF}" destId="{D5C27A5F-E1A5-431D-88E0-B1A6F58AF067}" srcOrd="6" destOrd="0" presId="urn:microsoft.com/office/officeart/2018/5/layout/IconCircleLabelList"/>
    <dgm:cxn modelId="{E235C86E-87B1-654A-9F4F-4F6D3C1790A6}" type="presParOf" srcId="{D5C27A5F-E1A5-431D-88E0-B1A6F58AF067}" destId="{EECD051B-3412-4CD1-B8FE-43C800CB5223}" srcOrd="0" destOrd="0" presId="urn:microsoft.com/office/officeart/2018/5/layout/IconCircleLabelList"/>
    <dgm:cxn modelId="{DA15D397-16EE-6E4B-A327-06EFBA925FCE}" type="presParOf" srcId="{D5C27A5F-E1A5-431D-88E0-B1A6F58AF067}" destId="{333A5E5A-CB57-4D56-8859-F004654FD213}" srcOrd="1" destOrd="0" presId="urn:microsoft.com/office/officeart/2018/5/layout/IconCircleLabelList"/>
    <dgm:cxn modelId="{E7981664-CEE4-1649-8504-F13EB51BC197}" type="presParOf" srcId="{D5C27A5F-E1A5-431D-88E0-B1A6F58AF067}" destId="{9B7E2FDE-5E8B-4961-9F5E-177D727EBEDF}" srcOrd="2" destOrd="0" presId="urn:microsoft.com/office/officeart/2018/5/layout/IconCircleLabelList"/>
    <dgm:cxn modelId="{212D1561-D56E-CA45-BBD7-D907A7DB9D81}" type="presParOf" srcId="{D5C27A5F-E1A5-431D-88E0-B1A6F58AF067}" destId="{68839A51-547A-40EA-8771-3D6A42588D88}" srcOrd="3" destOrd="0" presId="urn:microsoft.com/office/officeart/2018/5/layout/IconCircleLabelList"/>
    <dgm:cxn modelId="{4DD2FF74-CBC3-A848-9E14-67531AE11814}" type="presParOf" srcId="{3C20F6AD-FD4F-477B-85A6-22881D646AAF}" destId="{9064D68E-8659-402D-B95A-0AE9D7FB3FF3}" srcOrd="7" destOrd="0" presId="urn:microsoft.com/office/officeart/2018/5/layout/IconCircleLabelList"/>
    <dgm:cxn modelId="{D514CB05-AB4C-294F-92DE-82921DC4836B}" type="presParOf" srcId="{3C20F6AD-FD4F-477B-85A6-22881D646AAF}" destId="{AA33E463-60E4-4391-BDE7-BF97E2AC0279}" srcOrd="8" destOrd="0" presId="urn:microsoft.com/office/officeart/2018/5/layout/IconCircleLabelList"/>
    <dgm:cxn modelId="{78790397-A54B-1944-B9D8-2468999B2596}" type="presParOf" srcId="{AA33E463-60E4-4391-BDE7-BF97E2AC0279}" destId="{B8FCEB96-06AE-4C37-82A9-3A4DC907C07D}" srcOrd="0" destOrd="0" presId="urn:microsoft.com/office/officeart/2018/5/layout/IconCircleLabelList"/>
    <dgm:cxn modelId="{893F906F-B753-8F42-854F-00D7A6356EA8}" type="presParOf" srcId="{AA33E463-60E4-4391-BDE7-BF97E2AC0279}" destId="{E32E9414-45B3-4725-9B4F-96A851E25E8E}" srcOrd="1" destOrd="0" presId="urn:microsoft.com/office/officeart/2018/5/layout/IconCircleLabelList"/>
    <dgm:cxn modelId="{81E989DA-73CB-6041-A24E-5232FE83E739}" type="presParOf" srcId="{AA33E463-60E4-4391-BDE7-BF97E2AC0279}" destId="{E32B79FB-26BB-4C0E-B858-322CC7490294}" srcOrd="2" destOrd="0" presId="urn:microsoft.com/office/officeart/2018/5/layout/IconCircleLabelList"/>
    <dgm:cxn modelId="{EAC0FD3F-4447-C245-8781-FB9CF941A9AC}" type="presParOf" srcId="{AA33E463-60E4-4391-BDE7-BF97E2AC0279}" destId="{B4629378-34FB-4451-A76F-2AAA2C0908F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4F7E01-0620-4141-85D4-814EE070C7B2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A01BF47-3291-EA4C-ADC4-965DA8655192}">
      <dgm:prSet phldrT="[Text]"/>
      <dgm:spPr/>
      <dgm:t>
        <a:bodyPr/>
        <a:lstStyle/>
        <a:p>
          <a:r>
            <a:rPr lang="en-GB" dirty="0"/>
            <a:t>Data</a:t>
          </a:r>
        </a:p>
      </dgm:t>
    </dgm:pt>
    <dgm:pt modelId="{9411FFD3-E717-444B-8DA3-19B5BB9E1363}" type="parTrans" cxnId="{EF2A3738-8FF0-9B42-B03C-1B7C59C978C9}">
      <dgm:prSet/>
      <dgm:spPr/>
      <dgm:t>
        <a:bodyPr/>
        <a:lstStyle/>
        <a:p>
          <a:endParaRPr lang="en-GB"/>
        </a:p>
      </dgm:t>
    </dgm:pt>
    <dgm:pt modelId="{1D17C979-8D1A-CA48-855E-2733600B9A65}" type="sibTrans" cxnId="{EF2A3738-8FF0-9B42-B03C-1B7C59C978C9}">
      <dgm:prSet/>
      <dgm:spPr/>
      <dgm:t>
        <a:bodyPr/>
        <a:lstStyle/>
        <a:p>
          <a:endParaRPr lang="en-GB"/>
        </a:p>
      </dgm:t>
    </dgm:pt>
    <dgm:pt modelId="{2E2CEEA4-943D-0641-BE89-7EA2952D44E6}">
      <dgm:prSet phldrT="[Text]"/>
      <dgm:spPr/>
      <dgm:t>
        <a:bodyPr/>
        <a:lstStyle/>
        <a:p>
          <a:r>
            <a:rPr lang="en-GB" dirty="0"/>
            <a:t>Basic info</a:t>
          </a:r>
        </a:p>
      </dgm:t>
    </dgm:pt>
    <dgm:pt modelId="{39759B49-DF63-CF4C-B0EC-0A26EF7C9135}" type="parTrans" cxnId="{98A1B20B-92FD-A94D-9BB8-E19A2A18658F}">
      <dgm:prSet/>
      <dgm:spPr/>
      <dgm:t>
        <a:bodyPr/>
        <a:lstStyle/>
        <a:p>
          <a:endParaRPr lang="en-GB"/>
        </a:p>
      </dgm:t>
    </dgm:pt>
    <dgm:pt modelId="{AB26187E-3919-174C-9533-F60CDEE50C9E}" type="sibTrans" cxnId="{98A1B20B-92FD-A94D-9BB8-E19A2A18658F}">
      <dgm:prSet/>
      <dgm:spPr/>
      <dgm:t>
        <a:bodyPr/>
        <a:lstStyle/>
        <a:p>
          <a:endParaRPr lang="en-GB"/>
        </a:p>
      </dgm:t>
    </dgm:pt>
    <dgm:pt modelId="{5F916036-70D5-8348-9D47-02EAA05F145C}">
      <dgm:prSet phldrT="[Text]"/>
      <dgm:spPr/>
      <dgm:t>
        <a:bodyPr/>
        <a:lstStyle/>
        <a:p>
          <a:r>
            <a:rPr lang="en-GB" dirty="0"/>
            <a:t>Macroeconomic data</a:t>
          </a:r>
        </a:p>
      </dgm:t>
    </dgm:pt>
    <dgm:pt modelId="{E6750327-7EFC-8A43-B370-2F889F4AC61F}" type="parTrans" cxnId="{043AA5A8-56A3-6E43-8751-406A90063C11}">
      <dgm:prSet/>
      <dgm:spPr/>
      <dgm:t>
        <a:bodyPr/>
        <a:lstStyle/>
        <a:p>
          <a:endParaRPr lang="en-GB"/>
        </a:p>
      </dgm:t>
    </dgm:pt>
    <dgm:pt modelId="{BDE8FFC7-48AF-DB4D-8BD7-58D621324822}" type="sibTrans" cxnId="{043AA5A8-56A3-6E43-8751-406A90063C11}">
      <dgm:prSet/>
      <dgm:spPr/>
      <dgm:t>
        <a:bodyPr/>
        <a:lstStyle/>
        <a:p>
          <a:endParaRPr lang="en-GB"/>
        </a:p>
      </dgm:t>
    </dgm:pt>
    <dgm:pt modelId="{3C12EB0C-3ADE-234B-AF4A-F4ADBEC68EEE}">
      <dgm:prSet phldrT="[Text]"/>
      <dgm:spPr/>
      <dgm:t>
        <a:bodyPr/>
        <a:lstStyle/>
        <a:p>
          <a:r>
            <a:rPr lang="en-GB" dirty="0"/>
            <a:t>Forecast `MD`</a:t>
          </a:r>
        </a:p>
      </dgm:t>
    </dgm:pt>
    <dgm:pt modelId="{3E392D5D-CA61-6340-956F-B199F4FD157F}" type="parTrans" cxnId="{5EB4DCE1-738E-BC4E-8134-0B182FCD9754}">
      <dgm:prSet/>
      <dgm:spPr/>
      <dgm:t>
        <a:bodyPr/>
        <a:lstStyle/>
        <a:p>
          <a:endParaRPr lang="en-GB"/>
        </a:p>
      </dgm:t>
    </dgm:pt>
    <dgm:pt modelId="{34DC70CE-12F9-FC46-8080-E60C28F56E7C}" type="sibTrans" cxnId="{5EB4DCE1-738E-BC4E-8134-0B182FCD9754}">
      <dgm:prSet/>
      <dgm:spPr/>
      <dgm:t>
        <a:bodyPr/>
        <a:lstStyle/>
        <a:p>
          <a:endParaRPr lang="en-GB"/>
        </a:p>
      </dgm:t>
    </dgm:pt>
    <dgm:pt modelId="{02A19463-681B-2840-8DE5-66FDE047524A}">
      <dgm:prSet phldrT="[Text]"/>
      <dgm:spPr/>
      <dgm:t>
        <a:bodyPr/>
        <a:lstStyle/>
        <a:p>
          <a:r>
            <a:rPr lang="en-GB" dirty="0"/>
            <a:t>Probability of default at various time from reporting date</a:t>
          </a:r>
        </a:p>
      </dgm:t>
    </dgm:pt>
    <dgm:pt modelId="{28C19743-DBF3-3C4A-80E4-5DDDB12EA9E0}" type="parTrans" cxnId="{98246028-D1D8-C644-9EAB-C1A58A818881}">
      <dgm:prSet/>
      <dgm:spPr/>
      <dgm:t>
        <a:bodyPr/>
        <a:lstStyle/>
        <a:p>
          <a:endParaRPr lang="en-GB"/>
        </a:p>
      </dgm:t>
    </dgm:pt>
    <dgm:pt modelId="{FAE2AE89-96DA-7446-B7E9-AD86819FEB4D}" type="sibTrans" cxnId="{98246028-D1D8-C644-9EAB-C1A58A818881}">
      <dgm:prSet/>
      <dgm:spPr/>
      <dgm:t>
        <a:bodyPr/>
        <a:lstStyle/>
        <a:p>
          <a:endParaRPr lang="en-GB"/>
        </a:p>
      </dgm:t>
    </dgm:pt>
    <dgm:pt modelId="{71D43EF9-23C4-6145-9A10-55E7D86358FC}">
      <dgm:prSet phldrT="[Text]"/>
      <dgm:spPr/>
      <dgm:t>
        <a:bodyPr/>
        <a:lstStyle/>
        <a:p>
          <a:r>
            <a:rPr lang="en-GB" dirty="0"/>
            <a:t>parameters</a:t>
          </a:r>
        </a:p>
      </dgm:t>
    </dgm:pt>
    <dgm:pt modelId="{84040C06-E250-5148-9741-5832596D2957}" type="parTrans" cxnId="{77B74BCF-64A3-894D-88F5-FF7F31E65766}">
      <dgm:prSet/>
      <dgm:spPr/>
      <dgm:t>
        <a:bodyPr/>
        <a:lstStyle/>
        <a:p>
          <a:endParaRPr lang="en-GB"/>
        </a:p>
      </dgm:t>
    </dgm:pt>
    <dgm:pt modelId="{21636D6B-CF74-B14F-AB46-B3AE527F88FA}" type="sibTrans" cxnId="{77B74BCF-64A3-894D-88F5-FF7F31E65766}">
      <dgm:prSet/>
      <dgm:spPr/>
      <dgm:t>
        <a:bodyPr/>
        <a:lstStyle/>
        <a:p>
          <a:endParaRPr lang="en-GB"/>
        </a:p>
      </dgm:t>
    </dgm:pt>
    <dgm:pt modelId="{127ECB31-A941-8749-B153-21468E336655}">
      <dgm:prSet phldrT="[Text]"/>
      <dgm:spPr/>
      <dgm:t>
        <a:bodyPr/>
        <a:lstStyle/>
        <a:p>
          <a:r>
            <a:rPr lang="en-GB" dirty="0"/>
            <a:t>Fit survival model</a:t>
          </a:r>
        </a:p>
      </dgm:t>
    </dgm:pt>
    <dgm:pt modelId="{8E51A076-70E9-2A4A-B3B7-D29E492F6550}" type="sibTrans" cxnId="{7BD0B1A3-3416-2E4B-B837-F0ABE6D70D15}">
      <dgm:prSet/>
      <dgm:spPr/>
      <dgm:t>
        <a:bodyPr/>
        <a:lstStyle/>
        <a:p>
          <a:endParaRPr lang="en-GB"/>
        </a:p>
      </dgm:t>
    </dgm:pt>
    <dgm:pt modelId="{9D7D8295-2AE6-014C-981A-0197FE153181}" type="parTrans" cxnId="{7BD0B1A3-3416-2E4B-B837-F0ABE6D70D15}">
      <dgm:prSet/>
      <dgm:spPr/>
      <dgm:t>
        <a:bodyPr/>
        <a:lstStyle/>
        <a:p>
          <a:endParaRPr lang="en-GB"/>
        </a:p>
      </dgm:t>
    </dgm:pt>
    <dgm:pt modelId="{DC158AB5-3CB5-5040-BEA7-B1856921D7F4}">
      <dgm:prSet phldrT="[Text]"/>
      <dgm:spPr/>
      <dgm:t>
        <a:bodyPr/>
        <a:lstStyle/>
        <a:p>
          <a:r>
            <a:rPr lang="en-GB" dirty="0"/>
            <a:t>Simulate possible asset sale prices</a:t>
          </a:r>
        </a:p>
      </dgm:t>
    </dgm:pt>
    <dgm:pt modelId="{77E92E3C-0765-7B42-9C61-CD9F7636AD55}" type="parTrans" cxnId="{5208855D-3F34-9247-9118-74069979D0E4}">
      <dgm:prSet/>
      <dgm:spPr/>
      <dgm:t>
        <a:bodyPr/>
        <a:lstStyle/>
        <a:p>
          <a:endParaRPr lang="en-GB"/>
        </a:p>
      </dgm:t>
    </dgm:pt>
    <dgm:pt modelId="{C6545838-3EDD-144F-BB1D-A8B57EDC6F7F}" type="sibTrans" cxnId="{5208855D-3F34-9247-9118-74069979D0E4}">
      <dgm:prSet/>
      <dgm:spPr/>
      <dgm:t>
        <a:bodyPr/>
        <a:lstStyle/>
        <a:p>
          <a:endParaRPr lang="en-GB"/>
        </a:p>
      </dgm:t>
    </dgm:pt>
    <dgm:pt modelId="{34DFBE4C-CBAF-CF4B-BF3E-ABC8DF9B4620}">
      <dgm:prSet phldrT="[Text]"/>
      <dgm:spPr/>
      <dgm:t>
        <a:bodyPr/>
        <a:lstStyle/>
        <a:p>
          <a:r>
            <a:rPr lang="en-GB" dirty="0"/>
            <a:t>Weighted sum to calculate ECL</a:t>
          </a:r>
        </a:p>
      </dgm:t>
    </dgm:pt>
    <dgm:pt modelId="{A58EB2AD-0506-BD43-83A0-2FE568909AC7}" type="parTrans" cxnId="{ECAE1CC9-3D16-3B47-91A7-13D8E7AED829}">
      <dgm:prSet/>
      <dgm:spPr/>
      <dgm:t>
        <a:bodyPr/>
        <a:lstStyle/>
        <a:p>
          <a:endParaRPr lang="en-GB"/>
        </a:p>
      </dgm:t>
    </dgm:pt>
    <dgm:pt modelId="{89349C77-02A9-E449-9CAD-6EA9C50B3992}" type="sibTrans" cxnId="{ECAE1CC9-3D16-3B47-91A7-13D8E7AED829}">
      <dgm:prSet/>
      <dgm:spPr/>
      <dgm:t>
        <a:bodyPr/>
        <a:lstStyle/>
        <a:p>
          <a:endParaRPr lang="en-GB"/>
        </a:p>
      </dgm:t>
    </dgm:pt>
    <dgm:pt modelId="{A1999F50-F552-1744-B8E9-8FC6445ED760}" type="pres">
      <dgm:prSet presAssocID="{334F7E01-0620-4141-85D4-814EE070C7B2}" presName="theList" presStyleCnt="0">
        <dgm:presLayoutVars>
          <dgm:dir/>
          <dgm:animLvl val="lvl"/>
          <dgm:resizeHandles val="exact"/>
        </dgm:presLayoutVars>
      </dgm:prSet>
      <dgm:spPr/>
    </dgm:pt>
    <dgm:pt modelId="{01D057D4-B73F-C041-A7A7-D2901B56CB75}" type="pres">
      <dgm:prSet presAssocID="{EA01BF47-3291-EA4C-ADC4-965DA8655192}" presName="compNode" presStyleCnt="0"/>
      <dgm:spPr/>
    </dgm:pt>
    <dgm:pt modelId="{374FDBF9-9DCA-154E-9169-046F0BCBF79A}" type="pres">
      <dgm:prSet presAssocID="{EA01BF47-3291-EA4C-ADC4-965DA8655192}" presName="noGeometry" presStyleCnt="0"/>
      <dgm:spPr/>
    </dgm:pt>
    <dgm:pt modelId="{5263C5B4-0416-B548-9AAF-0A0655F431A7}" type="pres">
      <dgm:prSet presAssocID="{EA01BF47-3291-EA4C-ADC4-965DA8655192}" presName="childTextVisible" presStyleLbl="bgAccFollowNode1" presStyleIdx="0" presStyleCnt="4">
        <dgm:presLayoutVars>
          <dgm:bulletEnabled val="1"/>
        </dgm:presLayoutVars>
      </dgm:prSet>
      <dgm:spPr/>
    </dgm:pt>
    <dgm:pt modelId="{576FBC3D-CF21-924D-AF52-961464E6F33A}" type="pres">
      <dgm:prSet presAssocID="{EA01BF47-3291-EA4C-ADC4-965DA8655192}" presName="childTextHidden" presStyleLbl="bgAccFollowNode1" presStyleIdx="0" presStyleCnt="4"/>
      <dgm:spPr/>
    </dgm:pt>
    <dgm:pt modelId="{279F5D31-0E59-C347-A14B-07D229BD8EBC}" type="pres">
      <dgm:prSet presAssocID="{EA01BF47-3291-EA4C-ADC4-965DA865519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01E139A-A68C-6544-ABAD-21691634065F}" type="pres">
      <dgm:prSet presAssocID="{EA01BF47-3291-EA4C-ADC4-965DA8655192}" presName="aSpace" presStyleCnt="0"/>
      <dgm:spPr/>
    </dgm:pt>
    <dgm:pt modelId="{F25126B6-3D0A-7144-BACC-23B608DE7750}" type="pres">
      <dgm:prSet presAssocID="{5F916036-70D5-8348-9D47-02EAA05F145C}" presName="compNode" presStyleCnt="0"/>
      <dgm:spPr/>
    </dgm:pt>
    <dgm:pt modelId="{E7403498-D711-E44F-93C8-0F75B07580AB}" type="pres">
      <dgm:prSet presAssocID="{5F916036-70D5-8348-9D47-02EAA05F145C}" presName="noGeometry" presStyleCnt="0"/>
      <dgm:spPr/>
    </dgm:pt>
    <dgm:pt modelId="{094D53BF-D20F-BE40-AE37-039FA1D524E2}" type="pres">
      <dgm:prSet presAssocID="{5F916036-70D5-8348-9D47-02EAA05F145C}" presName="childTextVisible" presStyleLbl="bgAccFollowNode1" presStyleIdx="1" presStyleCnt="4">
        <dgm:presLayoutVars>
          <dgm:bulletEnabled val="1"/>
        </dgm:presLayoutVars>
      </dgm:prSet>
      <dgm:spPr/>
    </dgm:pt>
    <dgm:pt modelId="{AC87127D-17E4-6F46-B0BD-43ECA6674637}" type="pres">
      <dgm:prSet presAssocID="{5F916036-70D5-8348-9D47-02EAA05F145C}" presName="childTextHidden" presStyleLbl="bgAccFollowNode1" presStyleIdx="1" presStyleCnt="4"/>
      <dgm:spPr/>
    </dgm:pt>
    <dgm:pt modelId="{6C74D59B-6017-0F4A-B4F7-05D4A9B2C7F4}" type="pres">
      <dgm:prSet presAssocID="{5F916036-70D5-8348-9D47-02EAA05F145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D7E1DE8-D19D-7E4D-8C4E-7A43D8F21253}" type="pres">
      <dgm:prSet presAssocID="{5F916036-70D5-8348-9D47-02EAA05F145C}" presName="aSpace" presStyleCnt="0"/>
      <dgm:spPr/>
    </dgm:pt>
    <dgm:pt modelId="{77F3E0BE-DE88-8848-9D76-ED468643B553}" type="pres">
      <dgm:prSet presAssocID="{02A19463-681B-2840-8DE5-66FDE047524A}" presName="compNode" presStyleCnt="0"/>
      <dgm:spPr/>
    </dgm:pt>
    <dgm:pt modelId="{9EF0546C-6DDD-F348-AE07-46306A944A98}" type="pres">
      <dgm:prSet presAssocID="{02A19463-681B-2840-8DE5-66FDE047524A}" presName="noGeometry" presStyleCnt="0"/>
      <dgm:spPr/>
    </dgm:pt>
    <dgm:pt modelId="{89171A4E-D04E-1144-95C7-3D7D73F8BDA4}" type="pres">
      <dgm:prSet presAssocID="{02A19463-681B-2840-8DE5-66FDE047524A}" presName="childTextVisible" presStyleLbl="bgAccFollowNode1" presStyleIdx="2" presStyleCnt="4">
        <dgm:presLayoutVars>
          <dgm:bulletEnabled val="1"/>
        </dgm:presLayoutVars>
      </dgm:prSet>
      <dgm:spPr/>
    </dgm:pt>
    <dgm:pt modelId="{86E00558-935C-ED48-929F-16613707F976}" type="pres">
      <dgm:prSet presAssocID="{02A19463-681B-2840-8DE5-66FDE047524A}" presName="childTextHidden" presStyleLbl="bgAccFollowNode1" presStyleIdx="2" presStyleCnt="4"/>
      <dgm:spPr/>
    </dgm:pt>
    <dgm:pt modelId="{9FEFFFF1-2390-3E43-A302-3A547EAED56A}" type="pres">
      <dgm:prSet presAssocID="{02A19463-681B-2840-8DE5-66FDE047524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62E46C4-D3A4-7E45-85F1-1A99AB491090}" type="pres">
      <dgm:prSet presAssocID="{02A19463-681B-2840-8DE5-66FDE047524A}" presName="aSpace" presStyleCnt="0"/>
      <dgm:spPr/>
    </dgm:pt>
    <dgm:pt modelId="{161E86CB-39EF-ED42-96E3-53931B3AEE9B}" type="pres">
      <dgm:prSet presAssocID="{DC158AB5-3CB5-5040-BEA7-B1856921D7F4}" presName="compNode" presStyleCnt="0"/>
      <dgm:spPr/>
    </dgm:pt>
    <dgm:pt modelId="{D7DF73EB-328D-2A4E-8205-BC4D104838E2}" type="pres">
      <dgm:prSet presAssocID="{DC158AB5-3CB5-5040-BEA7-B1856921D7F4}" presName="noGeometry" presStyleCnt="0"/>
      <dgm:spPr/>
    </dgm:pt>
    <dgm:pt modelId="{F25E7607-EB84-A847-B988-5F322527268E}" type="pres">
      <dgm:prSet presAssocID="{DC158AB5-3CB5-5040-BEA7-B1856921D7F4}" presName="childTextVisible" presStyleLbl="bgAccFollowNode1" presStyleIdx="3" presStyleCnt="4">
        <dgm:presLayoutVars>
          <dgm:bulletEnabled val="1"/>
        </dgm:presLayoutVars>
      </dgm:prSet>
      <dgm:spPr/>
    </dgm:pt>
    <dgm:pt modelId="{FBE33B1A-6D3E-0442-AB19-F971A61593FE}" type="pres">
      <dgm:prSet presAssocID="{DC158AB5-3CB5-5040-BEA7-B1856921D7F4}" presName="childTextHidden" presStyleLbl="bgAccFollowNode1" presStyleIdx="3" presStyleCnt="4"/>
      <dgm:spPr/>
    </dgm:pt>
    <dgm:pt modelId="{A44AFE52-F3FC-8D40-B753-A39075CCE594}" type="pres">
      <dgm:prSet presAssocID="{DC158AB5-3CB5-5040-BEA7-B1856921D7F4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FC04704-A552-4247-AC12-143A6914345E}" type="presOf" srcId="{2E2CEEA4-943D-0641-BE89-7EA2952D44E6}" destId="{5263C5B4-0416-B548-9AAF-0A0655F431A7}" srcOrd="0" destOrd="0" presId="urn:microsoft.com/office/officeart/2005/8/layout/hProcess6"/>
    <dgm:cxn modelId="{98A1B20B-92FD-A94D-9BB8-E19A2A18658F}" srcId="{EA01BF47-3291-EA4C-ADC4-965DA8655192}" destId="{2E2CEEA4-943D-0641-BE89-7EA2952D44E6}" srcOrd="0" destOrd="0" parTransId="{39759B49-DF63-CF4C-B0EC-0A26EF7C9135}" sibTransId="{AB26187E-3919-174C-9533-F60CDEE50C9E}"/>
    <dgm:cxn modelId="{9035381C-9437-264F-9AF8-01A66C548461}" type="presOf" srcId="{5F916036-70D5-8348-9D47-02EAA05F145C}" destId="{6C74D59B-6017-0F4A-B4F7-05D4A9B2C7F4}" srcOrd="0" destOrd="0" presId="urn:microsoft.com/office/officeart/2005/8/layout/hProcess6"/>
    <dgm:cxn modelId="{39CAE91E-1647-0D47-A07F-47A46876017B}" type="presOf" srcId="{02A19463-681B-2840-8DE5-66FDE047524A}" destId="{9FEFFFF1-2390-3E43-A302-3A547EAED56A}" srcOrd="0" destOrd="0" presId="urn:microsoft.com/office/officeart/2005/8/layout/hProcess6"/>
    <dgm:cxn modelId="{559A8C20-3B93-D540-BEAF-33F8AA0A1DC8}" type="presOf" srcId="{127ECB31-A941-8749-B153-21468E336655}" destId="{094D53BF-D20F-BE40-AE37-039FA1D524E2}" srcOrd="0" destOrd="1" presId="urn:microsoft.com/office/officeart/2005/8/layout/hProcess6"/>
    <dgm:cxn modelId="{98246028-D1D8-C644-9EAB-C1A58A818881}" srcId="{334F7E01-0620-4141-85D4-814EE070C7B2}" destId="{02A19463-681B-2840-8DE5-66FDE047524A}" srcOrd="2" destOrd="0" parTransId="{28C19743-DBF3-3C4A-80E4-5DDDB12EA9E0}" sibTransId="{FAE2AE89-96DA-7446-B7E9-AD86819FEB4D}"/>
    <dgm:cxn modelId="{EF2A3738-8FF0-9B42-B03C-1B7C59C978C9}" srcId="{334F7E01-0620-4141-85D4-814EE070C7B2}" destId="{EA01BF47-3291-EA4C-ADC4-965DA8655192}" srcOrd="0" destOrd="0" parTransId="{9411FFD3-E717-444B-8DA3-19B5BB9E1363}" sibTransId="{1D17C979-8D1A-CA48-855E-2733600B9A65}"/>
    <dgm:cxn modelId="{CCCF9A38-8A77-1E4D-B8A2-3AE7E6615E0C}" type="presOf" srcId="{71D43EF9-23C4-6145-9A10-55E7D86358FC}" destId="{89171A4E-D04E-1144-95C7-3D7D73F8BDA4}" srcOrd="0" destOrd="0" presId="urn:microsoft.com/office/officeart/2005/8/layout/hProcess6"/>
    <dgm:cxn modelId="{5208855D-3F34-9247-9118-74069979D0E4}" srcId="{334F7E01-0620-4141-85D4-814EE070C7B2}" destId="{DC158AB5-3CB5-5040-BEA7-B1856921D7F4}" srcOrd="3" destOrd="0" parTransId="{77E92E3C-0765-7B42-9C61-CD9F7636AD55}" sibTransId="{C6545838-3EDD-144F-BB1D-A8B57EDC6F7F}"/>
    <dgm:cxn modelId="{9F002F68-EE7F-8148-B624-7EE6E6911098}" type="presOf" srcId="{3C12EB0C-3ADE-234B-AF4A-F4ADBEC68EEE}" destId="{AC87127D-17E4-6F46-B0BD-43ECA6674637}" srcOrd="1" destOrd="0" presId="urn:microsoft.com/office/officeart/2005/8/layout/hProcess6"/>
    <dgm:cxn modelId="{9C249D69-F060-A343-A55E-2AB2BE4D7636}" type="presOf" srcId="{71D43EF9-23C4-6145-9A10-55E7D86358FC}" destId="{86E00558-935C-ED48-929F-16613707F976}" srcOrd="1" destOrd="0" presId="urn:microsoft.com/office/officeart/2005/8/layout/hProcess6"/>
    <dgm:cxn modelId="{7E7CCE6A-E2AE-0446-8889-4C89737EDE9D}" type="presOf" srcId="{DC158AB5-3CB5-5040-BEA7-B1856921D7F4}" destId="{A44AFE52-F3FC-8D40-B753-A39075CCE594}" srcOrd="0" destOrd="0" presId="urn:microsoft.com/office/officeart/2005/8/layout/hProcess6"/>
    <dgm:cxn modelId="{6435DB95-E5D8-594C-81E4-E95C1A13ED46}" type="presOf" srcId="{334F7E01-0620-4141-85D4-814EE070C7B2}" destId="{A1999F50-F552-1744-B8E9-8FC6445ED760}" srcOrd="0" destOrd="0" presId="urn:microsoft.com/office/officeart/2005/8/layout/hProcess6"/>
    <dgm:cxn modelId="{7BD0B1A3-3416-2E4B-B837-F0ABE6D70D15}" srcId="{5F916036-70D5-8348-9D47-02EAA05F145C}" destId="{127ECB31-A941-8749-B153-21468E336655}" srcOrd="1" destOrd="0" parTransId="{9D7D8295-2AE6-014C-981A-0197FE153181}" sibTransId="{8E51A076-70E9-2A4A-B3B7-D29E492F6550}"/>
    <dgm:cxn modelId="{043AA5A8-56A3-6E43-8751-406A90063C11}" srcId="{334F7E01-0620-4141-85D4-814EE070C7B2}" destId="{5F916036-70D5-8348-9D47-02EAA05F145C}" srcOrd="1" destOrd="0" parTransId="{E6750327-7EFC-8A43-B370-2F889F4AC61F}" sibTransId="{BDE8FFC7-48AF-DB4D-8BD7-58D621324822}"/>
    <dgm:cxn modelId="{233E74BC-ED77-2847-ACB0-914DC6C733A1}" type="presOf" srcId="{127ECB31-A941-8749-B153-21468E336655}" destId="{AC87127D-17E4-6F46-B0BD-43ECA6674637}" srcOrd="1" destOrd="1" presId="urn:microsoft.com/office/officeart/2005/8/layout/hProcess6"/>
    <dgm:cxn modelId="{FC9C48BE-3C48-264D-9D88-5AAE01B5CD15}" type="presOf" srcId="{2E2CEEA4-943D-0641-BE89-7EA2952D44E6}" destId="{576FBC3D-CF21-924D-AF52-961464E6F33A}" srcOrd="1" destOrd="0" presId="urn:microsoft.com/office/officeart/2005/8/layout/hProcess6"/>
    <dgm:cxn modelId="{14CC29C8-32CA-DA43-AFD3-602CF2E3FB1C}" type="presOf" srcId="{34DFBE4C-CBAF-CF4B-BF3E-ABC8DF9B4620}" destId="{FBE33B1A-6D3E-0442-AB19-F971A61593FE}" srcOrd="1" destOrd="0" presId="urn:microsoft.com/office/officeart/2005/8/layout/hProcess6"/>
    <dgm:cxn modelId="{ECAE1CC9-3D16-3B47-91A7-13D8E7AED829}" srcId="{DC158AB5-3CB5-5040-BEA7-B1856921D7F4}" destId="{34DFBE4C-CBAF-CF4B-BF3E-ABC8DF9B4620}" srcOrd="0" destOrd="0" parTransId="{A58EB2AD-0506-BD43-83A0-2FE568909AC7}" sibTransId="{89349C77-02A9-E449-9CAD-6EA9C50B3992}"/>
    <dgm:cxn modelId="{8F0841CB-19EF-DF4F-8212-18C9C3298E4A}" type="presOf" srcId="{3C12EB0C-3ADE-234B-AF4A-F4ADBEC68EEE}" destId="{094D53BF-D20F-BE40-AE37-039FA1D524E2}" srcOrd="0" destOrd="0" presId="urn:microsoft.com/office/officeart/2005/8/layout/hProcess6"/>
    <dgm:cxn modelId="{77B74BCF-64A3-894D-88F5-FF7F31E65766}" srcId="{02A19463-681B-2840-8DE5-66FDE047524A}" destId="{71D43EF9-23C4-6145-9A10-55E7D86358FC}" srcOrd="0" destOrd="0" parTransId="{84040C06-E250-5148-9741-5832596D2957}" sibTransId="{21636D6B-CF74-B14F-AB46-B3AE527F88FA}"/>
    <dgm:cxn modelId="{5EB4DCE1-738E-BC4E-8134-0B182FCD9754}" srcId="{5F916036-70D5-8348-9D47-02EAA05F145C}" destId="{3C12EB0C-3ADE-234B-AF4A-F4ADBEC68EEE}" srcOrd="0" destOrd="0" parTransId="{3E392D5D-CA61-6340-956F-B199F4FD157F}" sibTransId="{34DC70CE-12F9-FC46-8080-E60C28F56E7C}"/>
    <dgm:cxn modelId="{926EFAE2-FE72-AD4F-A22F-8351BB6FC629}" type="presOf" srcId="{34DFBE4C-CBAF-CF4B-BF3E-ABC8DF9B4620}" destId="{F25E7607-EB84-A847-B988-5F322527268E}" srcOrd="0" destOrd="0" presId="urn:microsoft.com/office/officeart/2005/8/layout/hProcess6"/>
    <dgm:cxn modelId="{385624EA-883F-F243-B583-2CA1F606943D}" type="presOf" srcId="{EA01BF47-3291-EA4C-ADC4-965DA8655192}" destId="{279F5D31-0E59-C347-A14B-07D229BD8EBC}" srcOrd="0" destOrd="0" presId="urn:microsoft.com/office/officeart/2005/8/layout/hProcess6"/>
    <dgm:cxn modelId="{45CB0889-A2AC-D74E-B0B6-B6C32C9DF791}" type="presParOf" srcId="{A1999F50-F552-1744-B8E9-8FC6445ED760}" destId="{01D057D4-B73F-C041-A7A7-D2901B56CB75}" srcOrd="0" destOrd="0" presId="urn:microsoft.com/office/officeart/2005/8/layout/hProcess6"/>
    <dgm:cxn modelId="{C3BED23F-E56A-6B48-BCCB-BFCFB3CD1F61}" type="presParOf" srcId="{01D057D4-B73F-C041-A7A7-D2901B56CB75}" destId="{374FDBF9-9DCA-154E-9169-046F0BCBF79A}" srcOrd="0" destOrd="0" presId="urn:microsoft.com/office/officeart/2005/8/layout/hProcess6"/>
    <dgm:cxn modelId="{B5EC2DB9-6E15-9E4E-B15B-3BD3B92D06E4}" type="presParOf" srcId="{01D057D4-B73F-C041-A7A7-D2901B56CB75}" destId="{5263C5B4-0416-B548-9AAF-0A0655F431A7}" srcOrd="1" destOrd="0" presId="urn:microsoft.com/office/officeart/2005/8/layout/hProcess6"/>
    <dgm:cxn modelId="{669140B5-5562-2A47-BF7D-96400F10D522}" type="presParOf" srcId="{01D057D4-B73F-C041-A7A7-D2901B56CB75}" destId="{576FBC3D-CF21-924D-AF52-961464E6F33A}" srcOrd="2" destOrd="0" presId="urn:microsoft.com/office/officeart/2005/8/layout/hProcess6"/>
    <dgm:cxn modelId="{9341116F-6D63-7A4A-8591-055603D1DB7F}" type="presParOf" srcId="{01D057D4-B73F-C041-A7A7-D2901B56CB75}" destId="{279F5D31-0E59-C347-A14B-07D229BD8EBC}" srcOrd="3" destOrd="0" presId="urn:microsoft.com/office/officeart/2005/8/layout/hProcess6"/>
    <dgm:cxn modelId="{B92A9C9E-B7F1-4543-8CFC-5B3F5595BC36}" type="presParOf" srcId="{A1999F50-F552-1744-B8E9-8FC6445ED760}" destId="{401E139A-A68C-6544-ABAD-21691634065F}" srcOrd="1" destOrd="0" presId="urn:microsoft.com/office/officeart/2005/8/layout/hProcess6"/>
    <dgm:cxn modelId="{C680AD99-45C6-3048-80D6-25388550B1F2}" type="presParOf" srcId="{A1999F50-F552-1744-B8E9-8FC6445ED760}" destId="{F25126B6-3D0A-7144-BACC-23B608DE7750}" srcOrd="2" destOrd="0" presId="urn:microsoft.com/office/officeart/2005/8/layout/hProcess6"/>
    <dgm:cxn modelId="{6DE879DF-4BBF-1247-A85B-CD22AEB30E19}" type="presParOf" srcId="{F25126B6-3D0A-7144-BACC-23B608DE7750}" destId="{E7403498-D711-E44F-93C8-0F75B07580AB}" srcOrd="0" destOrd="0" presId="urn:microsoft.com/office/officeart/2005/8/layout/hProcess6"/>
    <dgm:cxn modelId="{803162A7-96C3-DB4F-8D02-F41F8C54DE8A}" type="presParOf" srcId="{F25126B6-3D0A-7144-BACC-23B608DE7750}" destId="{094D53BF-D20F-BE40-AE37-039FA1D524E2}" srcOrd="1" destOrd="0" presId="urn:microsoft.com/office/officeart/2005/8/layout/hProcess6"/>
    <dgm:cxn modelId="{9ACBF94A-167E-664F-9671-C92EAE9B5358}" type="presParOf" srcId="{F25126B6-3D0A-7144-BACC-23B608DE7750}" destId="{AC87127D-17E4-6F46-B0BD-43ECA6674637}" srcOrd="2" destOrd="0" presId="urn:microsoft.com/office/officeart/2005/8/layout/hProcess6"/>
    <dgm:cxn modelId="{CAF5A535-538C-0B4B-8BAB-6DE0BF5E49F2}" type="presParOf" srcId="{F25126B6-3D0A-7144-BACC-23B608DE7750}" destId="{6C74D59B-6017-0F4A-B4F7-05D4A9B2C7F4}" srcOrd="3" destOrd="0" presId="urn:microsoft.com/office/officeart/2005/8/layout/hProcess6"/>
    <dgm:cxn modelId="{8108A9E3-C3A9-B141-ABFC-34511F961B0E}" type="presParOf" srcId="{A1999F50-F552-1744-B8E9-8FC6445ED760}" destId="{8D7E1DE8-D19D-7E4D-8C4E-7A43D8F21253}" srcOrd="3" destOrd="0" presId="urn:microsoft.com/office/officeart/2005/8/layout/hProcess6"/>
    <dgm:cxn modelId="{1FCF067A-CE65-244A-B892-C9D30FE8190C}" type="presParOf" srcId="{A1999F50-F552-1744-B8E9-8FC6445ED760}" destId="{77F3E0BE-DE88-8848-9D76-ED468643B553}" srcOrd="4" destOrd="0" presId="urn:microsoft.com/office/officeart/2005/8/layout/hProcess6"/>
    <dgm:cxn modelId="{F59C1E69-568B-C347-800B-E526F03CB915}" type="presParOf" srcId="{77F3E0BE-DE88-8848-9D76-ED468643B553}" destId="{9EF0546C-6DDD-F348-AE07-46306A944A98}" srcOrd="0" destOrd="0" presId="urn:microsoft.com/office/officeart/2005/8/layout/hProcess6"/>
    <dgm:cxn modelId="{306D0547-FBA0-E94B-A697-1107B81A1BB1}" type="presParOf" srcId="{77F3E0BE-DE88-8848-9D76-ED468643B553}" destId="{89171A4E-D04E-1144-95C7-3D7D73F8BDA4}" srcOrd="1" destOrd="0" presId="urn:microsoft.com/office/officeart/2005/8/layout/hProcess6"/>
    <dgm:cxn modelId="{44DBC3E8-C186-8B41-8769-16D56DD0E92F}" type="presParOf" srcId="{77F3E0BE-DE88-8848-9D76-ED468643B553}" destId="{86E00558-935C-ED48-929F-16613707F976}" srcOrd="2" destOrd="0" presId="urn:microsoft.com/office/officeart/2005/8/layout/hProcess6"/>
    <dgm:cxn modelId="{68581568-7630-204F-945E-B1548C198A3A}" type="presParOf" srcId="{77F3E0BE-DE88-8848-9D76-ED468643B553}" destId="{9FEFFFF1-2390-3E43-A302-3A547EAED56A}" srcOrd="3" destOrd="0" presId="urn:microsoft.com/office/officeart/2005/8/layout/hProcess6"/>
    <dgm:cxn modelId="{AF4DD2D0-3DB2-D749-A730-BF77ED68E17D}" type="presParOf" srcId="{A1999F50-F552-1744-B8E9-8FC6445ED760}" destId="{B62E46C4-D3A4-7E45-85F1-1A99AB491090}" srcOrd="5" destOrd="0" presId="urn:microsoft.com/office/officeart/2005/8/layout/hProcess6"/>
    <dgm:cxn modelId="{30C7D98E-541F-B043-BCE5-01FF33D66D5F}" type="presParOf" srcId="{A1999F50-F552-1744-B8E9-8FC6445ED760}" destId="{161E86CB-39EF-ED42-96E3-53931B3AEE9B}" srcOrd="6" destOrd="0" presId="urn:microsoft.com/office/officeart/2005/8/layout/hProcess6"/>
    <dgm:cxn modelId="{1D5BB4A7-12D9-3440-9977-8DC17CD554A5}" type="presParOf" srcId="{161E86CB-39EF-ED42-96E3-53931B3AEE9B}" destId="{D7DF73EB-328D-2A4E-8205-BC4D104838E2}" srcOrd="0" destOrd="0" presId="urn:microsoft.com/office/officeart/2005/8/layout/hProcess6"/>
    <dgm:cxn modelId="{0F994479-3303-044C-B45D-DE240A053D4E}" type="presParOf" srcId="{161E86CB-39EF-ED42-96E3-53931B3AEE9B}" destId="{F25E7607-EB84-A847-B988-5F322527268E}" srcOrd="1" destOrd="0" presId="urn:microsoft.com/office/officeart/2005/8/layout/hProcess6"/>
    <dgm:cxn modelId="{FED28329-CDA4-7742-8A4D-1B8F63138F95}" type="presParOf" srcId="{161E86CB-39EF-ED42-96E3-53931B3AEE9B}" destId="{FBE33B1A-6D3E-0442-AB19-F971A61593FE}" srcOrd="2" destOrd="0" presId="urn:microsoft.com/office/officeart/2005/8/layout/hProcess6"/>
    <dgm:cxn modelId="{80C197F8-6B66-0E41-84EF-2F675250B216}" type="presParOf" srcId="{161E86CB-39EF-ED42-96E3-53931B3AEE9B}" destId="{A44AFE52-F3FC-8D40-B753-A39075CCE59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257CA-6054-4BC2-B4E8-EDBDDF5EE632}">
      <dsp:nvSpPr>
        <dsp:cNvPr id="0" name=""/>
        <dsp:cNvSpPr/>
      </dsp:nvSpPr>
      <dsp:spPr>
        <a:xfrm>
          <a:off x="551348" y="370149"/>
          <a:ext cx="1444807" cy="1444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E499C-C8B8-452F-8ECF-41E4C9923F54}">
      <dsp:nvSpPr>
        <dsp:cNvPr id="0" name=""/>
        <dsp:cNvSpPr/>
      </dsp:nvSpPr>
      <dsp:spPr>
        <a:xfrm>
          <a:off x="859258" y="678059"/>
          <a:ext cx="828988" cy="828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9F58D-C80A-4E02-B6E9-852B0D9CFAE8}">
      <dsp:nvSpPr>
        <dsp:cNvPr id="0" name=""/>
        <dsp:cNvSpPr/>
      </dsp:nvSpPr>
      <dsp:spPr>
        <a:xfrm>
          <a:off x="89483" y="226498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IFRS 9 – A complex and expensive process</a:t>
          </a:r>
        </a:p>
      </dsp:txBody>
      <dsp:txXfrm>
        <a:off x="89483" y="2264980"/>
        <a:ext cx="2368537" cy="720000"/>
      </dsp:txXfrm>
    </dsp:sp>
    <dsp:sp modelId="{C32F45F3-725E-490F-8669-2B8FD79644C5}">
      <dsp:nvSpPr>
        <dsp:cNvPr id="0" name=""/>
        <dsp:cNvSpPr/>
      </dsp:nvSpPr>
      <dsp:spPr>
        <a:xfrm>
          <a:off x="3334380" y="370149"/>
          <a:ext cx="1444807" cy="1444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234DE-3E7F-45EC-802C-5893EA016129}">
      <dsp:nvSpPr>
        <dsp:cNvPr id="0" name=""/>
        <dsp:cNvSpPr/>
      </dsp:nvSpPr>
      <dsp:spPr>
        <a:xfrm>
          <a:off x="3642290" y="678059"/>
          <a:ext cx="828988" cy="828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6F3B4-F761-4297-9270-95E63D1C6CE6}">
      <dsp:nvSpPr>
        <dsp:cNvPr id="0" name=""/>
        <dsp:cNvSpPr/>
      </dsp:nvSpPr>
      <dsp:spPr>
        <a:xfrm>
          <a:off x="2872515" y="226498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Expensive in terms of money and time</a:t>
          </a:r>
        </a:p>
      </dsp:txBody>
      <dsp:txXfrm>
        <a:off x="2872515" y="2264980"/>
        <a:ext cx="2368537" cy="720000"/>
      </dsp:txXfrm>
    </dsp:sp>
    <dsp:sp modelId="{060ADE75-C292-4D12-8B97-F602C66431AD}">
      <dsp:nvSpPr>
        <dsp:cNvPr id="0" name=""/>
        <dsp:cNvSpPr/>
      </dsp:nvSpPr>
      <dsp:spPr>
        <a:xfrm>
          <a:off x="6117411" y="370149"/>
          <a:ext cx="1444807" cy="1444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661BE-D55A-4275-B25F-E0FFF9AC98DD}">
      <dsp:nvSpPr>
        <dsp:cNvPr id="0" name=""/>
        <dsp:cNvSpPr/>
      </dsp:nvSpPr>
      <dsp:spPr>
        <a:xfrm>
          <a:off x="6425321" y="678059"/>
          <a:ext cx="828988" cy="828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D6825-55D4-45C0-AE74-B9D10F58D3D0}">
      <dsp:nvSpPr>
        <dsp:cNvPr id="0" name=""/>
        <dsp:cNvSpPr/>
      </dsp:nvSpPr>
      <dsp:spPr>
        <a:xfrm>
          <a:off x="5655547" y="226498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SMEs may not be able to afford it</a:t>
          </a:r>
        </a:p>
      </dsp:txBody>
      <dsp:txXfrm>
        <a:off x="5655547" y="2264980"/>
        <a:ext cx="2368537" cy="720000"/>
      </dsp:txXfrm>
    </dsp:sp>
    <dsp:sp modelId="{260CA97A-8DFF-4313-8F38-FF6C448E3779}">
      <dsp:nvSpPr>
        <dsp:cNvPr id="0" name=""/>
        <dsp:cNvSpPr/>
      </dsp:nvSpPr>
      <dsp:spPr>
        <a:xfrm>
          <a:off x="8900443" y="370149"/>
          <a:ext cx="1444807" cy="1444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2A903-1F23-4C9C-AEF5-4FC09672055C}">
      <dsp:nvSpPr>
        <dsp:cNvPr id="0" name=""/>
        <dsp:cNvSpPr/>
      </dsp:nvSpPr>
      <dsp:spPr>
        <a:xfrm>
          <a:off x="9208353" y="678059"/>
          <a:ext cx="828988" cy="8289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A2B06-0820-44B1-AAF5-612E1781B399}">
      <dsp:nvSpPr>
        <dsp:cNvPr id="0" name=""/>
        <dsp:cNvSpPr/>
      </dsp:nvSpPr>
      <dsp:spPr>
        <a:xfrm>
          <a:off x="8438578" y="226498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Finance and Accounting consultants depend on analysts</a:t>
          </a:r>
        </a:p>
      </dsp:txBody>
      <dsp:txXfrm>
        <a:off x="8438578" y="2264980"/>
        <a:ext cx="236853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796FD-A87D-466F-81A1-FECD5B19DB50}">
      <dsp:nvSpPr>
        <dsp:cNvPr id="0" name=""/>
        <dsp:cNvSpPr/>
      </dsp:nvSpPr>
      <dsp:spPr>
        <a:xfrm>
          <a:off x="669300" y="597564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05E49-9A17-49B5-973C-D1A9FC250F77}">
      <dsp:nvSpPr>
        <dsp:cNvPr id="0" name=""/>
        <dsp:cNvSpPr/>
      </dsp:nvSpPr>
      <dsp:spPr>
        <a:xfrm>
          <a:off x="903300" y="83156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6F98F-4578-4716-B58E-D98105816810}">
      <dsp:nvSpPr>
        <dsp:cNvPr id="0" name=""/>
        <dsp:cNvSpPr/>
      </dsp:nvSpPr>
      <dsp:spPr>
        <a:xfrm>
          <a:off x="318300" y="20375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One web based application</a:t>
          </a:r>
        </a:p>
      </dsp:txBody>
      <dsp:txXfrm>
        <a:off x="318300" y="2037565"/>
        <a:ext cx="1800000" cy="720000"/>
      </dsp:txXfrm>
    </dsp:sp>
    <dsp:sp modelId="{D6F29A72-2513-40A0-A01A-554E326F51B8}">
      <dsp:nvSpPr>
        <dsp:cNvPr id="0" name=""/>
        <dsp:cNvSpPr/>
      </dsp:nvSpPr>
      <dsp:spPr>
        <a:xfrm>
          <a:off x="2784300" y="597564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0A601-A51B-4868-93AE-08483C67815E}">
      <dsp:nvSpPr>
        <dsp:cNvPr id="0" name=""/>
        <dsp:cNvSpPr/>
      </dsp:nvSpPr>
      <dsp:spPr>
        <a:xfrm>
          <a:off x="3018300" y="83156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8C8F1-5DC2-4387-A01D-57AB6FABB763}">
      <dsp:nvSpPr>
        <dsp:cNvPr id="0" name=""/>
        <dsp:cNvSpPr/>
      </dsp:nvSpPr>
      <dsp:spPr>
        <a:xfrm>
          <a:off x="2433300" y="20375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Upload Data</a:t>
          </a:r>
        </a:p>
      </dsp:txBody>
      <dsp:txXfrm>
        <a:off x="2433300" y="2037565"/>
        <a:ext cx="1800000" cy="720000"/>
      </dsp:txXfrm>
    </dsp:sp>
    <dsp:sp modelId="{4320BE2F-16E8-4F47-83FF-9FDDDDF28349}">
      <dsp:nvSpPr>
        <dsp:cNvPr id="0" name=""/>
        <dsp:cNvSpPr/>
      </dsp:nvSpPr>
      <dsp:spPr>
        <a:xfrm>
          <a:off x="4899300" y="597564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44161-B96F-4903-9BDC-C110D0C6BA62}">
      <dsp:nvSpPr>
        <dsp:cNvPr id="0" name=""/>
        <dsp:cNvSpPr/>
      </dsp:nvSpPr>
      <dsp:spPr>
        <a:xfrm>
          <a:off x="5133300" y="83156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62C5F-3D00-4709-9B37-AA85A266E52C}">
      <dsp:nvSpPr>
        <dsp:cNvPr id="0" name=""/>
        <dsp:cNvSpPr/>
      </dsp:nvSpPr>
      <dsp:spPr>
        <a:xfrm>
          <a:off x="4548300" y="20375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Set Parameters</a:t>
          </a:r>
        </a:p>
      </dsp:txBody>
      <dsp:txXfrm>
        <a:off x="4548300" y="2037565"/>
        <a:ext cx="1800000" cy="720000"/>
      </dsp:txXfrm>
    </dsp:sp>
    <dsp:sp modelId="{EECD051B-3412-4CD1-B8FE-43C800CB5223}">
      <dsp:nvSpPr>
        <dsp:cNvPr id="0" name=""/>
        <dsp:cNvSpPr/>
      </dsp:nvSpPr>
      <dsp:spPr>
        <a:xfrm>
          <a:off x="7014300" y="597564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A5E5A-CB57-4D56-8859-F004654FD213}">
      <dsp:nvSpPr>
        <dsp:cNvPr id="0" name=""/>
        <dsp:cNvSpPr/>
      </dsp:nvSpPr>
      <dsp:spPr>
        <a:xfrm>
          <a:off x="7248300" y="83156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39A51-547A-40EA-8771-3D6A42588D88}">
      <dsp:nvSpPr>
        <dsp:cNvPr id="0" name=""/>
        <dsp:cNvSpPr/>
      </dsp:nvSpPr>
      <dsp:spPr>
        <a:xfrm>
          <a:off x="6663300" y="20375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Run</a:t>
          </a:r>
        </a:p>
      </dsp:txBody>
      <dsp:txXfrm>
        <a:off x="6663300" y="2037565"/>
        <a:ext cx="1800000" cy="720000"/>
      </dsp:txXfrm>
    </dsp:sp>
    <dsp:sp modelId="{B8FCEB96-06AE-4C37-82A9-3A4DC907C07D}">
      <dsp:nvSpPr>
        <dsp:cNvPr id="0" name=""/>
        <dsp:cNvSpPr/>
      </dsp:nvSpPr>
      <dsp:spPr>
        <a:xfrm>
          <a:off x="9129300" y="597564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E9414-45B3-4725-9B4F-96A851E25E8E}">
      <dsp:nvSpPr>
        <dsp:cNvPr id="0" name=""/>
        <dsp:cNvSpPr/>
      </dsp:nvSpPr>
      <dsp:spPr>
        <a:xfrm>
          <a:off x="9363300" y="83156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29378-34FB-4451-A76F-2AAA2C0908F6}">
      <dsp:nvSpPr>
        <dsp:cNvPr id="0" name=""/>
        <dsp:cNvSpPr/>
      </dsp:nvSpPr>
      <dsp:spPr>
        <a:xfrm>
          <a:off x="8778300" y="20375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Download Report</a:t>
          </a:r>
        </a:p>
      </dsp:txBody>
      <dsp:txXfrm>
        <a:off x="8778300" y="2037565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3C5B4-0416-B548-9AAF-0A0655F431A7}">
      <dsp:nvSpPr>
        <dsp:cNvPr id="0" name=""/>
        <dsp:cNvSpPr/>
      </dsp:nvSpPr>
      <dsp:spPr>
        <a:xfrm>
          <a:off x="511531" y="1290583"/>
          <a:ext cx="2025074" cy="177017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Basic info</a:t>
          </a:r>
        </a:p>
      </dsp:txBody>
      <dsp:txXfrm>
        <a:off x="1017800" y="1556109"/>
        <a:ext cx="987223" cy="1239119"/>
      </dsp:txXfrm>
    </dsp:sp>
    <dsp:sp modelId="{279F5D31-0E59-C347-A14B-07D229BD8EBC}">
      <dsp:nvSpPr>
        <dsp:cNvPr id="0" name=""/>
        <dsp:cNvSpPr/>
      </dsp:nvSpPr>
      <dsp:spPr>
        <a:xfrm>
          <a:off x="5262" y="1669400"/>
          <a:ext cx="1012537" cy="1012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Data</a:t>
          </a:r>
        </a:p>
      </dsp:txBody>
      <dsp:txXfrm>
        <a:off x="153545" y="1817683"/>
        <a:ext cx="715971" cy="715971"/>
      </dsp:txXfrm>
    </dsp:sp>
    <dsp:sp modelId="{094D53BF-D20F-BE40-AE37-039FA1D524E2}">
      <dsp:nvSpPr>
        <dsp:cNvPr id="0" name=""/>
        <dsp:cNvSpPr/>
      </dsp:nvSpPr>
      <dsp:spPr>
        <a:xfrm>
          <a:off x="3169441" y="1290583"/>
          <a:ext cx="2025074" cy="177017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Forecast `MD`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Fit survival model</a:t>
          </a:r>
        </a:p>
      </dsp:txBody>
      <dsp:txXfrm>
        <a:off x="3675710" y="1556109"/>
        <a:ext cx="987223" cy="1239119"/>
      </dsp:txXfrm>
    </dsp:sp>
    <dsp:sp modelId="{6C74D59B-6017-0F4A-B4F7-05D4A9B2C7F4}">
      <dsp:nvSpPr>
        <dsp:cNvPr id="0" name=""/>
        <dsp:cNvSpPr/>
      </dsp:nvSpPr>
      <dsp:spPr>
        <a:xfrm>
          <a:off x="2663173" y="1669400"/>
          <a:ext cx="1012537" cy="1012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Macroeconomic data</a:t>
          </a:r>
        </a:p>
      </dsp:txBody>
      <dsp:txXfrm>
        <a:off x="2811456" y="1817683"/>
        <a:ext cx="715971" cy="715971"/>
      </dsp:txXfrm>
    </dsp:sp>
    <dsp:sp modelId="{89171A4E-D04E-1144-95C7-3D7D73F8BDA4}">
      <dsp:nvSpPr>
        <dsp:cNvPr id="0" name=""/>
        <dsp:cNvSpPr/>
      </dsp:nvSpPr>
      <dsp:spPr>
        <a:xfrm>
          <a:off x="5827352" y="1290583"/>
          <a:ext cx="2025074" cy="177017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parameters</a:t>
          </a:r>
        </a:p>
      </dsp:txBody>
      <dsp:txXfrm>
        <a:off x="6333620" y="1556109"/>
        <a:ext cx="987223" cy="1239119"/>
      </dsp:txXfrm>
    </dsp:sp>
    <dsp:sp modelId="{9FEFFFF1-2390-3E43-A302-3A547EAED56A}">
      <dsp:nvSpPr>
        <dsp:cNvPr id="0" name=""/>
        <dsp:cNvSpPr/>
      </dsp:nvSpPr>
      <dsp:spPr>
        <a:xfrm>
          <a:off x="5321083" y="1669400"/>
          <a:ext cx="1012537" cy="1012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Probability of default at various time from reporting date</a:t>
          </a:r>
        </a:p>
      </dsp:txBody>
      <dsp:txXfrm>
        <a:off x="5469366" y="1817683"/>
        <a:ext cx="715971" cy="715971"/>
      </dsp:txXfrm>
    </dsp:sp>
    <dsp:sp modelId="{F25E7607-EB84-A847-B988-5F322527268E}">
      <dsp:nvSpPr>
        <dsp:cNvPr id="0" name=""/>
        <dsp:cNvSpPr/>
      </dsp:nvSpPr>
      <dsp:spPr>
        <a:xfrm>
          <a:off x="8485262" y="1290583"/>
          <a:ext cx="2025074" cy="177017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Weighted sum to calculate ECL</a:t>
          </a:r>
        </a:p>
      </dsp:txBody>
      <dsp:txXfrm>
        <a:off x="8991531" y="1556109"/>
        <a:ext cx="987223" cy="1239119"/>
      </dsp:txXfrm>
    </dsp:sp>
    <dsp:sp modelId="{A44AFE52-F3FC-8D40-B753-A39075CCE594}">
      <dsp:nvSpPr>
        <dsp:cNvPr id="0" name=""/>
        <dsp:cNvSpPr/>
      </dsp:nvSpPr>
      <dsp:spPr>
        <a:xfrm>
          <a:off x="7978993" y="1669400"/>
          <a:ext cx="1012537" cy="1012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Simulate possible asset sale prices</a:t>
          </a:r>
        </a:p>
      </dsp:txBody>
      <dsp:txXfrm>
        <a:off x="8127276" y="1817683"/>
        <a:ext cx="715971" cy="715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B8A69F-3001-4345-8693-31D966CA1C7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EBC2-F54F-594C-91B4-A6E05693FD9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A69F-3001-4345-8693-31D966CA1C7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EBC2-F54F-594C-91B4-A6E05693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4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A69F-3001-4345-8693-31D966CA1C7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EBC2-F54F-594C-91B4-A6E05693FD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18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A69F-3001-4345-8693-31D966CA1C7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EBC2-F54F-594C-91B4-A6E05693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A69F-3001-4345-8693-31D966CA1C7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EBC2-F54F-594C-91B4-A6E05693FD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16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A69F-3001-4345-8693-31D966CA1C7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EBC2-F54F-594C-91B4-A6E05693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3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A69F-3001-4345-8693-31D966CA1C7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EBC2-F54F-594C-91B4-A6E05693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1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A69F-3001-4345-8693-31D966CA1C7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EBC2-F54F-594C-91B4-A6E05693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A69F-3001-4345-8693-31D966CA1C7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EBC2-F54F-594C-91B4-A6E05693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0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A69F-3001-4345-8693-31D966CA1C7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EBC2-F54F-594C-91B4-A6E05693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A69F-3001-4345-8693-31D966CA1C7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7EBC2-F54F-594C-91B4-A6E05693FD9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8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2B8A69F-3001-4345-8693-31D966CA1C7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27EBC2-F54F-594C-91B4-A6E05693FD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719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sitav-sen.shinyapps.io/IFRSassistant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itavsen.com/about/" TargetMode="External"/><Relationship Id="rId4" Type="http://schemas.openxmlformats.org/officeDocument/2006/relationships/hyperlink" Target="https://asitavsen.com/#conta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17A3-2F5D-344C-A5A5-00C722FC9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1500" dirty="0"/>
              <a:t>        </a:t>
            </a:r>
            <a:r>
              <a:rPr lang="en-US" sz="11500" dirty="0" err="1"/>
              <a:t>IFRS</a:t>
            </a:r>
            <a:r>
              <a:rPr lang="en-US" dirty="0" err="1"/>
              <a:t>assistant</a:t>
            </a:r>
            <a:r>
              <a:rPr lang="en-US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21709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0FD8AA-E564-4B28-A8D9-9F113EF10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0D98D7-F4CC-42F7-8464-28F5F4764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5C48F-B6ED-F949-AC5D-2B8AC0F9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06AE84-7BAB-4982-9D20-8C15AB9EA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E60FC8-A2BE-4713-9424-AC15E1618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889767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E7039E62-E4F9-8548-AD14-9465FC67C6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9064" y="6156673"/>
            <a:ext cx="1000947" cy="579715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4960336E-04D6-AA4F-8516-65D9E2395F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9064" y="4662574"/>
            <a:ext cx="1000947" cy="115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E0FD8AA-E564-4B28-A8D9-9F113EF10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0D98D7-F4CC-42F7-8464-28F5F4764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5C48F-B6ED-F949-AC5D-2B8AC0F9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Proposed Solution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06AE84-7BAB-4982-9D20-8C15AB9EA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6FEFE9-890B-4F2D-BDC4-BAEBC3AD1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181303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41221BF2-8F29-9A4F-8469-E13C85DCD6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9064" y="6156673"/>
            <a:ext cx="1000947" cy="579715"/>
          </a:xfrm>
          <a:prstGeom prst="rect">
            <a:avLst/>
          </a:prstGeom>
        </p:spPr>
      </p:pic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B1797402-A92E-9340-8AEA-04AD903FB5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9064" y="4662574"/>
            <a:ext cx="1000947" cy="115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7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E0FD8AA-E564-4B28-A8D9-9F113EF10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0D98D7-F4CC-42F7-8464-28F5F4764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5C48F-B6ED-F949-AC5D-2B8AC0F9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it works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06AE84-7BAB-4982-9D20-8C15AB9EA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5E008C76-D166-4347-915D-7C8B71411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447628"/>
              </p:ext>
            </p:extLst>
          </p:nvPr>
        </p:nvGraphicFramePr>
        <p:xfrm>
          <a:off x="580017" y="-34862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Up Arrow 11">
            <a:extLst>
              <a:ext uri="{FF2B5EF4-FFF2-40B4-BE49-F238E27FC236}">
                <a16:creationId xmlns:a16="http://schemas.microsoft.com/office/drawing/2014/main" id="{F744ECDF-03DD-DE4C-946E-B94897EE1331}"/>
              </a:ext>
            </a:extLst>
          </p:cNvPr>
          <p:cNvSpPr/>
          <p:nvPr/>
        </p:nvSpPr>
        <p:spPr>
          <a:xfrm>
            <a:off x="3345629" y="2473051"/>
            <a:ext cx="419548" cy="8713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48ACE6-1BA0-3648-8E98-0479FE22BC08}"/>
              </a:ext>
            </a:extLst>
          </p:cNvPr>
          <p:cNvSpPr/>
          <p:nvPr/>
        </p:nvSpPr>
        <p:spPr>
          <a:xfrm>
            <a:off x="3345629" y="3460550"/>
            <a:ext cx="2675068" cy="486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Include more macroeconomic data.</a:t>
            </a:r>
          </a:p>
          <a:p>
            <a:r>
              <a:rPr lang="en-US" sz="1200" dirty="0"/>
              <a:t>Include Natural Disaster Predictions??</a:t>
            </a:r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A48D4D42-06A8-774D-8C23-5C4CCCD653A3}"/>
              </a:ext>
            </a:extLst>
          </p:cNvPr>
          <p:cNvSpPr/>
          <p:nvPr/>
        </p:nvSpPr>
        <p:spPr>
          <a:xfrm>
            <a:off x="8603429" y="2522431"/>
            <a:ext cx="419548" cy="8713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37D4BC-3B3E-9249-88B3-49E10216E493}"/>
              </a:ext>
            </a:extLst>
          </p:cNvPr>
          <p:cNvSpPr/>
          <p:nvPr/>
        </p:nvSpPr>
        <p:spPr>
          <a:xfrm>
            <a:off x="8603429" y="3455170"/>
            <a:ext cx="2971800" cy="87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Include range of macroeconomic forecast in simulation</a:t>
            </a:r>
          </a:p>
          <a:p>
            <a:r>
              <a:rPr lang="en-US" sz="1200" dirty="0"/>
              <a:t>Adding probability of cure, post default</a:t>
            </a:r>
          </a:p>
          <a:p>
            <a:r>
              <a:rPr lang="en-US" sz="1200" dirty="0"/>
              <a:t>Adding Prepayment chances</a:t>
            </a:r>
          </a:p>
        </p:txBody>
      </p:sp>
      <p:pic>
        <p:nvPicPr>
          <p:cNvPr id="17" name="Picture 16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BF6C07E9-4138-C44D-8182-2B7A6FC31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9064" y="6156673"/>
            <a:ext cx="1000947" cy="579715"/>
          </a:xfrm>
          <a:prstGeom prst="rect">
            <a:avLst/>
          </a:prstGeom>
        </p:spPr>
      </p:pic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6650F81F-0314-9C48-8CC5-DD8847BEA5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9064" y="4662574"/>
            <a:ext cx="1000947" cy="115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4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2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0FD8AA-E564-4B28-A8D9-9F113EF10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0D98D7-F4CC-42F7-8464-28F5F4764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5C48F-B6ED-F949-AC5D-2B8AC0F9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06AE84-7BAB-4982-9D20-8C15AB9EA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D7CC046-8210-9E4B-BD34-AA5D53D1F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120349"/>
              </p:ext>
            </p:extLst>
          </p:nvPr>
        </p:nvGraphicFramePr>
        <p:xfrm>
          <a:off x="1702426" y="642938"/>
          <a:ext cx="8777623" cy="335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049">
                  <a:extLst>
                    <a:ext uri="{9D8B030D-6E8A-4147-A177-3AD203B41FA5}">
                      <a16:colId xmlns:a16="http://schemas.microsoft.com/office/drawing/2014/main" val="1871991835"/>
                    </a:ext>
                  </a:extLst>
                </a:gridCol>
                <a:gridCol w="4182574">
                  <a:extLst>
                    <a:ext uri="{9D8B030D-6E8A-4147-A177-3AD203B41FA5}">
                      <a16:colId xmlns:a16="http://schemas.microsoft.com/office/drawing/2014/main" val="342490677"/>
                    </a:ext>
                  </a:extLst>
                </a:gridCol>
              </a:tblGrid>
              <a:tr h="370919">
                <a:tc>
                  <a:txBody>
                    <a:bodyPr/>
                    <a:lstStyle/>
                    <a:p>
                      <a:r>
                        <a:rPr lang="en-US" sz="1700"/>
                        <a:t>Challenge</a:t>
                      </a:r>
                    </a:p>
                  </a:txBody>
                  <a:tcPr marL="77924" marR="77924" marT="42150" marB="4215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Possible Solution</a:t>
                      </a:r>
                    </a:p>
                  </a:txBody>
                  <a:tcPr marL="77924" marR="77924" marT="42150" marB="42150"/>
                </a:tc>
                <a:extLst>
                  <a:ext uri="{0D108BD9-81ED-4DB2-BD59-A6C34878D82A}">
                    <a16:rowId xmlns:a16="http://schemas.microsoft.com/office/drawing/2014/main" val="106372504"/>
                  </a:ext>
                </a:extLst>
              </a:tr>
              <a:tr h="370919">
                <a:tc>
                  <a:txBody>
                    <a:bodyPr/>
                    <a:lstStyle/>
                    <a:p>
                      <a:r>
                        <a:rPr lang="en-US" sz="1700"/>
                        <a:t>Making sure that the product does the work</a:t>
                      </a:r>
                    </a:p>
                  </a:txBody>
                  <a:tcPr marL="77924" marR="77924" marT="42150" marB="4215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Help from Expert</a:t>
                      </a:r>
                    </a:p>
                  </a:txBody>
                  <a:tcPr marL="77924" marR="77924" marT="42150" marB="42150"/>
                </a:tc>
                <a:extLst>
                  <a:ext uri="{0D108BD9-81ED-4DB2-BD59-A6C34878D82A}">
                    <a16:rowId xmlns:a16="http://schemas.microsoft.com/office/drawing/2014/main" val="1374473056"/>
                  </a:ext>
                </a:extLst>
              </a:tr>
              <a:tr h="623819">
                <a:tc>
                  <a:txBody>
                    <a:bodyPr/>
                    <a:lstStyle/>
                    <a:p>
                      <a:r>
                        <a:rPr lang="en-US" sz="1700"/>
                        <a:t>Convincing clients that IFRS guidelines are maintained</a:t>
                      </a:r>
                    </a:p>
                  </a:txBody>
                  <a:tcPr marL="77924" marR="77924" marT="42150" marB="4215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Certifications / Approvals?</a:t>
                      </a:r>
                    </a:p>
                  </a:txBody>
                  <a:tcPr marL="77924" marR="77924" marT="42150" marB="42150"/>
                </a:tc>
                <a:extLst>
                  <a:ext uri="{0D108BD9-81ED-4DB2-BD59-A6C34878D82A}">
                    <a16:rowId xmlns:a16="http://schemas.microsoft.com/office/drawing/2014/main" val="4062580171"/>
                  </a:ext>
                </a:extLst>
              </a:tr>
              <a:tr h="370919">
                <a:tc>
                  <a:txBody>
                    <a:bodyPr/>
                    <a:lstStyle/>
                    <a:p>
                      <a:r>
                        <a:rPr lang="en-US" sz="1700"/>
                        <a:t>Identifying desired functionalities</a:t>
                      </a:r>
                    </a:p>
                  </a:txBody>
                  <a:tcPr marL="77924" marR="77924" marT="42150" marB="4215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Pool of experts/ community</a:t>
                      </a:r>
                    </a:p>
                  </a:txBody>
                  <a:tcPr marL="77924" marR="77924" marT="42150" marB="42150"/>
                </a:tc>
                <a:extLst>
                  <a:ext uri="{0D108BD9-81ED-4DB2-BD59-A6C34878D82A}">
                    <a16:rowId xmlns:a16="http://schemas.microsoft.com/office/drawing/2014/main" val="4154316796"/>
                  </a:ext>
                </a:extLst>
              </a:tr>
              <a:tr h="370919">
                <a:tc>
                  <a:txBody>
                    <a:bodyPr/>
                    <a:lstStyle/>
                    <a:p>
                      <a:r>
                        <a:rPr lang="en-US" sz="1700"/>
                        <a:t>Apply desired functionalities</a:t>
                      </a:r>
                    </a:p>
                  </a:txBody>
                  <a:tcPr marL="77924" marR="77924" marT="42150" marB="4215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Pool of contributors</a:t>
                      </a:r>
                    </a:p>
                  </a:txBody>
                  <a:tcPr marL="77924" marR="77924" marT="42150" marB="42150"/>
                </a:tc>
                <a:extLst>
                  <a:ext uri="{0D108BD9-81ED-4DB2-BD59-A6C34878D82A}">
                    <a16:rowId xmlns:a16="http://schemas.microsoft.com/office/drawing/2014/main" val="606328965"/>
                  </a:ext>
                </a:extLst>
              </a:tr>
              <a:tr h="876718">
                <a:tc>
                  <a:txBody>
                    <a:bodyPr/>
                    <a:lstStyle/>
                    <a:p>
                      <a:r>
                        <a:rPr lang="en-US" sz="1700"/>
                        <a:t>Dynamic Changes – Moratorium, term extension, deferred receivables, temporary change of default definition</a:t>
                      </a:r>
                    </a:p>
                  </a:txBody>
                  <a:tcPr marL="77924" marR="77924" marT="42150" marB="4215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`Godman`</a:t>
                      </a:r>
                    </a:p>
                  </a:txBody>
                  <a:tcPr marL="77924" marR="77924" marT="42150" marB="42150"/>
                </a:tc>
                <a:extLst>
                  <a:ext uri="{0D108BD9-81ED-4DB2-BD59-A6C34878D82A}">
                    <a16:rowId xmlns:a16="http://schemas.microsoft.com/office/drawing/2014/main" val="3868239250"/>
                  </a:ext>
                </a:extLst>
              </a:tr>
              <a:tr h="370919">
                <a:tc>
                  <a:txBody>
                    <a:bodyPr/>
                    <a:lstStyle/>
                    <a:p>
                      <a:r>
                        <a:rPr lang="en-US" sz="1700"/>
                        <a:t>Unknown…</a:t>
                      </a:r>
                    </a:p>
                  </a:txBody>
                  <a:tcPr marL="77924" marR="77924" marT="42150" marB="4215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….</a:t>
                      </a:r>
                    </a:p>
                  </a:txBody>
                  <a:tcPr marL="77924" marR="77924" marT="42150" marB="42150"/>
                </a:tc>
                <a:extLst>
                  <a:ext uri="{0D108BD9-81ED-4DB2-BD59-A6C34878D82A}">
                    <a16:rowId xmlns:a16="http://schemas.microsoft.com/office/drawing/2014/main" val="1504132751"/>
                  </a:ext>
                </a:extLst>
              </a:tr>
            </a:tbl>
          </a:graphicData>
        </a:graphic>
      </p:graphicFrame>
      <p:pic>
        <p:nvPicPr>
          <p:cNvPr id="11" name="Picture 1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EC7B7DC8-7B1F-1741-9A38-E7DA841CF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064" y="6156673"/>
            <a:ext cx="1000947" cy="5797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B24C569F-6FFA-AF47-AC79-C66AFA1E2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064" y="4662574"/>
            <a:ext cx="1000947" cy="115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9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B905FEE-4507-44EC-A70A-AC3B678FC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FBB63E3A-B250-449B-A2A6-3763BFCCB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94D87A0-BA55-4A8B-9FD6-6109543D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946" y="620720"/>
            <a:ext cx="3366054" cy="5571069"/>
          </a:xfrm>
          <a:prstGeom prst="rect">
            <a:avLst/>
          </a:prstGeom>
          <a:blipFill dpi="0"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tile tx="25400" ty="6350" sx="91000" sy="91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5C48F-B6ED-F949-AC5D-2B8AC0F9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76C286-63F9-D644-92D7-A6C71CFE487B}"/>
              </a:ext>
            </a:extLst>
          </p:cNvPr>
          <p:cNvSpPr txBox="1"/>
          <p:nvPr/>
        </p:nvSpPr>
        <p:spPr>
          <a:xfrm>
            <a:off x="4927002" y="4432151"/>
            <a:ext cx="215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App Link</a:t>
            </a:r>
            <a:r>
              <a:rPr lang="en-US" dirty="0"/>
              <a:t> (Alpha)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04725-A29E-5847-BB51-F70D8C36CEAA}"/>
              </a:ext>
            </a:extLst>
          </p:cNvPr>
          <p:cNvSpPr txBox="1"/>
          <p:nvPr/>
        </p:nvSpPr>
        <p:spPr>
          <a:xfrm>
            <a:off x="4927002" y="4834631"/>
            <a:ext cx="215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Contact 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F8FA25-F9CF-B347-90E4-15B9C6D74D07}"/>
              </a:ext>
            </a:extLst>
          </p:cNvPr>
          <p:cNvSpPr txBox="1"/>
          <p:nvPr/>
        </p:nvSpPr>
        <p:spPr>
          <a:xfrm>
            <a:off x="4927002" y="5264106"/>
            <a:ext cx="215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About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0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{C983D12F-867C-3048-A5E6-E65EE5DD6C44}tf10001061</Template>
  <TotalTime>137</TotalTime>
  <Words>181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        IFRSassistant          </vt:lpstr>
      <vt:lpstr>Problem</vt:lpstr>
      <vt:lpstr>Proposed Solution</vt:lpstr>
      <vt:lpstr>How it works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IFRSassistant</dc:title>
  <dc:creator>Asitav  Sen</dc:creator>
  <cp:lastModifiedBy>Asitav  Sen</cp:lastModifiedBy>
  <cp:revision>8</cp:revision>
  <dcterms:created xsi:type="dcterms:W3CDTF">2021-05-31T14:17:15Z</dcterms:created>
  <dcterms:modified xsi:type="dcterms:W3CDTF">2021-05-31T16:34:25Z</dcterms:modified>
</cp:coreProperties>
</file>