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2" r:id="rId5"/>
    <p:sldId id="258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F28-D30A-4134-BEA6-FD3AB9D1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6615-5C21-4109-ADC2-509CA43F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0162-0A45-4992-8B06-C0236EB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4C8-500A-48F8-9832-ECCF5AB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E1EB-6FCD-41D9-AA1E-09CD2169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D210-ECF3-4BA8-A4CD-F21BFF2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AA78-A92F-4E9B-8884-08537491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29B-1337-4643-AF1C-9E539A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90C-16D6-4832-ADF0-242E305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39C-27DA-4F4F-BCE3-74A0909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3CF1-EB91-404A-9BE9-14D3FB25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9EF0E-D45C-4AF6-8E8B-26B284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258-97B1-4758-A9A2-FC40CB6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4EFB-0EC6-45BD-A4A5-B8F5BF9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DD15-F889-4C81-B3F3-239CE4CD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7571-EB0B-4335-9AFA-B9975408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70AB-4372-4BC9-A7CC-EB2027A0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6ED-8E0E-4099-9050-E23F422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B1B-EAC3-4235-9569-BE73914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B4A-232E-47BB-A0F2-AC65F14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30D-1A39-4834-9F11-28AFBFA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5BB8-3055-47AA-9401-E35DC22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9B9F-C2BE-4A9A-BABD-6CB6A88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9A6-57CB-4EA9-B2D5-55802C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C560-B6B0-4260-81D0-2B95D8D0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53D-A548-4B89-B886-795DEBE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208-A3BD-4E10-8C1A-BBEAC484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4DEE-A9C5-4B84-B6C2-D50D4A3C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F08-64AB-4736-986C-BBE3C4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C6CB-07D6-4301-9FAF-F747BD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98D6-9AFB-4ED5-BFF1-904CB5A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021-3FEE-4C7E-AB03-673C76F3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2B5-8DAA-4831-A056-F745DF40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26D-6123-4244-99C0-A2ED18F2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2792-6F68-488A-8544-09FF76D3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4D5A5-1AEA-4308-B1C3-6DB78FF5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F41E-910D-4A24-8F19-7240FB8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10380-1BF9-4DB3-8F96-205D221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EB46-EF0B-45EA-A0E7-B178B6F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170-D051-44F9-A0B9-1E32713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82F-964A-419F-8571-FE68F85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2DDE-139F-4E46-8199-81DE032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BA10-50B3-4B6C-9565-6976215C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9825-35BF-453B-8313-2EEA38F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E18F-1CBE-43B8-A9BD-8788D49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F39E-E003-4A21-906F-9099199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69B-D418-460C-9100-56B0C15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7650-052B-4145-AAA0-BB558C7E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C66D-EFB9-4958-8605-4191682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696F-AA8C-4F07-B25A-DB35635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0A00-0FB4-4714-9427-D0E51A0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F987-2D4D-4116-B2A3-8F41F52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5FA-DC2B-4DA4-90F6-72F4F00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D212-6046-4350-AC15-3496C5EC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737D-A6D6-429C-94A1-271972F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90D4-5C7B-4B9C-83F9-CE3E9A13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E71D-02B8-42F4-94AE-0BE5F40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C8E-6F17-4238-96E8-03A5D9D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8D6B-4DDD-4F6B-8E90-81862E5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878-3ADF-4854-B6D5-6D543D94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870C-CA4E-467D-8911-C0B10AFE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38F-1802-4054-B755-4946CC3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1E2-A374-4C72-B785-8819866A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itkumar26/nba-player-analytics/tree/main/Resourc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BA Wallpapers HD">
            <a:extLst>
              <a:ext uri="{FF2B5EF4-FFF2-40B4-BE49-F238E27FC236}">
                <a16:creationId xmlns:a16="http://schemas.microsoft.com/office/drawing/2014/main" id="{03E20547-671F-4351-9017-08EACC8A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5" y="134794"/>
            <a:ext cx="10452681" cy="607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E64E1-4A71-47C8-B7F1-A79DD362E3F3}"/>
              </a:ext>
            </a:extLst>
          </p:cNvPr>
          <p:cNvSpPr/>
          <p:nvPr/>
        </p:nvSpPr>
        <p:spPr>
          <a:xfrm>
            <a:off x="377505" y="175218"/>
            <a:ext cx="4253218" cy="14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F80D-EBAD-4D24-AD60-587AB3181E08}"/>
              </a:ext>
            </a:extLst>
          </p:cNvPr>
          <p:cNvSpPr txBox="1"/>
          <p:nvPr/>
        </p:nvSpPr>
        <p:spPr>
          <a:xfrm>
            <a:off x="318782" y="212397"/>
            <a:ext cx="75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Name – NBA Player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1125-D587-44D6-8356-092CF453D035}"/>
              </a:ext>
            </a:extLst>
          </p:cNvPr>
          <p:cNvSpPr txBox="1"/>
          <p:nvPr/>
        </p:nvSpPr>
        <p:spPr>
          <a:xfrm>
            <a:off x="318782" y="435004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Name - DNA Champs</a:t>
            </a:r>
          </a:p>
          <a:p>
            <a:r>
              <a:rPr lang="en-US" dirty="0">
                <a:solidFill>
                  <a:schemeClr val="bg1"/>
                </a:solidFill>
              </a:rPr>
              <a:t>Project Members –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(Dhana, Rajesh, Dave &amp; Asit)</a:t>
            </a:r>
          </a:p>
        </p:txBody>
      </p:sp>
    </p:spTree>
    <p:extLst>
      <p:ext uri="{BB962C8B-B14F-4D97-AF65-F5344CB8AC3E}">
        <p14:creationId xmlns:p14="http://schemas.microsoft.com/office/powerpoint/2010/main" val="7657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51002" y="75502"/>
            <a:ext cx="11224470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discovery, Analysis &amp; Conceptualization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9DE73-13CC-4802-BEE3-804D958AC8B1}"/>
              </a:ext>
            </a:extLst>
          </p:cNvPr>
          <p:cNvSpPr/>
          <p:nvPr/>
        </p:nvSpPr>
        <p:spPr>
          <a:xfrm>
            <a:off x="151002" y="454546"/>
            <a:ext cx="11224470" cy="4504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 NBA player stats for last four seasons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 Players Stats 201617.csv)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 Players Stats 201718.csv)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 Players Stats 201819.csv)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</a:t>
            </a:r>
            <a:r>
              <a:rPr lang="en-US" sz="1500" dirty="0">
                <a:solidFill>
                  <a:srgbClr val="002060"/>
                </a:solidFill>
              </a:rPr>
              <a:t>NBA STATs19-20.csv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need cleanup)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datasets contain NBA player’s salary for last four seasons: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(NBA_salaries_2019_present.csv)</a:t>
            </a:r>
          </a:p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678999-E774-4894-A22D-5DB44D9279BF}"/>
              </a:ext>
            </a:extLst>
          </p:cNvPr>
          <p:cNvCxnSpPr/>
          <p:nvPr/>
        </p:nvCxnSpPr>
        <p:spPr>
          <a:xfrm>
            <a:off x="5763237" y="519019"/>
            <a:ext cx="0" cy="410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E3FD7A-BF86-4169-BA80-9A5BA45D6E9A}"/>
              </a:ext>
            </a:extLst>
          </p:cNvPr>
          <p:cNvSpPr txBox="1"/>
          <p:nvPr/>
        </p:nvSpPr>
        <p:spPr>
          <a:xfrm>
            <a:off x="5763237" y="578840"/>
            <a:ext cx="4275529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Dataset discovery by –  Dave &amp; Dhana</a:t>
            </a:r>
          </a:p>
          <a:p>
            <a:r>
              <a:rPr lang="en-US" sz="1500" dirty="0"/>
              <a:t>Data Analysis done by - Dhana</a:t>
            </a:r>
          </a:p>
          <a:p>
            <a:r>
              <a:rPr lang="en-US" sz="1500" dirty="0"/>
              <a:t>Role Played - </a:t>
            </a:r>
          </a:p>
          <a:p>
            <a:r>
              <a:rPr lang="en-US" sz="1500" dirty="0"/>
              <a:t>Conceptualization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GitHub URL- </a:t>
            </a:r>
          </a:p>
          <a:p>
            <a:r>
              <a:rPr lang="en-US" sz="1000" dirty="0"/>
              <a:t>     </a:t>
            </a:r>
            <a:r>
              <a:rPr lang="en-US" sz="1000" dirty="0">
                <a:hlinkClick r:id="rId2"/>
              </a:rPr>
              <a:t>https://github.com/asitkumar26/nba-player-analytics/tree/main/Resources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C32AE5-CCA7-42DE-8D0E-D7B93B0DBC51}"/>
              </a:ext>
            </a:extLst>
          </p:cNvPr>
          <p:cNvSpPr/>
          <p:nvPr/>
        </p:nvSpPr>
        <p:spPr>
          <a:xfrm>
            <a:off x="105763" y="3889764"/>
            <a:ext cx="7626358" cy="1501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05762" y="49753"/>
            <a:ext cx="11747253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 &amp; Tools/Technologies to be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900E-B94A-4E7D-A76D-DF3C4FD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3" y="5693549"/>
            <a:ext cx="1280605" cy="110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8ABB-EB01-42B0-AF8A-24E502DB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7" y="4191845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BF83C8E-AC1C-4B88-BEB5-42F73136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5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55DD53E-4C6F-4E19-B5EB-6301524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99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2242CC-D599-454B-9B8E-B6F1C8CAB73F}"/>
              </a:ext>
            </a:extLst>
          </p:cNvPr>
          <p:cNvSpPr/>
          <p:nvPr/>
        </p:nvSpPr>
        <p:spPr>
          <a:xfrm>
            <a:off x="105763" y="2062362"/>
            <a:ext cx="7626358" cy="150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35A37-72ED-43CC-8FAA-B9F9A86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7" y="2169834"/>
            <a:ext cx="2772682" cy="10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25162855-C186-4CC6-8D10-E6428D6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1" y="2169834"/>
            <a:ext cx="2772682" cy="10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8BBC22-166B-4ED4-8E3F-FC874D35D37C}"/>
              </a:ext>
            </a:extLst>
          </p:cNvPr>
          <p:cNvSpPr/>
          <p:nvPr/>
        </p:nvSpPr>
        <p:spPr>
          <a:xfrm>
            <a:off x="84506" y="600744"/>
            <a:ext cx="3777203" cy="1274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CB8A2-186E-4CA8-9E49-740CCF01343B}"/>
              </a:ext>
            </a:extLst>
          </p:cNvPr>
          <p:cNvSpPr/>
          <p:nvPr/>
        </p:nvSpPr>
        <p:spPr>
          <a:xfrm>
            <a:off x="3954918" y="580424"/>
            <a:ext cx="3777203" cy="1274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8E11E-9029-49EF-9143-3CEF184C08D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30416" y="5415085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29BAEAC-97B4-4297-B595-0CE18E79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7" y="5717166"/>
            <a:ext cx="1280605" cy="110600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D333A-EE4C-4B5B-87A5-24520D254B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67820" y="5438702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FE12196-F039-43BF-BD7A-7FAD13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40" y="5671035"/>
            <a:ext cx="1280605" cy="110600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34FCD-EB5A-45B1-8684-E49BCB27EEE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606743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A912B-4DDF-4A4B-8B84-FE7A9A777BEA}"/>
              </a:ext>
            </a:extLst>
          </p:cNvPr>
          <p:cNvCxnSpPr/>
          <p:nvPr/>
        </p:nvCxnSpPr>
        <p:spPr>
          <a:xfrm flipV="1">
            <a:off x="1950566" y="3587683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6BBE10-E456-4538-93FE-1478D9363043}"/>
              </a:ext>
            </a:extLst>
          </p:cNvPr>
          <p:cNvCxnSpPr/>
          <p:nvPr/>
        </p:nvCxnSpPr>
        <p:spPr>
          <a:xfrm flipV="1">
            <a:off x="3954918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2CCACD-DAF2-476E-8440-4B73DA3B80C6}"/>
              </a:ext>
            </a:extLst>
          </p:cNvPr>
          <p:cNvCxnSpPr/>
          <p:nvPr/>
        </p:nvCxnSpPr>
        <p:spPr>
          <a:xfrm flipV="1">
            <a:off x="6606743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F0F4A-8B73-4AAF-B9A1-99AFF24203DB}"/>
              </a:ext>
            </a:extLst>
          </p:cNvPr>
          <p:cNvCxnSpPr>
            <a:cxnSpLocks/>
          </p:cNvCxnSpPr>
          <p:nvPr/>
        </p:nvCxnSpPr>
        <p:spPr>
          <a:xfrm flipV="1">
            <a:off x="2018990" y="18847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1D3DF-1CED-4CC9-90DE-1D3D570A82F5}"/>
              </a:ext>
            </a:extLst>
          </p:cNvPr>
          <p:cNvCxnSpPr>
            <a:cxnSpLocks/>
          </p:cNvCxnSpPr>
          <p:nvPr/>
        </p:nvCxnSpPr>
        <p:spPr>
          <a:xfrm flipV="1">
            <a:off x="5643599" y="18751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F52CC9-BC89-4FF9-8E3C-3F4BC236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" y="619057"/>
            <a:ext cx="2737892" cy="7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806A7-D0AB-4D92-9E54-8703B17D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06" y="615247"/>
            <a:ext cx="2614885" cy="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BB32CD-E0EC-4CB5-8967-0980F4BCD6F8}"/>
              </a:ext>
            </a:extLst>
          </p:cNvPr>
          <p:cNvSpPr txBox="1"/>
          <p:nvPr/>
        </p:nvSpPr>
        <p:spPr>
          <a:xfrm>
            <a:off x="6724977" y="324408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65EC2-3B95-4F5C-9459-41F806355EBF}"/>
              </a:ext>
            </a:extLst>
          </p:cNvPr>
          <p:cNvSpPr txBox="1"/>
          <p:nvPr/>
        </p:nvSpPr>
        <p:spPr>
          <a:xfrm>
            <a:off x="6296684" y="503970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0D2AB-DFA7-4718-B8DC-EA147D974A89}"/>
              </a:ext>
            </a:extLst>
          </p:cNvPr>
          <p:cNvSpPr txBox="1"/>
          <p:nvPr/>
        </p:nvSpPr>
        <p:spPr>
          <a:xfrm>
            <a:off x="105763" y="503394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ETL/Pre-processing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7E5-D1CC-4941-9CF6-BEFD12F9F881}"/>
              </a:ext>
            </a:extLst>
          </p:cNvPr>
          <p:cNvSpPr txBox="1"/>
          <p:nvPr/>
        </p:nvSpPr>
        <p:spPr>
          <a:xfrm>
            <a:off x="84506" y="326378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21C9D-2D7D-450C-BB10-C4531BA2F827}"/>
              </a:ext>
            </a:extLst>
          </p:cNvPr>
          <p:cNvSpPr txBox="1"/>
          <p:nvPr/>
        </p:nvSpPr>
        <p:spPr>
          <a:xfrm>
            <a:off x="42503" y="155492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BEF8F-6CFE-48A7-A331-284CF8554A67}"/>
              </a:ext>
            </a:extLst>
          </p:cNvPr>
          <p:cNvSpPr txBox="1"/>
          <p:nvPr/>
        </p:nvSpPr>
        <p:spPr>
          <a:xfrm>
            <a:off x="3926623" y="1539668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M/C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E50C7-FDD0-4322-9082-E7377245D4DA}"/>
              </a:ext>
            </a:extLst>
          </p:cNvPr>
          <p:cNvSpPr txBox="1"/>
          <p:nvPr/>
        </p:nvSpPr>
        <p:spPr>
          <a:xfrm>
            <a:off x="2883195" y="1508187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D2E9-3A08-41D5-BEF6-1C24B574B852}"/>
              </a:ext>
            </a:extLst>
          </p:cNvPr>
          <p:cNvSpPr txBox="1"/>
          <p:nvPr/>
        </p:nvSpPr>
        <p:spPr>
          <a:xfrm>
            <a:off x="6103890" y="1327210"/>
            <a:ext cx="23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  <a:p>
            <a:r>
              <a:rPr lang="en-US" dirty="0"/>
              <a:t>&amp; Un-supervised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3AE51-A029-4F0B-AE32-B1A41AB391C9}"/>
              </a:ext>
            </a:extLst>
          </p:cNvPr>
          <p:cNvCxnSpPr/>
          <p:nvPr/>
        </p:nvCxnSpPr>
        <p:spPr>
          <a:xfrm>
            <a:off x="7853585" y="410198"/>
            <a:ext cx="0" cy="63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EBE205-F1FA-4B2B-B1C8-470AC4E38E74}"/>
              </a:ext>
            </a:extLst>
          </p:cNvPr>
          <p:cNvSpPr txBox="1"/>
          <p:nvPr/>
        </p:nvSpPr>
        <p:spPr>
          <a:xfrm>
            <a:off x="7879936" y="968751"/>
            <a:ext cx="40023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Solution Architecture done/prepared by – Rajesh</a:t>
            </a:r>
          </a:p>
          <a:p>
            <a:r>
              <a:rPr lang="en-US" sz="1500" dirty="0"/>
              <a:t>Role played - </a:t>
            </a:r>
          </a:p>
          <a:p>
            <a:r>
              <a:rPr lang="en-US" sz="1500" dirty="0"/>
              <a:t>Finalized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93204" y="151629"/>
            <a:ext cx="11631626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M/C learning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5BC304-C7FD-49E4-9629-A03D2315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42195"/>
              </p:ext>
            </p:extLst>
          </p:nvPr>
        </p:nvGraphicFramePr>
        <p:xfrm>
          <a:off x="93204" y="888073"/>
          <a:ext cx="6905802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077">
                  <a:extLst>
                    <a:ext uri="{9D8B030D-6E8A-4147-A177-3AD203B41FA5}">
                      <a16:colId xmlns:a16="http://schemas.microsoft.com/office/drawing/2014/main" val="544783830"/>
                    </a:ext>
                  </a:extLst>
                </a:gridCol>
                <a:gridCol w="2140036">
                  <a:extLst>
                    <a:ext uri="{9D8B030D-6E8A-4147-A177-3AD203B41FA5}">
                      <a16:colId xmlns:a16="http://schemas.microsoft.com/office/drawing/2014/main" val="2648612982"/>
                    </a:ext>
                  </a:extLst>
                </a:gridCol>
                <a:gridCol w="1562689">
                  <a:extLst>
                    <a:ext uri="{9D8B030D-6E8A-4147-A177-3AD203B41FA5}">
                      <a16:colId xmlns:a16="http://schemas.microsoft.com/office/drawing/2014/main" val="1329839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Types of M/C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There is a new club that wants to build a team and they want to sign up contract with different players. They have a budget of 110 million USD. They want to build a well-balanced team choosing players of different tiers. They want to see players of different tiers so that they can sign up with them.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7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A relatively new players want to predict </a:t>
                      </a:r>
                    </a:p>
                    <a:p>
                      <a:r>
                        <a:rPr lang="en-US" sz="1500" dirty="0"/>
                        <a:t>Whether his salary is going to increase, decrease or remains similar in next subsequent seasons based on his performance statistics in NBA.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765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E6314-7027-43DD-8C11-0569D551EC6B}"/>
              </a:ext>
            </a:extLst>
          </p:cNvPr>
          <p:cNvCxnSpPr/>
          <p:nvPr/>
        </p:nvCxnSpPr>
        <p:spPr>
          <a:xfrm>
            <a:off x="7101555" y="450790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CCF463-BE68-49BC-9AB2-ECAEBE168480}"/>
              </a:ext>
            </a:extLst>
          </p:cNvPr>
          <p:cNvSpPr txBox="1"/>
          <p:nvPr/>
        </p:nvSpPr>
        <p:spPr>
          <a:xfrm>
            <a:off x="7272470" y="888073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ML Blueprint done by – Asit </a:t>
            </a:r>
          </a:p>
          <a:p>
            <a:r>
              <a:rPr lang="en-US" dirty="0"/>
              <a:t>(done only for Un-supervised learning)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Role played - 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r>
              <a:rPr lang="en-US" sz="1800" dirty="0"/>
              <a:t>       	</a:t>
            </a:r>
          </a:p>
        </p:txBody>
      </p:sp>
    </p:spTree>
    <p:extLst>
      <p:ext uri="{BB962C8B-B14F-4D97-AF65-F5344CB8AC3E}">
        <p14:creationId xmlns:p14="http://schemas.microsoft.com/office/powerpoint/2010/main" val="14724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logical/physical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3920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Management – GitHub Repository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22A78-A477-467A-8355-CA7931BF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26953"/>
            <a:ext cx="6932644" cy="289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282D1-DB48-4BF3-9C85-21B836D7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" y="4183518"/>
            <a:ext cx="7246776" cy="23724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BC72A2-963A-430A-9518-E323433A948A}"/>
              </a:ext>
            </a:extLst>
          </p:cNvPr>
          <p:cNvCxnSpPr/>
          <p:nvPr/>
        </p:nvCxnSpPr>
        <p:spPr>
          <a:xfrm>
            <a:off x="7697755" y="513184"/>
            <a:ext cx="0" cy="618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8C838-7DA8-4435-BF2E-DF45D711C93F}"/>
              </a:ext>
            </a:extLst>
          </p:cNvPr>
          <p:cNvSpPr txBox="1"/>
          <p:nvPr/>
        </p:nvSpPr>
        <p:spPr>
          <a:xfrm>
            <a:off x="7697755" y="1397675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GitHub Repository done by – Asit </a:t>
            </a:r>
          </a:p>
          <a:p>
            <a:br>
              <a:rPr lang="en-US" sz="1500" dirty="0"/>
            </a:br>
            <a:r>
              <a:rPr lang="en-US" sz="1500" dirty="0"/>
              <a:t>Role played - </a:t>
            </a:r>
          </a:p>
          <a:p>
            <a:endParaRPr lang="en-US" sz="1500" dirty="0"/>
          </a:p>
          <a:p>
            <a:r>
              <a:rPr lang="en-US" sz="1500" dirty="0"/>
              <a:t>GitHub URL- </a:t>
            </a:r>
          </a:p>
          <a:p>
            <a:r>
              <a:rPr lang="en-US" sz="1500" dirty="0"/>
              <a:t>      https://github.com/asitkumar26/nba-player-analytics</a:t>
            </a:r>
          </a:p>
        </p:txBody>
      </p:sp>
    </p:spTree>
    <p:extLst>
      <p:ext uri="{BB962C8B-B14F-4D97-AF65-F5344CB8AC3E}">
        <p14:creationId xmlns:p14="http://schemas.microsoft.com/office/powerpoint/2010/main" val="106574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segment-2</a:t>
            </a:r>
          </a:p>
        </p:txBody>
      </p:sp>
    </p:spTree>
    <p:extLst>
      <p:ext uri="{BB962C8B-B14F-4D97-AF65-F5344CB8AC3E}">
        <p14:creationId xmlns:p14="http://schemas.microsoft.com/office/powerpoint/2010/main" val="207754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segment-3</a:t>
            </a:r>
          </a:p>
        </p:txBody>
      </p:sp>
    </p:spTree>
    <p:extLst>
      <p:ext uri="{BB962C8B-B14F-4D97-AF65-F5344CB8AC3E}">
        <p14:creationId xmlns:p14="http://schemas.microsoft.com/office/powerpoint/2010/main" val="421612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segment-4</a:t>
            </a:r>
          </a:p>
        </p:txBody>
      </p:sp>
    </p:spTree>
    <p:extLst>
      <p:ext uri="{BB962C8B-B14F-4D97-AF65-F5344CB8AC3E}">
        <p14:creationId xmlns:p14="http://schemas.microsoft.com/office/powerpoint/2010/main" val="18027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400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Mohapatra -X (asimohap - LARSEN &amp; TOUBRO INFOTECH LTD at Cisco)</dc:creator>
  <cp:lastModifiedBy>Asit Mohapatra -X (asimohap - LARSEN &amp; TOUBRO INFOTECH LTD at Cisco)</cp:lastModifiedBy>
  <cp:revision>39</cp:revision>
  <dcterms:created xsi:type="dcterms:W3CDTF">2021-07-27T23:12:14Z</dcterms:created>
  <dcterms:modified xsi:type="dcterms:W3CDTF">2021-08-02T02:06:19Z</dcterms:modified>
</cp:coreProperties>
</file>