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60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CBF28-D30A-4134-BEA6-FD3AB9D14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7F6615-5C21-4109-ADC2-509CA43F3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B0162-0A45-4992-8B06-C0236EB45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E58A-98F7-4B5D-951F-B28B3952485A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474C8-500A-48F8-9832-ECCF5ABC9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2E1EB-6FCD-41D9-AA1E-09CD21692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9AC4-CF73-47B9-BF74-9CB798D0C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08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FD210-ECF3-4BA8-A4CD-F21BFF273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2AA78-A92F-4E9B-8884-085374918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9A29B-1337-4643-AF1C-9E539AE3B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E58A-98F7-4B5D-951F-B28B3952485A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6890C-16D6-4832-ADF0-242E305DD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4E39C-27DA-4F4F-BCE3-74A090932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9AC4-CF73-47B9-BF74-9CB798D0C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57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E13CF1-EB91-404A-9BE9-14D3FB2580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C9EF0E-D45C-4AF6-8E8B-26B284649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AB258-97B1-4758-A9A2-FC40CB6D4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E58A-98F7-4B5D-951F-B28B3952485A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54EFB-0EC6-45BD-A4A5-B8F5BF98A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0DD15-F889-4C81-B3F3-239CE4CD5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9AC4-CF73-47B9-BF74-9CB798D0C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65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97571-EB0B-4335-9AFA-B9975408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170AB-4372-4BC9-A7CC-EB2027A00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786ED-8E0E-4099-9050-E23F422A4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E58A-98F7-4B5D-951F-B28B3952485A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E7B1B-EAC3-4235-9569-BE73914F7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C2B4A-232E-47BB-A0F2-AC65F1497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9AC4-CF73-47B9-BF74-9CB798D0C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8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DE30D-1A39-4834-9F11-28AFBFA98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35BB8-3055-47AA-9401-E35DC2219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19B9F-C2BE-4A9A-BABD-6CB6A881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E58A-98F7-4B5D-951F-B28B3952485A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E89A6-57CB-4EA9-B2D5-55802CC7B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EC560-B6B0-4260-81D0-2B95D8D02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9AC4-CF73-47B9-BF74-9CB798D0C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4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2453D-A548-4B89-B886-795DEBED1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2A208-A3BD-4E10-8C1A-BBEAC48480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A4DEE-A9C5-4B84-B6C2-D50D4A3C3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5EF08-64AB-4736-986C-BBE3C4AD7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E58A-98F7-4B5D-951F-B28B3952485A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8C6CB-07D6-4301-9FAF-F747BD239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E98D6-9AFB-4ED5-BFF1-904CB5A8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9AC4-CF73-47B9-BF74-9CB798D0C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7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E8021-3FEE-4C7E-AB03-673C76F3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0C2B5-8DAA-4831-A056-F745DF406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5A26D-6123-4244-99C0-A2ED18F21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332792-6F68-488A-8544-09FF76D352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54D5A5-1AEA-4308-B1C3-6DB78FF5A6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71F41E-910D-4A24-8F19-7240FB831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E58A-98F7-4B5D-951F-B28B3952485A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A10380-1BF9-4DB3-8F96-205D221A3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22EB46-EF0B-45EA-A0E7-B178B6F8A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9AC4-CF73-47B9-BF74-9CB798D0C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36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DF170-D051-44F9-A0B9-1E327133C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8EE82F-964A-419F-8571-FE68F8583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E58A-98F7-4B5D-951F-B28B3952485A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D12DDE-139F-4E46-8199-81DE032E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BBBA10-50B3-4B6C-9565-6976215C9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9AC4-CF73-47B9-BF74-9CB798D0C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02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BA9825-35BF-453B-8313-2EEA38F64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E58A-98F7-4B5D-951F-B28B3952485A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5E18F-1CBE-43B8-A9BD-8788D4923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5F39E-E003-4A21-906F-9099199E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9AC4-CF73-47B9-BF74-9CB798D0C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3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9A69B-D418-460C-9100-56B0C15B5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67650-052B-4145-AAA0-BB558C7EF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7C66D-EFB9-4958-8605-419168232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1696F-AA8C-4F07-B25A-DB3563534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E58A-98F7-4B5D-951F-B28B3952485A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00A00-0FB4-4714-9427-D0E51A0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1F987-2D4D-4116-B2A3-8F41F5280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9AC4-CF73-47B9-BF74-9CB798D0C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49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165FA-DC2B-4DA4-90F6-72F4F0022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F4D212-6046-4350-AC15-3496C5ECD2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B9737D-A6D6-429C-94A1-271972FF9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A90D4-5C7B-4B9C-83F9-CE3E9A13A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E58A-98F7-4B5D-951F-B28B3952485A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FE71D-02B8-42F4-94AE-0BE5F406A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B3C8E-6F17-4238-96E8-03A5D9DF3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9AC4-CF73-47B9-BF74-9CB798D0C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608D6B-4DDD-4F6B-8E90-81862E564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6A878-3ADF-4854-B6D5-6D543D940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6870C-CA4E-467D-8911-C0B10AFE10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7E58A-98F7-4B5D-951F-B28B3952485A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A338F-1802-4054-B755-4946CC3322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1D1E2-A374-4C72-B785-8819866A2D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B9AC4-CF73-47B9-BF74-9CB798D0C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1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C9EFC4-C047-41E2-9DD1-6531A149FA45}"/>
              </a:ext>
            </a:extLst>
          </p:cNvPr>
          <p:cNvSpPr/>
          <p:nvPr/>
        </p:nvSpPr>
        <p:spPr>
          <a:xfrm>
            <a:off x="151002" y="75502"/>
            <a:ext cx="11224470" cy="2348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 datasets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89DE73-13CC-4802-BEE3-804D958AC8B1}"/>
              </a:ext>
            </a:extLst>
          </p:cNvPr>
          <p:cNvSpPr/>
          <p:nvPr/>
        </p:nvSpPr>
        <p:spPr>
          <a:xfrm>
            <a:off x="151002" y="454546"/>
            <a:ext cx="11224470" cy="45048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Datasets contain NBA player stats for last four seasons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2016-2017 (NBA Players Stats 201617.csv)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2017-2018 (NBA Players Stats 201718.csv)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2018-2019 (NBA Players Stats 201819.csv)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2019-2020 (</a:t>
            </a:r>
            <a:r>
              <a:rPr lang="en-US" dirty="0">
                <a:solidFill>
                  <a:srgbClr val="002060"/>
                </a:solidFill>
              </a:rPr>
              <a:t>NBA STATs19-20.csv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need cleanup)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Also the datasets contain NBA player’s salary for last four seasons: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2016-2017 (nba_stats_salaries_16-19.csv)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2017-2018 (nba_stats_salaries_16-19.csv)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2018-2019 (nba_stats_salaries_16-19.csv)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2019-2020 (NBA_salaries_2019_present.csv)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651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C9EFC4-C047-41E2-9DD1-6531A149FA45}"/>
              </a:ext>
            </a:extLst>
          </p:cNvPr>
          <p:cNvSpPr/>
          <p:nvPr/>
        </p:nvSpPr>
        <p:spPr>
          <a:xfrm>
            <a:off x="65314" y="75502"/>
            <a:ext cx="11644604" cy="2348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 through Visualization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E7C741-9009-4E59-B6FA-AA5067BAB4DC}"/>
              </a:ext>
            </a:extLst>
          </p:cNvPr>
          <p:cNvSpPr/>
          <p:nvPr/>
        </p:nvSpPr>
        <p:spPr>
          <a:xfrm>
            <a:off x="167954" y="998375"/>
            <a:ext cx="5607698" cy="48612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Top 10 players in last 4 seasons (2016-2020):</a:t>
            </a:r>
          </a:p>
          <a:p>
            <a:endParaRPr lang="en-US" dirty="0"/>
          </a:p>
          <a:p>
            <a:r>
              <a:rPr lang="en-US" dirty="0"/>
              <a:t>        - Who have scored most number of field goals.</a:t>
            </a:r>
          </a:p>
          <a:p>
            <a:r>
              <a:rPr lang="en-US" dirty="0"/>
              <a:t>        - Who have highest field goal percentage</a:t>
            </a:r>
          </a:p>
          <a:p>
            <a:r>
              <a:rPr lang="en-US" dirty="0"/>
              <a:t>        - Who have scored most number of double-	doubles/triple doubles.</a:t>
            </a:r>
          </a:p>
          <a:p>
            <a:r>
              <a:rPr lang="en-US" dirty="0"/>
              <a:t>        - Who have scored most number of Blocks.</a:t>
            </a:r>
          </a:p>
          <a:p>
            <a:r>
              <a:rPr lang="en-US" dirty="0"/>
              <a:t>        - Who have scored most number of Steals.</a:t>
            </a:r>
          </a:p>
          <a:p>
            <a:r>
              <a:rPr lang="en-US" dirty="0"/>
              <a:t>        - Who have scored most number of rebounds.</a:t>
            </a:r>
          </a:p>
          <a:p>
            <a:r>
              <a:rPr lang="en-US" dirty="0"/>
              <a:t>        - Who have scored best 3 point percentage</a:t>
            </a:r>
          </a:p>
          <a:p>
            <a:r>
              <a:rPr lang="en-US" dirty="0"/>
              <a:t>        - Who have scored most assist/turn-over ratio. 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A282E-3CE7-4D68-902A-195741A19068}"/>
              </a:ext>
            </a:extLst>
          </p:cNvPr>
          <p:cNvSpPr/>
          <p:nvPr/>
        </p:nvSpPr>
        <p:spPr>
          <a:xfrm>
            <a:off x="6021355" y="989045"/>
            <a:ext cx="5607698" cy="48612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Top 10 players in last 4 seasons (2016-2020):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Rich players in last four seasons (2016-2020)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Who have played most number of minutes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Guards based on points and assists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Forwards &amp; Centers based on points and rebounds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11B301-79C6-417F-BE86-FEC6C33F2BE5}"/>
              </a:ext>
            </a:extLst>
          </p:cNvPr>
          <p:cNvSpPr/>
          <p:nvPr/>
        </p:nvSpPr>
        <p:spPr>
          <a:xfrm>
            <a:off x="167954" y="754153"/>
            <a:ext cx="5607698" cy="2348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Dashboard for Selectors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30A95C-8E3B-49DE-972F-AE4ED4EA1197}"/>
              </a:ext>
            </a:extLst>
          </p:cNvPr>
          <p:cNvSpPr/>
          <p:nvPr/>
        </p:nvSpPr>
        <p:spPr>
          <a:xfrm>
            <a:off x="6021355" y="754153"/>
            <a:ext cx="5607698" cy="2348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Dashboard for Viewers</a:t>
            </a:r>
          </a:p>
        </p:txBody>
      </p:sp>
    </p:spTree>
    <p:extLst>
      <p:ext uri="{BB962C8B-B14F-4D97-AF65-F5344CB8AC3E}">
        <p14:creationId xmlns:p14="http://schemas.microsoft.com/office/powerpoint/2010/main" val="3651914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C9EFC4-C047-41E2-9DD1-6531A149FA45}"/>
              </a:ext>
            </a:extLst>
          </p:cNvPr>
          <p:cNvSpPr/>
          <p:nvPr/>
        </p:nvSpPr>
        <p:spPr>
          <a:xfrm>
            <a:off x="102635" y="66171"/>
            <a:ext cx="11599749" cy="2348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 through M/C learning</a:t>
            </a:r>
          </a:p>
        </p:txBody>
      </p:sp>
    </p:spTree>
    <p:extLst>
      <p:ext uri="{BB962C8B-B14F-4D97-AF65-F5344CB8AC3E}">
        <p14:creationId xmlns:p14="http://schemas.microsoft.com/office/powerpoint/2010/main" val="147242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5C32AE5-CCA7-42DE-8D0E-D7B93B0DBC51}"/>
              </a:ext>
            </a:extLst>
          </p:cNvPr>
          <p:cNvSpPr/>
          <p:nvPr/>
        </p:nvSpPr>
        <p:spPr>
          <a:xfrm>
            <a:off x="1199626" y="3867250"/>
            <a:ext cx="8045042" cy="1501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C9EFC4-C047-41E2-9DD1-6531A149FA45}"/>
              </a:ext>
            </a:extLst>
          </p:cNvPr>
          <p:cNvSpPr/>
          <p:nvPr/>
        </p:nvSpPr>
        <p:spPr>
          <a:xfrm>
            <a:off x="1199626" y="27239"/>
            <a:ext cx="7999666" cy="2348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Solution 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FC900E-B94A-4E7D-A76D-DF3C4FDCA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976" y="5671035"/>
            <a:ext cx="1280605" cy="110600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29C8ABB-EB01-42B0-AF8A-24E502DBF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450" y="4169331"/>
            <a:ext cx="1728131" cy="69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0BF83C8E-AC1C-4B88-BEB5-42F73136A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618" y="4144126"/>
            <a:ext cx="1728131" cy="69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255DD53E-4C6F-4E19-B5EB-6301524F4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162" y="4144126"/>
            <a:ext cx="1728131" cy="69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F2242CC-D599-454B-9B8E-B6F1C8CAB73F}"/>
              </a:ext>
            </a:extLst>
          </p:cNvPr>
          <p:cNvSpPr/>
          <p:nvPr/>
        </p:nvSpPr>
        <p:spPr>
          <a:xfrm>
            <a:off x="1199626" y="2039848"/>
            <a:ext cx="8045042" cy="15017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PG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3F35A37-72ED-43CC-8FAA-B9F9A8689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240" y="2147320"/>
            <a:ext cx="2772682" cy="1048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>
            <a:extLst>
              <a:ext uri="{FF2B5EF4-FFF2-40B4-BE49-F238E27FC236}">
                <a16:creationId xmlns:a16="http://schemas.microsoft.com/office/drawing/2014/main" id="{25162855-C186-4CC6-8D10-E6428D6EA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364" y="2147320"/>
            <a:ext cx="2772682" cy="1038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28BBC22-166B-4ED4-8E3F-FC874D35D37C}"/>
              </a:ext>
            </a:extLst>
          </p:cNvPr>
          <p:cNvSpPr/>
          <p:nvPr/>
        </p:nvSpPr>
        <p:spPr>
          <a:xfrm>
            <a:off x="1199626" y="587829"/>
            <a:ext cx="3777203" cy="12743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F8CB8A2-186E-4CA8-9E49-740CCF01343B}"/>
              </a:ext>
            </a:extLst>
          </p:cNvPr>
          <p:cNvSpPr/>
          <p:nvPr/>
        </p:nvSpPr>
        <p:spPr>
          <a:xfrm>
            <a:off x="5422089" y="587829"/>
            <a:ext cx="3777203" cy="12743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768E11E-9029-49EF-9143-3CEF184C08DC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2724279" y="5392571"/>
            <a:ext cx="0" cy="278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B29BAEAC-97B4-4297-B595-0CE18E795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380" y="5694652"/>
            <a:ext cx="1280605" cy="1106009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9AD333A-EE4C-4B5B-87A5-24520D254B43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5061683" y="5416188"/>
            <a:ext cx="0" cy="278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2FE12196-F039-43BF-BD7A-7FAD13B3E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303" y="5671035"/>
            <a:ext cx="1280605" cy="1106009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C034FCD-EB5A-45B1-8684-E49BCB27EEE8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7700606" y="5392571"/>
            <a:ext cx="0" cy="278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C1A912B-4DDF-4A4B-8B84-FE7A9A777BEA}"/>
              </a:ext>
            </a:extLst>
          </p:cNvPr>
          <p:cNvCxnSpPr/>
          <p:nvPr/>
        </p:nvCxnSpPr>
        <p:spPr>
          <a:xfrm flipV="1">
            <a:off x="3044429" y="3565169"/>
            <a:ext cx="0" cy="302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16BBE10-E456-4538-93FE-1478D9363043}"/>
              </a:ext>
            </a:extLst>
          </p:cNvPr>
          <p:cNvCxnSpPr/>
          <p:nvPr/>
        </p:nvCxnSpPr>
        <p:spPr>
          <a:xfrm flipV="1">
            <a:off x="5048781" y="3541552"/>
            <a:ext cx="0" cy="302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92CCACD-DAF2-476E-8440-4B73DA3B80C6}"/>
              </a:ext>
            </a:extLst>
          </p:cNvPr>
          <p:cNvCxnSpPr/>
          <p:nvPr/>
        </p:nvCxnSpPr>
        <p:spPr>
          <a:xfrm flipV="1">
            <a:off x="7700606" y="3541552"/>
            <a:ext cx="0" cy="302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35F0F4A-8B73-4AAF-B9A1-99AFF24203DB}"/>
              </a:ext>
            </a:extLst>
          </p:cNvPr>
          <p:cNvCxnSpPr>
            <a:cxnSpLocks/>
          </p:cNvCxnSpPr>
          <p:nvPr/>
        </p:nvCxnSpPr>
        <p:spPr>
          <a:xfrm flipV="1">
            <a:off x="3112853" y="1862208"/>
            <a:ext cx="0" cy="177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431D3DF-1CED-4CC9-90DE-1D3D570A82F5}"/>
              </a:ext>
            </a:extLst>
          </p:cNvPr>
          <p:cNvCxnSpPr>
            <a:cxnSpLocks/>
          </p:cNvCxnSpPr>
          <p:nvPr/>
        </p:nvCxnSpPr>
        <p:spPr>
          <a:xfrm flipV="1">
            <a:off x="7258755" y="1862207"/>
            <a:ext cx="0" cy="177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>
            <a:extLst>
              <a:ext uri="{FF2B5EF4-FFF2-40B4-BE49-F238E27FC236}">
                <a16:creationId xmlns:a16="http://schemas.microsoft.com/office/drawing/2014/main" id="{E4F52CC9-BC89-4FF9-8E3C-3F4BC2361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626" y="596543"/>
            <a:ext cx="2737892" cy="779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F85806A7-D0AB-4D92-9E54-8703B17D0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599" y="584369"/>
            <a:ext cx="2614885" cy="79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CBB32CD-E0EC-4CB5-8967-0980F4BCD6F8}"/>
              </a:ext>
            </a:extLst>
          </p:cNvPr>
          <p:cNvSpPr txBox="1"/>
          <p:nvPr/>
        </p:nvSpPr>
        <p:spPr>
          <a:xfrm>
            <a:off x="8049484" y="3195837"/>
            <a:ext cx="146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Postgres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6165EC2-3B95-4F5C-9459-41F806355EBF}"/>
              </a:ext>
            </a:extLst>
          </p:cNvPr>
          <p:cNvSpPr txBox="1"/>
          <p:nvPr/>
        </p:nvSpPr>
        <p:spPr>
          <a:xfrm>
            <a:off x="7806373" y="5023239"/>
            <a:ext cx="237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Scripts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130D2AB-DFA7-4718-B8DC-EA147D974A89}"/>
              </a:ext>
            </a:extLst>
          </p:cNvPr>
          <p:cNvSpPr txBox="1"/>
          <p:nvPr/>
        </p:nvSpPr>
        <p:spPr>
          <a:xfrm>
            <a:off x="1199626" y="5011431"/>
            <a:ext cx="237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ETL/Pre-processing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DF2D7E5-D1CC-4941-9CF6-BEFD12F9F881}"/>
              </a:ext>
            </a:extLst>
          </p:cNvPr>
          <p:cNvSpPr txBox="1"/>
          <p:nvPr/>
        </p:nvSpPr>
        <p:spPr>
          <a:xfrm>
            <a:off x="1178369" y="3241271"/>
            <a:ext cx="237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E21C9D-2D7D-450C-BB10-C4531BA2F827}"/>
              </a:ext>
            </a:extLst>
          </p:cNvPr>
          <p:cNvSpPr txBox="1"/>
          <p:nvPr/>
        </p:nvSpPr>
        <p:spPr>
          <a:xfrm>
            <a:off x="1122844" y="1538309"/>
            <a:ext cx="237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Visualization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92BEF8F-6CFE-48A7-A331-284CF8554A67}"/>
              </a:ext>
            </a:extLst>
          </p:cNvPr>
          <p:cNvSpPr txBox="1"/>
          <p:nvPr/>
        </p:nvSpPr>
        <p:spPr>
          <a:xfrm>
            <a:off x="5330544" y="1542651"/>
            <a:ext cx="237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M/C learning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67E50C7-FDD0-4322-9082-E7377245D4DA}"/>
              </a:ext>
            </a:extLst>
          </p:cNvPr>
          <p:cNvSpPr txBox="1"/>
          <p:nvPr/>
        </p:nvSpPr>
        <p:spPr>
          <a:xfrm>
            <a:off x="4099741" y="1558951"/>
            <a:ext cx="237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Tableau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134D2E9-3A08-41D5-BEF6-1C24B574B852}"/>
              </a:ext>
            </a:extLst>
          </p:cNvPr>
          <p:cNvSpPr txBox="1"/>
          <p:nvPr/>
        </p:nvSpPr>
        <p:spPr>
          <a:xfrm>
            <a:off x="7551835" y="1273124"/>
            <a:ext cx="2370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Supervised</a:t>
            </a:r>
          </a:p>
          <a:p>
            <a:r>
              <a:rPr lang="en-US" dirty="0"/>
              <a:t>&amp; Un-supervised</a:t>
            </a:r>
          </a:p>
        </p:txBody>
      </p:sp>
    </p:spTree>
    <p:extLst>
      <p:ext uri="{BB962C8B-B14F-4D97-AF65-F5344CB8AC3E}">
        <p14:creationId xmlns:p14="http://schemas.microsoft.com/office/powerpoint/2010/main" val="161344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C9EFC4-C047-41E2-9DD1-6531A149FA45}"/>
              </a:ext>
            </a:extLst>
          </p:cNvPr>
          <p:cNvSpPr/>
          <p:nvPr/>
        </p:nvSpPr>
        <p:spPr>
          <a:xfrm>
            <a:off x="0" y="75502"/>
            <a:ext cx="11954312" cy="2348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logical/physical design</a:t>
            </a:r>
          </a:p>
        </p:txBody>
      </p:sp>
    </p:spTree>
    <p:extLst>
      <p:ext uri="{BB962C8B-B14F-4D97-AF65-F5344CB8AC3E}">
        <p14:creationId xmlns:p14="http://schemas.microsoft.com/office/powerpoint/2010/main" val="1392023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C9EFC4-C047-41E2-9DD1-6531A149FA45}"/>
              </a:ext>
            </a:extLst>
          </p:cNvPr>
          <p:cNvSpPr/>
          <p:nvPr/>
        </p:nvSpPr>
        <p:spPr>
          <a:xfrm>
            <a:off x="0" y="75502"/>
            <a:ext cx="11954312" cy="2348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structure and roles to play </a:t>
            </a:r>
          </a:p>
        </p:txBody>
      </p:sp>
    </p:spTree>
    <p:extLst>
      <p:ext uri="{BB962C8B-B14F-4D97-AF65-F5344CB8AC3E}">
        <p14:creationId xmlns:p14="http://schemas.microsoft.com/office/powerpoint/2010/main" val="4072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C9EFC4-C047-41E2-9DD1-6531A149FA45}"/>
              </a:ext>
            </a:extLst>
          </p:cNvPr>
          <p:cNvSpPr/>
          <p:nvPr/>
        </p:nvSpPr>
        <p:spPr>
          <a:xfrm>
            <a:off x="0" y="75502"/>
            <a:ext cx="11954312" cy="2348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Allocation – segment-1</a:t>
            </a:r>
          </a:p>
        </p:txBody>
      </p:sp>
    </p:spTree>
    <p:extLst>
      <p:ext uri="{BB962C8B-B14F-4D97-AF65-F5344CB8AC3E}">
        <p14:creationId xmlns:p14="http://schemas.microsoft.com/office/powerpoint/2010/main" val="1065740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C9EFC4-C047-41E2-9DD1-6531A149FA45}"/>
              </a:ext>
            </a:extLst>
          </p:cNvPr>
          <p:cNvSpPr/>
          <p:nvPr/>
        </p:nvSpPr>
        <p:spPr>
          <a:xfrm>
            <a:off x="0" y="75502"/>
            <a:ext cx="11954312" cy="2348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Allocation – segment-2</a:t>
            </a:r>
          </a:p>
        </p:txBody>
      </p:sp>
    </p:spTree>
    <p:extLst>
      <p:ext uri="{BB962C8B-B14F-4D97-AF65-F5344CB8AC3E}">
        <p14:creationId xmlns:p14="http://schemas.microsoft.com/office/powerpoint/2010/main" val="2077548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C9EFC4-C047-41E2-9DD1-6531A149FA45}"/>
              </a:ext>
            </a:extLst>
          </p:cNvPr>
          <p:cNvSpPr/>
          <p:nvPr/>
        </p:nvSpPr>
        <p:spPr>
          <a:xfrm>
            <a:off x="0" y="75502"/>
            <a:ext cx="11954312" cy="2348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Allocation – segment-3</a:t>
            </a:r>
          </a:p>
        </p:txBody>
      </p:sp>
    </p:spTree>
    <p:extLst>
      <p:ext uri="{BB962C8B-B14F-4D97-AF65-F5344CB8AC3E}">
        <p14:creationId xmlns:p14="http://schemas.microsoft.com/office/powerpoint/2010/main" val="4216128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299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Asit Mohapatra -X (asimohap - LARSEN &amp; TOUBRO INFOTECH LTD at Cisco)</dc:creator>
  <cp:lastModifiedBy>Asit Mohapatra -X (asimohap - LARSEN &amp; TOUBRO INFOTECH LTD at Cisco)</cp:lastModifiedBy>
  <cp:revision>16</cp:revision>
  <dcterms:created xsi:type="dcterms:W3CDTF">2021-07-27T23:12:14Z</dcterms:created>
  <dcterms:modified xsi:type="dcterms:W3CDTF">2021-07-28T03:46:48Z</dcterms:modified>
</cp:coreProperties>
</file>