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819986-2590-4340-9780-2EEBB7C10447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594C14-6B5C-487D-A8AB-1B1B2B6C8B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4C14-6B5C-487D-A8AB-1B1B2B6C8BF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4C14-6B5C-487D-A8AB-1B1B2B6C8BF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4C14-6B5C-487D-A8AB-1B1B2B6C8BF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4C14-6B5C-487D-A8AB-1B1B2B6C8BF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4C14-6B5C-487D-A8AB-1B1B2B6C8BF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4C14-6B5C-487D-A8AB-1B1B2B6C8BF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7D08-9486-44DC-A1F1-D9005F573934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DC2F-CCC2-4414-8D51-71492F4B5D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7D08-9486-44DC-A1F1-D9005F573934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DC2F-CCC2-4414-8D51-71492F4B5D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7D08-9486-44DC-A1F1-D9005F573934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DC2F-CCC2-4414-8D51-71492F4B5D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7D08-9486-44DC-A1F1-D9005F573934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DC2F-CCC2-4414-8D51-71492F4B5D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7D08-9486-44DC-A1F1-D9005F573934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DC2F-CCC2-4414-8D51-71492F4B5D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7D08-9486-44DC-A1F1-D9005F573934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DC2F-CCC2-4414-8D51-71492F4B5D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7D08-9486-44DC-A1F1-D9005F573934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DC2F-CCC2-4414-8D51-71492F4B5D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7D08-9486-44DC-A1F1-D9005F573934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DC2F-CCC2-4414-8D51-71492F4B5D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7D08-9486-44DC-A1F1-D9005F573934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DC2F-CCC2-4414-8D51-71492F4B5D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7D08-9486-44DC-A1F1-D9005F573934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DC2F-CCC2-4414-8D51-71492F4B5D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7D08-9486-44DC-A1F1-D9005F573934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DC2F-CCC2-4414-8D51-71492F4B5D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37D08-9486-44DC-A1F1-D9005F573934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2DC2F-CCC2-4414-8D51-71492F4B5D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Welcome to MarkLogic </a:t>
            </a:r>
            <a:endParaRPr lang="en-US" dirty="0">
              <a:latin typeface="Algerian" pitchFamily="82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1219200"/>
            <a:ext cx="26289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57912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What is MarkLogic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MarkLogic is a “NoSQL” database.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Combination of databases, search style indexing and application servers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Document centric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Multi Model database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Transactional database, has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its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own transaction repo and supports ACID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Search enabled 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Schema agnostic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Programmable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High Performance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2000" dirty="0" smtClean="0"/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endParaRPr lang="en-US" sz="2000" dirty="0"/>
          </a:p>
          <a:p>
            <a:pPr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57912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MarkLogic Users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Financial-services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Healthcare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Insurance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Publishing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Life sciences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Manufacturing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Media</a:t>
            </a:r>
          </a:p>
          <a:p>
            <a:pPr>
              <a:buNone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2000" dirty="0" smtClean="0"/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endParaRPr lang="en-US" sz="2000" dirty="0"/>
          </a:p>
          <a:p>
            <a:pPr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57912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MarkLogic Server overview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Admin Interface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Default ports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App servers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Qconsole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Manage port</a:t>
            </a:r>
          </a:p>
          <a:p>
            <a:pPr>
              <a:buNone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2000" dirty="0" smtClean="0"/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endParaRPr lang="en-US" sz="2000" dirty="0"/>
          </a:p>
          <a:p>
            <a:pPr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57912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XML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632460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eXtensible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markup language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To store and transport data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Human readable format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Well form and validate xml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&lt;employee&gt;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emp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id=“1”&gt;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&lt;name &gt;Ram&lt;/name&gt;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&lt;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phone_no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&gt;987543210&lt;/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phone_no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&lt;salary&gt;50000&lt;/salary&gt;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&lt;address&gt;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&lt;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ofc_add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Pune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&lt;/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ofc_add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&lt;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home_add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&gt;Delhi&lt;/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home_add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&lt;/address&gt;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&lt;/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emp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emp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id=“2”&gt;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&lt;name &gt;Mohan&lt;/name&gt;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&lt;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phone_no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&gt;887543210&lt;/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phone_no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&lt;salary&gt;60000&lt;/salary&gt;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&lt;address&gt;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&lt;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ofc_add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Pune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&lt;/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ofc_add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&lt;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home_add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&gt;Hyderabad&lt;/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home_add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&lt;/address&gt;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&lt;/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emp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&lt;/employee&gt;</a:t>
            </a:r>
          </a:p>
          <a:p>
            <a:pPr>
              <a:buNone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2000" dirty="0" smtClean="0"/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endParaRPr lang="en-US" sz="2000" dirty="0"/>
          </a:p>
          <a:p>
            <a:pPr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57912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XPath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XML path language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Use “/” as syntax to navigate nodes in XML document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Seven kinds of nodes element, attribute, text, namespace, processing-instruction, comment, and document nodes.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2000" dirty="0" smtClean="0"/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endParaRPr lang="en-US" sz="2000" dirty="0"/>
          </a:p>
          <a:p>
            <a:pPr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57912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XQuery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Xquery is query language to XML data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FLWOR</a:t>
            </a:r>
          </a:p>
          <a:p>
            <a:r>
              <a:rPr lang="en-US" sz="2000" b="1" dirty="0" smtClean="0"/>
              <a:t>for</a:t>
            </a:r>
            <a:r>
              <a:rPr lang="en-US" sz="2000" dirty="0" smtClean="0"/>
              <a:t> - selects a sequence of nodes</a:t>
            </a:r>
          </a:p>
          <a:p>
            <a:r>
              <a:rPr lang="en-US" sz="2000" b="1" dirty="0" smtClean="0"/>
              <a:t>let</a:t>
            </a:r>
            <a:r>
              <a:rPr lang="en-US" sz="2000" dirty="0" smtClean="0"/>
              <a:t> - binds a value to a variable</a:t>
            </a:r>
          </a:p>
          <a:p>
            <a:r>
              <a:rPr lang="en-US" sz="2000" b="1" dirty="0" smtClean="0"/>
              <a:t>where</a:t>
            </a:r>
            <a:r>
              <a:rPr lang="en-US" sz="2000" dirty="0" smtClean="0"/>
              <a:t> - filters the nodes</a:t>
            </a:r>
          </a:p>
          <a:p>
            <a:r>
              <a:rPr lang="en-US" sz="2000" b="1" dirty="0" smtClean="0"/>
              <a:t>order by</a:t>
            </a:r>
            <a:r>
              <a:rPr lang="en-US" sz="2000" dirty="0" smtClean="0"/>
              <a:t> - sorts the nodes</a:t>
            </a:r>
          </a:p>
          <a:p>
            <a:r>
              <a:rPr lang="en-US" sz="2000" b="1" dirty="0" smtClean="0"/>
              <a:t>return</a:t>
            </a:r>
            <a:r>
              <a:rPr lang="en-US" sz="2000" dirty="0" smtClean="0"/>
              <a:t> - what to return</a:t>
            </a:r>
          </a:p>
          <a:p>
            <a:pPr>
              <a:buFont typeface="Wingdings" pitchFamily="2" charset="2"/>
              <a:buChar char="Ø"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100" dirty="0" smtClean="0">
                <a:solidFill>
                  <a:schemeClr val="accent1">
                    <a:lumMod val="75000"/>
                  </a:schemeClr>
                </a:solidFill>
              </a:rPr>
              <a:t>Xquery is case-sensitive</a:t>
            </a:r>
          </a:p>
          <a:p>
            <a:pPr>
              <a:buFont typeface="Wingdings" pitchFamily="2" charset="2"/>
              <a:buChar char="Ø"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endParaRPr lang="en-US" sz="2000" dirty="0"/>
          </a:p>
          <a:p>
            <a:pPr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57912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MarkLogic Data Load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XML, JSON, Text, Binary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MIME Types </a:t>
            </a:r>
          </a:p>
          <a:p>
            <a:pPr>
              <a:buNone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Loading Methods : 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query function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Database admin screen</a:t>
            </a:r>
          </a:p>
          <a:p>
            <a:pPr>
              <a:buNone/>
            </a:pPr>
            <a:r>
              <a:rPr lang="en-US" sz="2000" smtClean="0">
                <a:solidFill>
                  <a:schemeClr val="accent1">
                    <a:lumMod val="75000"/>
                  </a:schemeClr>
                </a:solidFill>
              </a:rPr>
              <a:t>MLCP</a:t>
            </a:r>
            <a:endParaRPr lang="en-US" sz="200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endParaRPr lang="en-US" sz="2000" dirty="0"/>
          </a:p>
          <a:p>
            <a:pPr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252</Words>
  <Application>Microsoft Office PowerPoint</Application>
  <PresentationFormat>On-screen Show (4:3)</PresentationFormat>
  <Paragraphs>110</Paragraphs>
  <Slides>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Welcome to MarkLogic </vt:lpstr>
      <vt:lpstr>   What is MarkLogic     </vt:lpstr>
      <vt:lpstr>   MarkLogic Users    </vt:lpstr>
      <vt:lpstr>   MarkLogic Server overview    </vt:lpstr>
      <vt:lpstr>   XML    </vt:lpstr>
      <vt:lpstr>   XPath    </vt:lpstr>
      <vt:lpstr>   XQuery    </vt:lpstr>
      <vt:lpstr>   MarkLogic Data Load 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MarkLogic </dc:title>
  <dc:creator>nautiyal</dc:creator>
  <cp:lastModifiedBy>nautiyal</cp:lastModifiedBy>
  <cp:revision>58</cp:revision>
  <dcterms:created xsi:type="dcterms:W3CDTF">2019-08-28T10:16:02Z</dcterms:created>
  <dcterms:modified xsi:type="dcterms:W3CDTF">2019-09-05T09:28:19Z</dcterms:modified>
</cp:coreProperties>
</file>