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8"/>
  </p:notesMasterIdLst>
  <p:sldIdLst>
    <p:sldId id="2147374320" r:id="rId5"/>
    <p:sldId id="2147374292" r:id="rId6"/>
    <p:sldId id="2147374293" r:id="rId7"/>
    <p:sldId id="2147374353" r:id="rId8"/>
    <p:sldId id="2147374345" r:id="rId9"/>
    <p:sldId id="2147374347" r:id="rId10"/>
    <p:sldId id="2147374346" r:id="rId11"/>
    <p:sldId id="2147374344" r:id="rId12"/>
    <p:sldId id="2147374348" r:id="rId13"/>
    <p:sldId id="2147374294" r:id="rId14"/>
    <p:sldId id="2147374349" r:id="rId15"/>
    <p:sldId id="2147374350" r:id="rId16"/>
    <p:sldId id="2147374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68" userDrawn="1">
          <p15:clr>
            <a:srgbClr val="A4A3A4"/>
          </p15:clr>
        </p15:guide>
        <p15:guide id="2" orient="horz" pos="336" userDrawn="1">
          <p15:clr>
            <a:srgbClr val="A4A3A4"/>
          </p15:clr>
        </p15:guide>
        <p15:guide id="3" orient="horz" pos="720" userDrawn="1">
          <p15:clr>
            <a:srgbClr val="A4A3A4"/>
          </p15:clr>
        </p15:guide>
        <p15:guide id="4" orient="horz" pos="2616" userDrawn="1">
          <p15:clr>
            <a:srgbClr val="A4A3A4"/>
          </p15:clr>
        </p15:guide>
        <p15:guide id="5" pos="26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2DC"/>
    <a:srgbClr val="F8F7F5"/>
    <a:srgbClr val="F8F7F6"/>
    <a:srgbClr val="F8F8F6"/>
    <a:srgbClr val="F8F9F6"/>
    <a:srgbClr val="F8FAF6"/>
    <a:srgbClr val="F8F4F6"/>
    <a:srgbClr val="ECE8E6"/>
    <a:srgbClr val="D8D2CC"/>
    <a:srgbClr val="B0A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8"/>
    <p:restoredTop sz="97030"/>
  </p:normalViewPr>
  <p:slideViewPr>
    <p:cSldViewPr snapToGrid="0">
      <p:cViewPr varScale="1">
        <p:scale>
          <a:sx n="86" d="100"/>
          <a:sy n="86" d="100"/>
        </p:scale>
        <p:origin x="907" y="58"/>
      </p:cViewPr>
      <p:guideLst>
        <p:guide pos="5568"/>
        <p:guide orient="horz" pos="336"/>
        <p:guide orient="horz" pos="720"/>
        <p:guide orient="horz" pos="2616"/>
        <p:guide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ED8EAC6-2D5B-D844-A615-EDB1D698BF23}" type="datetimeFigureOut">
              <a:rPr lang="en-US" smtClean="0"/>
              <a:pPr/>
              <a:t>10/12/2021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BA7E1BB-25B4-574B-B089-309528012E51}" type="slidenum">
              <a:rPr lang="en-US" smtClean="0"/>
              <a:pPr/>
              <a:t>‹#›</a:t>
            </a:fld>
            <a:endParaRPr lang="en-US" dirty="0"/>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itle 1">
            <a:extLst>
              <a:ext uri="{FF2B5EF4-FFF2-40B4-BE49-F238E27FC236}">
                <a16:creationId xmlns:a16="http://schemas.microsoft.com/office/drawing/2014/main" id="{2DC43509-533A-4740-83A8-6EED771E104A}"/>
              </a:ext>
            </a:extLst>
          </p:cNvPr>
          <p:cNvSpPr>
            <a:spLocks noGrp="1"/>
          </p:cNvSpPr>
          <p:nvPr>
            <p:ph type="ctrTitle" hasCustomPrompt="1"/>
          </p:nvPr>
        </p:nvSpPr>
        <p:spPr>
          <a:xfrm>
            <a:off x="190501" y="1625043"/>
            <a:ext cx="11811000" cy="3925414"/>
          </a:xfrm>
        </p:spPr>
        <p:txBody>
          <a:bodyPr/>
          <a:lstStyle>
            <a:lvl1pPr>
              <a:defRPr>
                <a:ln w="12700">
                  <a:noFill/>
                </a:ln>
                <a:solidFill>
                  <a:schemeClr val="bg1"/>
                </a:solidFill>
              </a:defRPr>
            </a:lvl1pPr>
          </a:lstStyle>
          <a:p>
            <a:pPr algn="l">
              <a:lnSpc>
                <a:spcPts val="13040"/>
              </a:lnSpc>
            </a:pPr>
            <a:r>
              <a:rPr lang="en-US" sz="13200" b="1" dirty="0">
                <a:ln w="12700">
                  <a:solidFill>
                    <a:schemeClr val="bg1"/>
                  </a:solidFill>
                </a:ln>
                <a:noFill/>
              </a:rPr>
              <a:t>Short title</a:t>
            </a:r>
          </a:p>
        </p:txBody>
      </p:sp>
      <p:sp>
        <p:nvSpPr>
          <p:cNvPr id="11" name="Text Placeholder 21">
            <a:extLst>
              <a:ext uri="{FF2B5EF4-FFF2-40B4-BE49-F238E27FC236}">
                <a16:creationId xmlns:a16="http://schemas.microsoft.com/office/drawing/2014/main" id="{7AA0D7DC-B35A-C445-A422-86F149B1078B}"/>
              </a:ext>
            </a:extLst>
          </p:cNvPr>
          <p:cNvSpPr>
            <a:spLocks noGrp="1"/>
          </p:cNvSpPr>
          <p:nvPr>
            <p:ph type="body" sz="quarter" idx="15" hasCustomPrompt="1"/>
          </p:nvPr>
        </p:nvSpPr>
        <p:spPr>
          <a:xfrm>
            <a:off x="7315200" y="244984"/>
            <a:ext cx="4673223" cy="724768"/>
          </a:xfrm>
        </p:spPr>
        <p:txBody>
          <a:bodyPr lIns="0" tIns="0" rIns="0" bIns="0" anchor="ctr">
            <a:noAutofit/>
          </a:bodyPr>
          <a:lstStyle>
            <a:lvl1pPr marL="0" indent="0">
              <a:lnSpc>
                <a:spcPts val="1600"/>
              </a:lnSpc>
              <a:buNone/>
              <a:defRPr sz="2000">
                <a:solidFill>
                  <a:schemeClr val="bg1"/>
                </a:solidFill>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a:p>
            <a:pPr lvl="0"/>
            <a:r>
              <a:rPr lang="en-US" dirty="0"/>
              <a:t>Location</a:t>
            </a:r>
          </a:p>
        </p:txBody>
      </p:sp>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tretch>
            <a:fillRect/>
          </a:stretch>
        </p:blipFill>
        <p:spPr>
          <a:xfrm>
            <a:off x="203577" y="340596"/>
            <a:ext cx="1019152" cy="324275"/>
          </a:xfrm>
          <a:prstGeom prst="rect">
            <a:avLst/>
          </a:prstGeom>
        </p:spPr>
      </p:pic>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15:guide id="1" pos="3840">
          <p15:clr>
            <a:srgbClr val="FBAE40"/>
          </p15:clr>
        </p15:guide>
        <p15:guide id="2" pos="120" userDrawn="1">
          <p15:clr>
            <a:srgbClr val="FBAE40"/>
          </p15:clr>
        </p15:guide>
        <p15:guide id="3" orient="horz" pos="3984">
          <p15:clr>
            <a:srgbClr val="FBAE40"/>
          </p15:clr>
        </p15:guide>
        <p15:guide id="4"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List">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0" y="1143000"/>
            <a:ext cx="5476875"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190500" y="3587750"/>
            <a:ext cx="5476875" cy="1930400"/>
          </a:xfrm>
        </p:spPr>
        <p:txBody>
          <a:bodyPr lIns="0" tIns="0" rIns="0" bIns="0">
            <a:noAutofit/>
          </a:bodyPr>
          <a:lstStyle>
            <a:lvl1pPr marL="0" indent="0">
              <a:buNone/>
              <a:defRPr sz="2000">
                <a:solidFill>
                  <a:schemeClr val="bg1"/>
                </a:solidFill>
              </a:defRPr>
            </a:lvl1pPr>
          </a:lstStyle>
          <a:p>
            <a:pPr lvl="0"/>
            <a:r>
              <a:rPr lang="en-US" dirty="0"/>
              <a:t>Add list here</a:t>
            </a:r>
          </a:p>
          <a:p>
            <a:pPr lvl="0"/>
            <a:r>
              <a:rPr lang="en-US" dirty="0"/>
              <a:t>Add list here</a:t>
            </a:r>
          </a:p>
          <a:p>
            <a:pPr lvl="0"/>
            <a:r>
              <a:rPr lang="en-US" dirty="0"/>
              <a:t>Add list here</a:t>
            </a:r>
          </a:p>
          <a:p>
            <a:pPr lvl="0"/>
            <a:r>
              <a:rPr lang="en-US" dirty="0"/>
              <a:t>Add list here</a:t>
            </a:r>
          </a:p>
          <a:p>
            <a:pPr lvl="0"/>
            <a:r>
              <a:rPr lang="en-US" dirty="0"/>
              <a:t>Add list here</a:t>
            </a:r>
          </a:p>
        </p:txBody>
      </p:sp>
      <p:pic>
        <p:nvPicPr>
          <p:cNvPr id="12" name="Picture 11">
            <a:extLst>
              <a:ext uri="{FF2B5EF4-FFF2-40B4-BE49-F238E27FC236}">
                <a16:creationId xmlns:a16="http://schemas.microsoft.com/office/drawing/2014/main" id="{DBCA09B7-80BE-9442-BA4D-F6F15B3AE851}"/>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15:guide id="1" orient="horz" pos="7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Two Colum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190501" y="1142999"/>
            <a:ext cx="4991099" cy="2552693"/>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6096000" y="1158901"/>
            <a:ext cx="5476875" cy="4822793"/>
          </a:xfrm>
        </p:spPr>
        <p:txBody>
          <a:bodyPr lIns="0" tIns="0" rIns="0" bIns="0">
            <a:noAutofit/>
          </a:bodyPr>
          <a:lstStyle>
            <a:lvl1pPr marL="0" indent="0">
              <a:lnSpc>
                <a:spcPct val="100000"/>
              </a:lnSpc>
              <a:buNone/>
              <a:defRPr sz="2000">
                <a:solidFill>
                  <a:schemeClr val="bg1"/>
                </a:solidFill>
              </a:defRPr>
            </a:lvl1pPr>
          </a:lstStyle>
          <a:p>
            <a:pPr marL="0" indent="0">
              <a:lnSpc>
                <a:spcPct val="100000"/>
              </a:lnSpc>
              <a:buNone/>
            </a:pPr>
            <a:r>
              <a:rPr lang="en-US" sz="2000" dirty="0">
                <a:solidFill>
                  <a:schemeClr val="bg1"/>
                </a:solidFill>
                <a:latin typeface="Arial" panose="020B0604020202020204" pitchFamily="34" charset="0"/>
              </a:rPr>
              <a:t>Add text—lorem ipsum dolor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consectetur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adipiscing</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elit</a:t>
            </a:r>
            <a:r>
              <a:rPr lang="en-US" sz="2000" dirty="0">
                <a:solidFill>
                  <a:schemeClr val="bg1"/>
                </a:solidFill>
                <a:latin typeface="Arial" panose="020B0604020202020204" pitchFamily="34" charset="0"/>
              </a:rPr>
              <a:t>, sed do </a:t>
            </a:r>
            <a:r>
              <a:rPr lang="en-US" sz="2000" dirty="0" err="1">
                <a:solidFill>
                  <a:schemeClr val="bg1"/>
                </a:solidFill>
                <a:latin typeface="Arial" panose="020B0604020202020204" pitchFamily="34" charset="0"/>
              </a:rPr>
              <a:t>eiusmod</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tempor</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incididunt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ut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labore</a:t>
            </a:r>
            <a:r>
              <a:rPr lang="en-US" sz="2000" dirty="0">
                <a:solidFill>
                  <a:schemeClr val="bg1"/>
                </a:solidFill>
                <a:latin typeface="Arial" panose="020B0604020202020204" pitchFamily="34" charset="0"/>
              </a:rPr>
              <a:t> et dolore magna </a:t>
            </a:r>
            <a:r>
              <a:rPr lang="en-US" sz="2000" dirty="0" err="1">
                <a:solidFill>
                  <a:schemeClr val="bg1"/>
                </a:solidFill>
                <a:latin typeface="Arial" panose="020B0604020202020204" pitchFamily="34" charset="0"/>
              </a:rPr>
              <a:t>aliqua</a:t>
            </a:r>
            <a:r>
              <a:rPr lang="en-US" sz="2000" dirty="0">
                <a:solidFill>
                  <a:schemeClr val="bg1"/>
                </a:solidFill>
                <a:latin typeface="Arial" panose="020B0604020202020204" pitchFamily="34" charset="0"/>
              </a:rPr>
              <a:t>. Felis </a:t>
            </a:r>
            <a:r>
              <a:rPr lang="en-US" sz="2000" dirty="0" err="1">
                <a:solidFill>
                  <a:schemeClr val="bg1"/>
                </a:solidFill>
                <a:latin typeface="Arial" panose="020B0604020202020204" pitchFamily="34" charset="0"/>
              </a:rPr>
              <a:t>imperdiet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proin</a:t>
            </a:r>
            <a:r>
              <a:rPr lang="en-US" sz="2000" dirty="0">
                <a:solidFill>
                  <a:schemeClr val="bg1"/>
                </a:solidFill>
                <a:latin typeface="Arial" panose="020B0604020202020204" pitchFamily="34" charset="0"/>
              </a:rPr>
              <a:t> fermentum </a:t>
            </a:r>
            <a:r>
              <a:rPr lang="en-US" sz="2000" dirty="0" err="1">
                <a:solidFill>
                  <a:schemeClr val="bg1"/>
                </a:solidFill>
                <a:latin typeface="Arial" panose="020B0604020202020204" pitchFamily="34" charset="0"/>
              </a:rPr>
              <a:t>leo</a:t>
            </a:r>
            <a:r>
              <a:rPr lang="en-US" sz="2000" dirty="0">
                <a:solidFill>
                  <a:schemeClr val="bg1"/>
                </a:solidFill>
                <a:latin typeface="Arial" panose="020B0604020202020204" pitchFamily="34" charset="0"/>
              </a:rPr>
              <a:t> vel </a:t>
            </a:r>
            <a:r>
              <a:rPr lang="en-US" sz="2000" dirty="0" err="1">
                <a:solidFill>
                  <a:schemeClr val="bg1"/>
                </a:solidFill>
                <a:latin typeface="Arial" panose="020B0604020202020204" pitchFamily="34" charset="0"/>
              </a:rPr>
              <a:t>orci</a:t>
            </a:r>
            <a:r>
              <a:rPr lang="en-US" sz="2000" dirty="0">
                <a:solidFill>
                  <a:schemeClr val="bg1"/>
                </a:solidFill>
                <a:latin typeface="Arial" panose="020B0604020202020204" pitchFamily="34" charset="0"/>
              </a:rPr>
              <a:t> porta non. </a:t>
            </a:r>
            <a:r>
              <a:rPr lang="en-US" sz="2000" dirty="0" err="1">
                <a:solidFill>
                  <a:schemeClr val="bg1"/>
                </a:solidFill>
                <a:latin typeface="Arial" panose="020B0604020202020204" pitchFamily="34" charset="0"/>
              </a:rPr>
              <a:t>Dictumst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quisque</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sagittis</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purus</a:t>
            </a:r>
            <a:r>
              <a:rPr lang="en-US" sz="2000" dirty="0">
                <a:solidFill>
                  <a:schemeClr val="bg1"/>
                </a:solidFill>
                <a:latin typeface="Arial" panose="020B0604020202020204" pitchFamily="34" charset="0"/>
              </a:rPr>
              <a:t> sit  </a:t>
            </a:r>
            <a:r>
              <a:rPr lang="en-US" sz="2000" dirty="0" err="1">
                <a:solidFill>
                  <a:schemeClr val="bg1"/>
                </a:solidFill>
                <a:latin typeface="Arial" panose="020B0604020202020204" pitchFamily="34" charset="0"/>
              </a:rPr>
              <a:t>amet</a:t>
            </a:r>
            <a:r>
              <a:rPr lang="en-US" sz="2000" dirty="0">
                <a:solidFill>
                  <a:schemeClr val="bg1"/>
                </a:solidFill>
                <a:latin typeface="Arial" panose="020B0604020202020204" pitchFamily="34" charset="0"/>
              </a:rPr>
              <a:t> </a:t>
            </a:r>
            <a:r>
              <a:rPr lang="en-US" sz="2000" dirty="0" err="1">
                <a:solidFill>
                  <a:schemeClr val="bg1"/>
                </a:solidFill>
                <a:latin typeface="Arial" panose="020B0604020202020204" pitchFamily="34" charset="0"/>
              </a:rPr>
              <a:t>volutpat</a:t>
            </a:r>
            <a:r>
              <a:rPr lang="en-US" sz="2000" dirty="0">
                <a:solidFill>
                  <a:schemeClr val="bg1"/>
                </a:solidFill>
                <a:latin typeface="Arial" panose="020B0604020202020204" pitchFamily="34" charset="0"/>
              </a:rPr>
              <a:t>.</a:t>
            </a:r>
          </a:p>
        </p:txBody>
      </p:sp>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141947"/>
            <a:ext cx="4563627"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C9FC6CA2-8C90-0E4F-A03B-0E5C88D55E0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264" userDrawn="1">
          <p15:clr>
            <a:srgbClr val="FBAE40"/>
          </p15:clr>
        </p15:guide>
        <p15:guide id="3" pos="72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 Quote and Sections">
    <p:bg>
      <p:bgPr>
        <a:solidFill>
          <a:schemeClr val="bg2"/>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7" name="Slide Number Placeholder 5">
            <a:extLst>
              <a:ext uri="{FF2B5EF4-FFF2-40B4-BE49-F238E27FC236}">
                <a16:creationId xmlns:a16="http://schemas.microsoft.com/office/drawing/2014/main" id="{E489DAC4-9EDB-B94E-A01F-D6178D491AE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8" name="Text Placeholder 3">
            <a:extLst>
              <a:ext uri="{FF2B5EF4-FFF2-40B4-BE49-F238E27FC236}">
                <a16:creationId xmlns:a16="http://schemas.microsoft.com/office/drawing/2014/main" id="{7B29B049-BD15-824A-8DF3-3FD5C424B44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190500"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109832" y="1143000"/>
            <a:ext cx="5061752" cy="1241507"/>
          </a:xfrm>
        </p:spPr>
        <p:txBody>
          <a:bodyPr lIns="0" tIns="0" rIns="0" bIns="0">
            <a:noAutofit/>
          </a:bodyPr>
          <a:lstStyle>
            <a:lvl1pPr marL="0" indent="0">
              <a:buNone/>
              <a:defRPr sz="3200">
                <a:solidFill>
                  <a:schemeClr val="bg1"/>
                </a:solidFill>
              </a:defRPr>
            </a:lvl1pPr>
          </a:lstStyle>
          <a:p>
            <a:pPr lvl="0"/>
            <a:r>
              <a:rPr lang="en-US" dirty="0"/>
              <a:t>Quote–Lorem ipsum dolor sit </a:t>
            </a:r>
            <a:r>
              <a:rPr lang="en-US" dirty="0" err="1"/>
              <a:t>amet</a:t>
            </a:r>
            <a:endParaRPr lang="en-US" dirty="0"/>
          </a:p>
        </p:txBody>
      </p:sp>
      <p:sp>
        <p:nvSpPr>
          <p:cNvPr id="5" name="Text Placeholder 4">
            <a:extLst>
              <a:ext uri="{FF2B5EF4-FFF2-40B4-BE49-F238E27FC236}">
                <a16:creationId xmlns:a16="http://schemas.microsoft.com/office/drawing/2014/main" id="{1DD651C6-1E75-2541-A17C-C23BB84F50ED}"/>
              </a:ext>
            </a:extLst>
          </p:cNvPr>
          <p:cNvSpPr>
            <a:spLocks noGrp="1"/>
          </p:cNvSpPr>
          <p:nvPr>
            <p:ph type="body" sz="quarter" idx="24" hasCustomPrompt="1"/>
          </p:nvPr>
        </p:nvSpPr>
        <p:spPr>
          <a:xfrm>
            <a:off x="6096000" y="3117127"/>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0" name="Text Placeholder 4">
            <a:extLst>
              <a:ext uri="{FF2B5EF4-FFF2-40B4-BE49-F238E27FC236}">
                <a16:creationId xmlns:a16="http://schemas.microsoft.com/office/drawing/2014/main" id="{EF70D999-88B1-6E43-A886-21853FE9212D}"/>
              </a:ext>
            </a:extLst>
          </p:cNvPr>
          <p:cNvSpPr>
            <a:spLocks noGrp="1"/>
          </p:cNvSpPr>
          <p:nvPr>
            <p:ph type="body" sz="quarter" idx="25" hasCustomPrompt="1"/>
          </p:nvPr>
        </p:nvSpPr>
        <p:spPr>
          <a:xfrm>
            <a:off x="6109832" y="4838700"/>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1" name="Text Placeholder 4">
            <a:extLst>
              <a:ext uri="{FF2B5EF4-FFF2-40B4-BE49-F238E27FC236}">
                <a16:creationId xmlns:a16="http://schemas.microsoft.com/office/drawing/2014/main" id="{3DC8C95E-1FEF-FA42-8BE0-F0DEDE2178D7}"/>
              </a:ext>
            </a:extLst>
          </p:cNvPr>
          <p:cNvSpPr>
            <a:spLocks noGrp="1"/>
          </p:cNvSpPr>
          <p:nvPr>
            <p:ph type="body" sz="quarter" idx="26" hasCustomPrompt="1"/>
          </p:nvPr>
        </p:nvSpPr>
        <p:spPr>
          <a:xfrm>
            <a:off x="9340401" y="3124200"/>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2" name="Text Placeholder 4">
            <a:extLst>
              <a:ext uri="{FF2B5EF4-FFF2-40B4-BE49-F238E27FC236}">
                <a16:creationId xmlns:a16="http://schemas.microsoft.com/office/drawing/2014/main" id="{396BB525-A7EB-3046-AE47-0324227D377A}"/>
              </a:ext>
            </a:extLst>
          </p:cNvPr>
          <p:cNvSpPr>
            <a:spLocks noGrp="1"/>
          </p:cNvSpPr>
          <p:nvPr>
            <p:ph type="body" sz="quarter" idx="27" hasCustomPrompt="1"/>
          </p:nvPr>
        </p:nvSpPr>
        <p:spPr>
          <a:xfrm>
            <a:off x="9334500" y="4851318"/>
            <a:ext cx="2114675" cy="987425"/>
          </a:xfrm>
        </p:spPr>
        <p:txBody>
          <a:bodyPr lIns="0" tIns="0" rIns="0" bIns="0">
            <a:noAutofit/>
          </a:bodyPr>
          <a:lstStyle>
            <a:lvl1pPr marL="0" indent="0">
              <a:buNone/>
              <a:defRPr sz="1400">
                <a:solidFill>
                  <a:schemeClr val="bg1"/>
                </a:solidFill>
              </a:defRPr>
            </a:lvl1pPr>
          </a:lstStyle>
          <a:p>
            <a:pPr lvl="0"/>
            <a:r>
              <a:rPr lang="en-US" sz="1400" dirty="0"/>
              <a:t>Add text-–Lorem ipsum dolor sit </a:t>
            </a:r>
            <a:r>
              <a:rPr lang="en-US" sz="1400" dirty="0" err="1"/>
              <a:t>amet</a:t>
            </a:r>
            <a:r>
              <a:rPr lang="en-US" sz="1400" dirty="0"/>
              <a:t>, </a:t>
            </a:r>
            <a:r>
              <a:rPr lang="en-US" sz="1400" dirty="0" err="1"/>
              <a:t>consectetur</a:t>
            </a:r>
            <a:r>
              <a:rPr lang="en-US" sz="1400" dirty="0"/>
              <a:t> </a:t>
            </a:r>
            <a:r>
              <a:rPr lang="en-US" sz="1400" dirty="0" err="1"/>
              <a:t>adipiscing</a:t>
            </a:r>
            <a:r>
              <a:rPr lang="en-US" sz="1400" dirty="0"/>
              <a:t> </a:t>
            </a:r>
            <a:r>
              <a:rPr lang="en-US" sz="1400" dirty="0" err="1"/>
              <a:t>elit</a:t>
            </a:r>
            <a:r>
              <a:rPr lang="en-US" sz="1400" dirty="0"/>
              <a:t>, sed do </a:t>
            </a:r>
            <a:r>
              <a:rPr lang="en-US" sz="1400" dirty="0" err="1"/>
              <a:t>eiusmod</a:t>
            </a:r>
            <a:r>
              <a:rPr lang="en-US" sz="1400" dirty="0"/>
              <a:t> </a:t>
            </a:r>
            <a:r>
              <a:rPr lang="en-US" sz="1400" dirty="0" err="1"/>
              <a:t>tempor</a:t>
            </a:r>
            <a:r>
              <a:rPr lang="en-US" sz="1400" dirty="0"/>
              <a:t> </a:t>
            </a:r>
            <a:r>
              <a:rPr lang="en-US" sz="1400" dirty="0" err="1"/>
              <a:t>ut</a:t>
            </a:r>
            <a:r>
              <a:rPr lang="en-US" sz="1400" dirty="0"/>
              <a:t> </a:t>
            </a:r>
            <a:r>
              <a:rPr lang="en-US" sz="1400" dirty="0" err="1"/>
              <a:t>labore</a:t>
            </a:r>
            <a:r>
              <a:rPr lang="en-US" sz="1400" dirty="0"/>
              <a: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096000" y="2628900"/>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34500" y="2629778"/>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109832" y="4381500"/>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34499" y="4381499"/>
            <a:ext cx="2114675" cy="369471"/>
          </a:xfrm>
        </p:spPr>
        <p:txBody>
          <a:bodyPr lIns="0" tIns="0" rIns="0" bIns="0">
            <a:noAutofit/>
          </a:bodyPr>
          <a:lstStyle>
            <a:lvl1pPr marL="0" indent="0">
              <a:buNone/>
              <a:defRPr sz="1800">
                <a:solidFill>
                  <a:schemeClr val="bg1"/>
                </a:solidFill>
              </a:defRPr>
            </a:lvl1pPr>
          </a:lstStyle>
          <a:p>
            <a:pPr lvl="0"/>
            <a:r>
              <a:rPr lang="en-US" dirty="0"/>
              <a:t>Section</a:t>
            </a:r>
          </a:p>
        </p:txBody>
      </p:sp>
      <p:pic>
        <p:nvPicPr>
          <p:cNvPr id="17" name="Picture 16">
            <a:extLst>
              <a:ext uri="{FF2B5EF4-FFF2-40B4-BE49-F238E27FC236}">
                <a16:creationId xmlns:a16="http://schemas.microsoft.com/office/drawing/2014/main" id="{0B7AC2D9-1E35-C04A-B057-D3DEC03F0A5F}"/>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656" userDrawn="1">
          <p15:clr>
            <a:srgbClr val="FBAE40"/>
          </p15:clr>
        </p15:guide>
        <p15:guide id="3" orient="horz" pos="1968" userDrawn="1">
          <p15:clr>
            <a:srgbClr val="FBAE40"/>
          </p15:clr>
        </p15:guide>
        <p15:guide id="4" orient="horz" pos="2760" userDrawn="1">
          <p15:clr>
            <a:srgbClr val="FBAE40"/>
          </p15:clr>
        </p15:guide>
        <p15:guide id="5" orient="horz" pos="3048" userDrawn="1">
          <p15:clr>
            <a:srgbClr val="FBAE40"/>
          </p15:clr>
        </p15:guide>
        <p15:guide id="6" pos="5880" userDrawn="1">
          <p15:clr>
            <a:srgbClr val="FBAE40"/>
          </p15:clr>
        </p15:guide>
        <p15:guide id="7" pos="32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08A71E52-2C56-E643-A36D-448B62D7E6A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4" name="Text Placeholder 24">
            <a:extLst>
              <a:ext uri="{FF2B5EF4-FFF2-40B4-BE49-F238E27FC236}">
                <a16:creationId xmlns:a16="http://schemas.microsoft.com/office/drawing/2014/main" id="{B0740A6C-3224-6241-9712-AC1E03449C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5" name="Text Placeholder 2">
            <a:extLst>
              <a:ext uri="{FF2B5EF4-FFF2-40B4-BE49-F238E27FC236}">
                <a16:creationId xmlns:a16="http://schemas.microsoft.com/office/drawing/2014/main" id="{E2C0719B-7875-4F4E-A67D-A9EC48F136C1}"/>
              </a:ext>
            </a:extLst>
          </p:cNvPr>
          <p:cNvSpPr>
            <a:spLocks noGrp="1"/>
          </p:cNvSpPr>
          <p:nvPr>
            <p:ph type="body" sz="quarter" idx="23" hasCustomPrompt="1"/>
          </p:nvPr>
        </p:nvSpPr>
        <p:spPr>
          <a:xfrm>
            <a:off x="190500" y="1143001"/>
            <a:ext cx="7124700" cy="4838700"/>
          </a:xfrm>
        </p:spPr>
        <p:txBody>
          <a:bodyPr lIns="0" tIns="0" rIns="0" bIns="0" numCol="1" spcCol="457200">
            <a:noAutofit/>
          </a:bodyPr>
          <a:lstStyle>
            <a:lvl1pPr marL="0" indent="0">
              <a:buNone/>
              <a:defRPr sz="2000" b="0" i="0">
                <a:solidFill>
                  <a:schemeClr val="bg1"/>
                </a:solidFill>
                <a:latin typeface="Arial" panose="020B0604020202020204" pitchFamily="34" charset="0"/>
              </a:defRPr>
            </a:lvl1pPr>
            <a:lvl2pPr marL="457200" indent="0">
              <a:buNone/>
              <a:defRPr sz="1800" b="0" i="0">
                <a:solidFill>
                  <a:schemeClr val="bg1"/>
                </a:solidFill>
                <a:latin typeface="TWK Everett Ultralight" panose="020B0204000000000000" pitchFamily="34" charset="77"/>
              </a:defRPr>
            </a:lvl2pPr>
            <a:lvl3pPr marL="914400" indent="0">
              <a:buNone/>
              <a:defRPr sz="1800" b="0" i="0">
                <a:solidFill>
                  <a:schemeClr val="bg1"/>
                </a:solidFill>
                <a:latin typeface="TWK Everett Ultralight" panose="020B0204000000000000" pitchFamily="34" charset="77"/>
              </a:defRPr>
            </a:lvl3pPr>
            <a:lvl4pPr marL="1371600" indent="0">
              <a:buNone/>
              <a:defRPr sz="1800" b="0" i="0">
                <a:solidFill>
                  <a:schemeClr val="bg1"/>
                </a:solidFill>
                <a:latin typeface="TWK Everett Ultralight" panose="020B0204000000000000" pitchFamily="34" charset="77"/>
              </a:defRPr>
            </a:lvl4pPr>
            <a:lvl5pPr marL="1828800" indent="0">
              <a:buNone/>
              <a:defRPr sz="1800" b="0" i="0">
                <a:solidFill>
                  <a:schemeClr val="bg1"/>
                </a:solidFill>
                <a:latin typeface="TWK Everett Ultralight" panose="020B0204000000000000" pitchFamily="34" charset="77"/>
              </a:defRPr>
            </a:lvl5pPr>
          </a:lstStyle>
          <a:p>
            <a:pPr>
              <a:lnSpc>
                <a:spcPct val="100000"/>
              </a:lnSpc>
            </a:pPr>
            <a:r>
              <a:rPr lang="en-US" dirty="0">
                <a:latin typeface="Arial" panose="020B0604020202020204" pitchFamily="34" charset="0"/>
              </a:rPr>
              <a:t>Add body text here—Lorem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p>
          <a:p>
            <a:pPr>
              <a:lnSpc>
                <a:spcPct val="100000"/>
              </a:lnSpc>
            </a:pPr>
            <a:r>
              <a:rPr lang="en-US" dirty="0">
                <a:latin typeface="Arial" panose="020B0604020202020204" pitchFamily="34" charset="0"/>
              </a:rPr>
              <a:t>Duis </a:t>
            </a:r>
            <a:r>
              <a:rPr lang="en-US" dirty="0" err="1">
                <a:latin typeface="Arial" panose="020B0604020202020204" pitchFamily="34" charset="0"/>
              </a:rPr>
              <a:t>aute</a:t>
            </a:r>
            <a:r>
              <a:rPr lang="en-US" dirty="0">
                <a:latin typeface="Arial" panose="020B0604020202020204" pitchFamily="34" charset="0"/>
              </a:rPr>
              <a:t> </a:t>
            </a:r>
            <a:r>
              <a:rPr lang="en-US" dirty="0" err="1">
                <a:latin typeface="Arial" panose="020B0604020202020204" pitchFamily="34" charset="0"/>
              </a:rPr>
              <a:t>irure</a:t>
            </a:r>
            <a:r>
              <a:rPr lang="en-US" dirty="0">
                <a:latin typeface="Arial" panose="020B0604020202020204" pitchFamily="34" charset="0"/>
              </a:rPr>
              <a:t> dolor in </a:t>
            </a:r>
            <a:r>
              <a:rPr lang="en-US" dirty="0" err="1">
                <a:latin typeface="Arial" panose="020B0604020202020204" pitchFamily="34" charset="0"/>
              </a:rPr>
              <a:t>reprehenderit</a:t>
            </a:r>
            <a:r>
              <a:rPr lang="en-US" dirty="0">
                <a:latin typeface="Arial" panose="020B0604020202020204" pitchFamily="34" charset="0"/>
              </a:rPr>
              <a:t> in </a:t>
            </a:r>
            <a:r>
              <a:rPr lang="en-US" dirty="0" err="1">
                <a:latin typeface="Arial" panose="020B0604020202020204" pitchFamily="34" charset="0"/>
              </a:rPr>
              <a:t>voluptate</a:t>
            </a:r>
            <a:r>
              <a:rPr lang="en-US" dirty="0">
                <a:latin typeface="Arial" panose="020B0604020202020204" pitchFamily="34" charset="0"/>
              </a:rPr>
              <a:t> </a:t>
            </a:r>
            <a:r>
              <a:rPr lang="en-US" dirty="0" err="1">
                <a:latin typeface="Arial" panose="020B0604020202020204" pitchFamily="34" charset="0"/>
              </a:rPr>
              <a:t>velit</a:t>
            </a:r>
            <a:r>
              <a:rPr lang="en-US" dirty="0">
                <a:latin typeface="Arial" panose="020B0604020202020204" pitchFamily="34" charset="0"/>
              </a:rPr>
              <a:t> </a:t>
            </a:r>
            <a:r>
              <a:rPr lang="en-US" dirty="0" err="1">
                <a:latin typeface="Arial" panose="020B0604020202020204" pitchFamily="34" charset="0"/>
              </a:rPr>
              <a:t>esse</a:t>
            </a:r>
            <a:r>
              <a:rPr lang="en-US" dirty="0">
                <a:latin typeface="Arial" panose="020B0604020202020204" pitchFamily="34" charset="0"/>
              </a:rPr>
              <a:t> </a:t>
            </a:r>
            <a:r>
              <a:rPr lang="en-US" dirty="0" err="1">
                <a:latin typeface="Arial" panose="020B0604020202020204" pitchFamily="34" charset="0"/>
              </a:rPr>
              <a:t>cillum</a:t>
            </a:r>
            <a:r>
              <a:rPr lang="en-US" dirty="0">
                <a:latin typeface="Arial" panose="020B0604020202020204" pitchFamily="34" charset="0"/>
              </a:rPr>
              <a:t> dolore </a:t>
            </a:r>
            <a:r>
              <a:rPr lang="en-US" dirty="0" err="1">
                <a:latin typeface="Arial" panose="020B0604020202020204" pitchFamily="34" charset="0"/>
              </a:rPr>
              <a:t>eu</a:t>
            </a:r>
            <a:r>
              <a:rPr lang="en-US" dirty="0">
                <a:latin typeface="Arial" panose="020B0604020202020204" pitchFamily="34" charset="0"/>
              </a:rPr>
              <a:t> </a:t>
            </a:r>
            <a:r>
              <a:rPr lang="en-US" dirty="0" err="1">
                <a:latin typeface="Arial" panose="020B0604020202020204" pitchFamily="34" charset="0"/>
              </a:rPr>
              <a:t>fugiat</a:t>
            </a:r>
            <a:r>
              <a:rPr lang="en-US" dirty="0">
                <a:latin typeface="Arial" panose="020B0604020202020204" pitchFamily="34" charset="0"/>
              </a:rPr>
              <a:t> </a:t>
            </a:r>
            <a:r>
              <a:rPr lang="en-US" dirty="0" err="1">
                <a:latin typeface="Arial" panose="020B0604020202020204" pitchFamily="34" charset="0"/>
              </a:rPr>
              <a:t>nulla</a:t>
            </a:r>
            <a:r>
              <a:rPr lang="en-US" dirty="0">
                <a:latin typeface="Arial" panose="020B0604020202020204" pitchFamily="34" charset="0"/>
              </a:rPr>
              <a:t> </a:t>
            </a:r>
            <a:r>
              <a:rPr lang="en-US" dirty="0" err="1">
                <a:latin typeface="Arial" panose="020B0604020202020204" pitchFamily="34" charset="0"/>
              </a:rPr>
              <a:t>pariatur</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a:p>
            <a:pPr>
              <a:lnSpc>
                <a:spcPct val="100000"/>
              </a:lnSpc>
            </a:pPr>
            <a:r>
              <a:rPr lang="en-US" dirty="0">
                <a:latin typeface="Arial" panose="020B0604020202020204" pitchFamily="34" charset="0"/>
              </a:rPr>
              <a:t>Lorem ipsum dolor sit </a:t>
            </a:r>
            <a:r>
              <a:rPr lang="en-US" dirty="0" err="1">
                <a:latin typeface="Arial" panose="020B0604020202020204" pitchFamily="34" charset="0"/>
              </a:rPr>
              <a:t>amet</a:t>
            </a:r>
            <a:r>
              <a:rPr lang="en-US" dirty="0">
                <a:latin typeface="Arial" panose="020B0604020202020204" pitchFamily="34" charset="0"/>
              </a:rPr>
              <a:t>, </a:t>
            </a:r>
            <a:r>
              <a:rPr lang="en-US" dirty="0" err="1">
                <a:latin typeface="Arial" panose="020B0604020202020204" pitchFamily="34" charset="0"/>
              </a:rPr>
              <a:t>consectetur</a:t>
            </a:r>
            <a:r>
              <a:rPr lang="en-US" dirty="0">
                <a:latin typeface="Arial" panose="020B0604020202020204" pitchFamily="34" charset="0"/>
              </a:rPr>
              <a:t> </a:t>
            </a:r>
            <a:r>
              <a:rPr lang="en-US" dirty="0" err="1">
                <a:latin typeface="Arial" panose="020B0604020202020204" pitchFamily="34" charset="0"/>
              </a:rPr>
              <a:t>adipiscing</a:t>
            </a:r>
            <a:r>
              <a:rPr lang="en-US" dirty="0">
                <a:latin typeface="Arial" panose="020B0604020202020204" pitchFamily="34" charset="0"/>
              </a:rPr>
              <a:t> </a:t>
            </a:r>
            <a:r>
              <a:rPr lang="en-US" dirty="0" err="1">
                <a:latin typeface="Arial" panose="020B0604020202020204" pitchFamily="34" charset="0"/>
              </a:rPr>
              <a:t>elit</a:t>
            </a:r>
            <a:r>
              <a:rPr lang="en-US" dirty="0">
                <a:latin typeface="Arial" panose="020B0604020202020204" pitchFamily="34" charset="0"/>
              </a:rPr>
              <a:t>, sed do </a:t>
            </a:r>
            <a:r>
              <a:rPr lang="en-US" dirty="0" err="1">
                <a:latin typeface="Arial" panose="020B0604020202020204" pitchFamily="34" charset="0"/>
              </a:rPr>
              <a:t>eiusmod</a:t>
            </a:r>
            <a:r>
              <a:rPr lang="en-US" dirty="0">
                <a:latin typeface="Arial" panose="020B0604020202020204" pitchFamily="34" charset="0"/>
              </a:rPr>
              <a:t> </a:t>
            </a:r>
            <a:r>
              <a:rPr lang="en-US" dirty="0" err="1">
                <a:latin typeface="Arial" panose="020B0604020202020204" pitchFamily="34" charset="0"/>
              </a:rPr>
              <a:t>tempor</a:t>
            </a:r>
            <a:r>
              <a:rPr lang="en-US" dirty="0">
                <a:latin typeface="Arial" panose="020B0604020202020204" pitchFamily="34" charset="0"/>
              </a:rPr>
              <a:t> </a:t>
            </a:r>
            <a:r>
              <a:rPr lang="en-US" dirty="0" err="1">
                <a:latin typeface="Arial" panose="020B0604020202020204" pitchFamily="34" charset="0"/>
              </a:rPr>
              <a:t>incididunt</a:t>
            </a:r>
            <a:r>
              <a:rPr lang="en-US" dirty="0">
                <a:latin typeface="Arial" panose="020B0604020202020204" pitchFamily="34" charset="0"/>
              </a:rPr>
              <a:t>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labore</a:t>
            </a:r>
            <a:r>
              <a:rPr lang="en-US" dirty="0">
                <a:latin typeface="Arial" panose="020B0604020202020204" pitchFamily="34" charset="0"/>
              </a:rPr>
              <a:t> et dolore magna </a:t>
            </a:r>
            <a:r>
              <a:rPr lang="en-US" dirty="0" err="1">
                <a:latin typeface="Arial" panose="020B0604020202020204" pitchFamily="34" charset="0"/>
              </a:rPr>
              <a:t>aliqua</a:t>
            </a:r>
            <a:r>
              <a:rPr lang="en-US" dirty="0">
                <a:latin typeface="Arial" panose="020B0604020202020204" pitchFamily="34" charset="0"/>
              </a:rPr>
              <a:t>. Ut </a:t>
            </a:r>
            <a:r>
              <a:rPr lang="en-US" dirty="0" err="1">
                <a:latin typeface="Arial" panose="020B0604020202020204" pitchFamily="34" charset="0"/>
              </a:rPr>
              <a:t>enim</a:t>
            </a:r>
            <a:r>
              <a:rPr lang="en-US" dirty="0">
                <a:latin typeface="Arial" panose="020B0604020202020204" pitchFamily="34" charset="0"/>
              </a:rPr>
              <a:t> ad minim </a:t>
            </a:r>
            <a:r>
              <a:rPr lang="en-US" dirty="0" err="1">
                <a:latin typeface="Arial" panose="020B0604020202020204" pitchFamily="34" charset="0"/>
              </a:rPr>
              <a:t>veniam</a:t>
            </a:r>
            <a:r>
              <a:rPr lang="en-US" dirty="0">
                <a:latin typeface="Arial" panose="020B0604020202020204" pitchFamily="34" charset="0"/>
              </a:rPr>
              <a:t>, </a:t>
            </a:r>
            <a:r>
              <a:rPr lang="en-US" dirty="0" err="1">
                <a:latin typeface="Arial" panose="020B0604020202020204" pitchFamily="34" charset="0"/>
              </a:rPr>
              <a:t>quis</a:t>
            </a:r>
            <a:r>
              <a:rPr lang="en-US" dirty="0">
                <a:latin typeface="Arial" panose="020B0604020202020204" pitchFamily="34" charset="0"/>
              </a:rPr>
              <a:t> </a:t>
            </a:r>
            <a:r>
              <a:rPr lang="en-US" dirty="0" err="1">
                <a:latin typeface="Arial" panose="020B0604020202020204" pitchFamily="34" charset="0"/>
              </a:rPr>
              <a:t>nostrud</a:t>
            </a:r>
            <a:r>
              <a:rPr lang="en-US" dirty="0">
                <a:latin typeface="Arial" panose="020B0604020202020204" pitchFamily="34" charset="0"/>
              </a:rPr>
              <a:t> exercitation </a:t>
            </a:r>
            <a:r>
              <a:rPr lang="en-US" dirty="0" err="1">
                <a:latin typeface="Arial" panose="020B0604020202020204" pitchFamily="34" charset="0"/>
              </a:rPr>
              <a:t>ullamco</a:t>
            </a:r>
            <a:r>
              <a:rPr lang="en-US" dirty="0">
                <a:latin typeface="Arial" panose="020B0604020202020204" pitchFamily="34" charset="0"/>
              </a:rPr>
              <a:t> </a:t>
            </a:r>
            <a:r>
              <a:rPr lang="en-US" dirty="0" err="1">
                <a:latin typeface="Arial" panose="020B0604020202020204" pitchFamily="34" charset="0"/>
              </a:rPr>
              <a:t>laboris</a:t>
            </a:r>
            <a:r>
              <a:rPr lang="en-US" dirty="0">
                <a:latin typeface="Arial" panose="020B0604020202020204" pitchFamily="34" charset="0"/>
              </a:rPr>
              <a:t> nisi </a:t>
            </a:r>
            <a:r>
              <a:rPr lang="en-US" dirty="0" err="1">
                <a:latin typeface="Arial" panose="020B0604020202020204" pitchFamily="34" charset="0"/>
              </a:rPr>
              <a:t>ut</a:t>
            </a:r>
            <a:r>
              <a:rPr lang="en-US" dirty="0">
                <a:latin typeface="Arial" panose="020B0604020202020204" pitchFamily="34" charset="0"/>
              </a:rPr>
              <a:t> </a:t>
            </a:r>
            <a:r>
              <a:rPr lang="en-US" dirty="0" err="1">
                <a:latin typeface="Arial" panose="020B0604020202020204" pitchFamily="34" charset="0"/>
              </a:rPr>
              <a:t>aliquip</a:t>
            </a:r>
            <a:r>
              <a:rPr lang="en-US" dirty="0">
                <a:latin typeface="Arial" panose="020B0604020202020204" pitchFamily="34" charset="0"/>
              </a:rPr>
              <a:t> ex </a:t>
            </a:r>
            <a:r>
              <a:rPr lang="en-US" dirty="0" err="1">
                <a:latin typeface="Arial" panose="020B0604020202020204" pitchFamily="34" charset="0"/>
              </a:rPr>
              <a:t>ea</a:t>
            </a:r>
            <a:r>
              <a:rPr lang="en-US" dirty="0">
                <a:latin typeface="Arial" panose="020B0604020202020204" pitchFamily="34" charset="0"/>
              </a:rPr>
              <a:t> </a:t>
            </a:r>
            <a:r>
              <a:rPr lang="en-US" dirty="0" err="1">
                <a:latin typeface="Arial" panose="020B0604020202020204" pitchFamily="34" charset="0"/>
              </a:rPr>
              <a:t>commodo</a:t>
            </a:r>
            <a:r>
              <a:rPr lang="en-US" dirty="0">
                <a:latin typeface="Arial" panose="020B0604020202020204" pitchFamily="34" charset="0"/>
              </a:rPr>
              <a:t> </a:t>
            </a:r>
            <a:r>
              <a:rPr lang="en-US" dirty="0" err="1">
                <a:latin typeface="Arial" panose="020B0604020202020204" pitchFamily="34" charset="0"/>
              </a:rPr>
              <a:t>consequat</a:t>
            </a:r>
            <a:r>
              <a:rPr lang="en-US" dirty="0">
                <a:latin typeface="Arial" panose="020B0604020202020204" pitchFamily="34" charset="0"/>
              </a:rPr>
              <a:t>. </a:t>
            </a:r>
            <a:r>
              <a:rPr lang="en-US" dirty="0" err="1">
                <a:latin typeface="Arial" panose="020B0604020202020204" pitchFamily="34" charset="0"/>
              </a:rPr>
              <a:t>Excepteur</a:t>
            </a:r>
            <a:r>
              <a:rPr lang="en-US" dirty="0">
                <a:latin typeface="Arial" panose="020B0604020202020204" pitchFamily="34" charset="0"/>
              </a:rPr>
              <a:t> </a:t>
            </a:r>
            <a:r>
              <a:rPr lang="en-US" dirty="0" err="1">
                <a:latin typeface="Arial" panose="020B0604020202020204" pitchFamily="34" charset="0"/>
              </a:rPr>
              <a:t>sint</a:t>
            </a:r>
            <a:r>
              <a:rPr lang="en-US" dirty="0">
                <a:latin typeface="Arial" panose="020B0604020202020204" pitchFamily="34" charset="0"/>
              </a:rPr>
              <a:t> </a:t>
            </a:r>
            <a:r>
              <a:rPr lang="en-US" dirty="0" err="1">
                <a:latin typeface="Arial" panose="020B0604020202020204" pitchFamily="34" charset="0"/>
              </a:rPr>
              <a:t>occaecat</a:t>
            </a:r>
            <a:r>
              <a:rPr lang="en-US" dirty="0">
                <a:latin typeface="Arial" panose="020B0604020202020204" pitchFamily="34" charset="0"/>
              </a:rPr>
              <a:t> </a:t>
            </a:r>
            <a:r>
              <a:rPr lang="en-US" dirty="0" err="1">
                <a:latin typeface="Arial" panose="020B0604020202020204" pitchFamily="34" charset="0"/>
              </a:rPr>
              <a:t>cupidatat</a:t>
            </a:r>
            <a:r>
              <a:rPr lang="en-US" dirty="0">
                <a:latin typeface="Arial" panose="020B0604020202020204" pitchFamily="34" charset="0"/>
              </a:rPr>
              <a:t> non </a:t>
            </a:r>
            <a:r>
              <a:rPr lang="en-US" dirty="0" err="1">
                <a:latin typeface="Arial" panose="020B0604020202020204" pitchFamily="34" charset="0"/>
              </a:rPr>
              <a:t>proident</a:t>
            </a:r>
            <a:r>
              <a:rPr lang="en-US" dirty="0">
                <a:latin typeface="Arial" panose="020B0604020202020204" pitchFamily="34" charset="0"/>
              </a:rPr>
              <a:t>, sunt in culpa qui </a:t>
            </a:r>
            <a:r>
              <a:rPr lang="en-US" dirty="0" err="1">
                <a:latin typeface="Arial" panose="020B0604020202020204" pitchFamily="34" charset="0"/>
              </a:rPr>
              <a:t>officia</a:t>
            </a:r>
            <a:r>
              <a:rPr lang="en-US" dirty="0">
                <a:latin typeface="Arial" panose="020B0604020202020204" pitchFamily="34" charset="0"/>
              </a:rPr>
              <a:t> </a:t>
            </a:r>
            <a:r>
              <a:rPr lang="en-US" dirty="0" err="1">
                <a:latin typeface="Arial" panose="020B0604020202020204" pitchFamily="34" charset="0"/>
              </a:rPr>
              <a:t>deserunt</a:t>
            </a:r>
            <a:r>
              <a:rPr lang="en-US" dirty="0">
                <a:latin typeface="Arial" panose="020B0604020202020204" pitchFamily="34" charset="0"/>
              </a:rPr>
              <a:t> </a:t>
            </a:r>
            <a:r>
              <a:rPr lang="en-US" dirty="0" err="1">
                <a:latin typeface="Arial" panose="020B0604020202020204" pitchFamily="34" charset="0"/>
              </a:rPr>
              <a:t>mollit</a:t>
            </a:r>
            <a:r>
              <a:rPr lang="en-US" dirty="0">
                <a:latin typeface="Arial" panose="020B0604020202020204" pitchFamily="34" charset="0"/>
              </a:rPr>
              <a:t> </a:t>
            </a:r>
            <a:r>
              <a:rPr lang="en-US" dirty="0" err="1">
                <a:latin typeface="Arial" panose="020B0604020202020204" pitchFamily="34" charset="0"/>
              </a:rPr>
              <a:t>anim</a:t>
            </a:r>
            <a:r>
              <a:rPr lang="en-US" dirty="0">
                <a:latin typeface="Arial" panose="020B0604020202020204" pitchFamily="34" charset="0"/>
              </a:rPr>
              <a:t> id </a:t>
            </a:r>
            <a:r>
              <a:rPr lang="en-US" dirty="0" err="1">
                <a:latin typeface="Arial" panose="020B0604020202020204" pitchFamily="34" charset="0"/>
              </a:rPr>
              <a:t>est</a:t>
            </a:r>
            <a:r>
              <a:rPr lang="en-US" dirty="0">
                <a:latin typeface="Arial" panose="020B0604020202020204" pitchFamily="34" charset="0"/>
              </a:rPr>
              <a:t> </a:t>
            </a:r>
            <a:r>
              <a:rPr lang="en-US" dirty="0" err="1">
                <a:latin typeface="Arial" panose="020B0604020202020204" pitchFamily="34" charset="0"/>
              </a:rPr>
              <a:t>laborum</a:t>
            </a:r>
            <a:r>
              <a:rPr lang="en-US" dirty="0">
                <a:latin typeface="Arial" panose="020B0604020202020204" pitchFamily="34" charset="0"/>
              </a:rPr>
              <a:t>.</a:t>
            </a:r>
          </a:p>
        </p:txBody>
      </p:sp>
      <p:pic>
        <p:nvPicPr>
          <p:cNvPr id="8" name="Picture 7">
            <a:extLst>
              <a:ext uri="{FF2B5EF4-FFF2-40B4-BE49-F238E27FC236}">
                <a16:creationId xmlns:a16="http://schemas.microsoft.com/office/drawing/2014/main" id="{4E8A71F1-D231-A244-9BE6-D71B3586436B}"/>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15:guide id="1" pos="674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W Quote and Categories">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7" name="Title 1">
            <a:extLst>
              <a:ext uri="{FF2B5EF4-FFF2-40B4-BE49-F238E27FC236}">
                <a16:creationId xmlns:a16="http://schemas.microsoft.com/office/drawing/2014/main" id="{40C8CC7A-36A1-0041-A14B-CDF4525A354C}"/>
              </a:ext>
            </a:extLst>
          </p:cNvPr>
          <p:cNvSpPr>
            <a:spLocks noGrp="1"/>
          </p:cNvSpPr>
          <p:nvPr>
            <p:ph type="ctrTitle" hasCustomPrompt="1"/>
          </p:nvPr>
        </p:nvSpPr>
        <p:spPr>
          <a:xfrm>
            <a:off x="5791200" y="1143001"/>
            <a:ext cx="6210300" cy="3505200"/>
          </a:xfrm>
        </p:spPr>
        <p:txBody>
          <a:bodyPr anchor="t">
            <a:noAutofit/>
          </a:bodyPr>
          <a:lstStyle>
            <a:lvl1pPr algn="l">
              <a:defRPr sz="8000" b="1">
                <a:ln>
                  <a:solidFill>
                    <a:schemeClr val="accent3"/>
                  </a:solidFill>
                </a:ln>
                <a:noFill/>
              </a:defRPr>
            </a:lvl1pPr>
          </a:lstStyle>
          <a:p>
            <a:r>
              <a:rPr lang="en-US" dirty="0"/>
              <a:t>Quote or statement</a:t>
            </a:r>
          </a:p>
        </p:txBody>
      </p:sp>
      <p:sp>
        <p:nvSpPr>
          <p:cNvPr id="23" name="Text Placeholder 13">
            <a:extLst>
              <a:ext uri="{FF2B5EF4-FFF2-40B4-BE49-F238E27FC236}">
                <a16:creationId xmlns:a16="http://schemas.microsoft.com/office/drawing/2014/main" id="{9DE620ED-CB42-784F-8099-AF585D9A1854}"/>
              </a:ext>
            </a:extLst>
          </p:cNvPr>
          <p:cNvSpPr>
            <a:spLocks noGrp="1"/>
          </p:cNvSpPr>
          <p:nvPr>
            <p:ph type="body" sz="quarter" idx="18" hasCustomPrompt="1"/>
          </p:nvPr>
        </p:nvSpPr>
        <p:spPr>
          <a:xfrm>
            <a:off x="205915" y="4676254"/>
            <a:ext cx="4183205" cy="225357"/>
          </a:xfrm>
        </p:spPr>
        <p:txBody>
          <a:bodyPr lIns="0" tIns="0" rIns="0" bIns="0">
            <a:noAutofit/>
          </a:bodyPr>
          <a:lstStyle>
            <a:lvl1pPr marL="0" indent="0">
              <a:buNone/>
              <a:defRPr sz="1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4" name="Text Placeholder 23">
            <a:extLst>
              <a:ext uri="{FF2B5EF4-FFF2-40B4-BE49-F238E27FC236}">
                <a16:creationId xmlns:a16="http://schemas.microsoft.com/office/drawing/2014/main" id="{8863FE12-E90E-7848-9182-AF1C47033EFF}"/>
              </a:ext>
            </a:extLst>
          </p:cNvPr>
          <p:cNvSpPr>
            <a:spLocks noGrp="1"/>
          </p:cNvSpPr>
          <p:nvPr>
            <p:ph type="body" sz="quarter" idx="19" hasCustomPrompt="1"/>
          </p:nvPr>
        </p:nvSpPr>
        <p:spPr>
          <a:xfrm>
            <a:off x="206375"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5" name="Text Placeholder 23">
            <a:extLst>
              <a:ext uri="{FF2B5EF4-FFF2-40B4-BE49-F238E27FC236}">
                <a16:creationId xmlns:a16="http://schemas.microsoft.com/office/drawing/2014/main" id="{66A2441A-3DA9-1D4E-998C-09F65B68C6FC}"/>
              </a:ext>
            </a:extLst>
          </p:cNvPr>
          <p:cNvSpPr>
            <a:spLocks noGrp="1"/>
          </p:cNvSpPr>
          <p:nvPr>
            <p:ph type="body" sz="quarter" idx="20" hasCustomPrompt="1"/>
          </p:nvPr>
        </p:nvSpPr>
        <p:spPr>
          <a:xfrm>
            <a:off x="8572500"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6" name="Text Placeholder 23">
            <a:extLst>
              <a:ext uri="{FF2B5EF4-FFF2-40B4-BE49-F238E27FC236}">
                <a16:creationId xmlns:a16="http://schemas.microsoft.com/office/drawing/2014/main" id="{369CE56A-C60E-DA44-BD03-D52D1CC6BCBD}"/>
              </a:ext>
            </a:extLst>
          </p:cNvPr>
          <p:cNvSpPr>
            <a:spLocks noGrp="1"/>
          </p:cNvSpPr>
          <p:nvPr>
            <p:ph type="body" sz="quarter" idx="21" hasCustomPrompt="1"/>
          </p:nvPr>
        </p:nvSpPr>
        <p:spPr>
          <a:xfrm>
            <a:off x="2995083"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7" name="Text Placeholder 23">
            <a:extLst>
              <a:ext uri="{FF2B5EF4-FFF2-40B4-BE49-F238E27FC236}">
                <a16:creationId xmlns:a16="http://schemas.microsoft.com/office/drawing/2014/main" id="{71280FAB-BC27-C247-B2AA-F215BC885493}"/>
              </a:ext>
            </a:extLst>
          </p:cNvPr>
          <p:cNvSpPr>
            <a:spLocks noGrp="1"/>
          </p:cNvSpPr>
          <p:nvPr>
            <p:ph type="body" sz="quarter" idx="22" hasCustomPrompt="1"/>
          </p:nvPr>
        </p:nvSpPr>
        <p:spPr>
          <a:xfrm>
            <a:off x="5783791" y="5062538"/>
            <a:ext cx="2554180" cy="919162"/>
          </a:xfrm>
        </p:spPr>
        <p:txBody>
          <a:bodyPr lIns="0" tIns="0" rIns="0" bIns="0">
            <a:noAutofit/>
          </a:bodyPr>
          <a:lstStyle>
            <a:lvl1pPr marL="0" indent="0">
              <a:lnSpc>
                <a:spcPct val="100000"/>
              </a:lnSpc>
              <a:buNone/>
              <a:defRPr sz="1600">
                <a:solidFill>
                  <a:schemeClr val="bg1"/>
                </a:solidFill>
              </a:defRPr>
            </a:lvl1pPr>
          </a:lstStyle>
          <a:p>
            <a:pPr lvl="0"/>
            <a:r>
              <a:rPr lang="en-US" dirty="0"/>
              <a:t>Add text—Lorem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ssed</a:t>
            </a:r>
            <a:r>
              <a:rPr lang="en-US" dirty="0"/>
              <a:t> do </a:t>
            </a:r>
            <a:r>
              <a:rPr lang="en-US" dirty="0" err="1"/>
              <a:t>eiusmod</a:t>
            </a:r>
            <a:r>
              <a:rPr lang="en-US" dirty="0"/>
              <a:t> </a:t>
            </a:r>
            <a:r>
              <a:rPr lang="en-US" dirty="0" err="1"/>
              <a:t>tempor</a:t>
            </a:r>
            <a:r>
              <a:rPr lang="en-US" dirty="0"/>
              <a:t> </a:t>
            </a:r>
            <a:r>
              <a:rPr lang="en-US" dirty="0" err="1"/>
              <a:t>ut</a:t>
            </a:r>
            <a:r>
              <a:rPr lang="en-US" dirty="0"/>
              <a:t> </a:t>
            </a:r>
            <a:r>
              <a:rPr lang="en-US" dirty="0" err="1"/>
              <a:t>labore</a:t>
            </a:r>
            <a:r>
              <a:rPr lang="en-US" dirty="0"/>
              <a:t>.</a:t>
            </a:r>
          </a:p>
        </p:txBody>
      </p:sp>
      <p:sp>
        <p:nvSpPr>
          <p:cNvPr id="28" name="Text Placeholder 4">
            <a:extLst>
              <a:ext uri="{FF2B5EF4-FFF2-40B4-BE49-F238E27FC236}">
                <a16:creationId xmlns:a16="http://schemas.microsoft.com/office/drawing/2014/main" id="{C9078B5C-6713-CB4A-A281-54004362270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24">
            <a:extLst>
              <a:ext uri="{FF2B5EF4-FFF2-40B4-BE49-F238E27FC236}">
                <a16:creationId xmlns:a16="http://schemas.microsoft.com/office/drawing/2014/main" id="{1E8B9458-2ADA-A049-90FE-0FB40F404751}"/>
              </a:ext>
            </a:extLst>
          </p:cNvPr>
          <p:cNvSpPr>
            <a:spLocks noGrp="1"/>
          </p:cNvSpPr>
          <p:nvPr>
            <p:ph type="body" sz="quarter" idx="24"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pic>
        <p:nvPicPr>
          <p:cNvPr id="13" name="Picture 12">
            <a:extLst>
              <a:ext uri="{FF2B5EF4-FFF2-40B4-BE49-F238E27FC236}">
                <a16:creationId xmlns:a16="http://schemas.microsoft.com/office/drawing/2014/main" id="{447692DA-A98D-8F4F-BB0C-CD58D5BDFCB3}"/>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502385356"/>
      </p:ext>
    </p:extLst>
  </p:cSld>
  <p:clrMapOvr>
    <a:masterClrMapping/>
  </p:clrMapOvr>
  <p:extLst>
    <p:ext uri="{DCECCB84-F9BA-43D5-87BE-67443E8EF086}">
      <p15:sldGuideLst xmlns:p15="http://schemas.microsoft.com/office/powerpoint/2012/main">
        <p15:guide id="1" orient="horz" pos="2928" userDrawn="1">
          <p15:clr>
            <a:srgbClr val="FBAE40"/>
          </p15:clr>
        </p15:guide>
        <p15:guide id="2" orient="horz" pos="3192" userDrawn="1">
          <p15:clr>
            <a:srgbClr val="FBAE40"/>
          </p15:clr>
        </p15:guide>
        <p15:guide id="3" pos="5400" userDrawn="1">
          <p15:clr>
            <a:srgbClr val="FBAE40"/>
          </p15:clr>
        </p15:guide>
        <p15:guide id="4" pos="3264" userDrawn="1">
          <p15:clr>
            <a:srgbClr val="FBAE40"/>
          </p15:clr>
        </p15:guide>
        <p15:guide id="5" pos="1872" userDrawn="1">
          <p15:clr>
            <a:srgbClr val="FBAE40"/>
          </p15:clr>
        </p15:guide>
        <p15:guide id="6" pos="36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sections content">
    <p:bg>
      <p:bgPr>
        <a:solidFill>
          <a:schemeClr val="tx2"/>
        </a:solidFill>
        <a:effectLst/>
      </p:bgPr>
    </p:bg>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FF2618E4-7F33-0547-8DC7-A468D616DB35}"/>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D84C5078-B6A8-A044-8E90-20A19F4B7D49}"/>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05915" y="3413984"/>
            <a:ext cx="4183205" cy="225357"/>
          </a:xfrm>
        </p:spPr>
        <p:txBody>
          <a:bodyPr lIns="0" tIns="0" rIns="0" bIns="0">
            <a:noAutofit/>
          </a:bodyPr>
          <a:lstStyle>
            <a:lvl1pPr marL="0" indent="0">
              <a:buNone/>
              <a:defRPr sz="1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9" name="Text Placeholder 4">
            <a:extLst>
              <a:ext uri="{FF2B5EF4-FFF2-40B4-BE49-F238E27FC236}">
                <a16:creationId xmlns:a16="http://schemas.microsoft.com/office/drawing/2014/main" id="{4C9C4BF0-A308-5241-8C03-8D24FB5A60F7}"/>
              </a:ext>
            </a:extLst>
          </p:cNvPr>
          <p:cNvSpPr>
            <a:spLocks noGrp="1"/>
          </p:cNvSpPr>
          <p:nvPr>
            <p:ph type="body" sz="quarter" idx="23" hasCustomPrompt="1"/>
          </p:nvPr>
        </p:nvSpPr>
        <p:spPr>
          <a:xfrm>
            <a:off x="190501" y="1143000"/>
            <a:ext cx="4991100" cy="208915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190500" y="3695700"/>
            <a:ext cx="4991100" cy="2286000"/>
          </a:xfrm>
        </p:spPr>
        <p:txBody>
          <a:bodyPr lIns="0" tIns="0" rIns="0" bIns="0">
            <a:noAutofit/>
          </a:bodyPr>
          <a:lstStyle>
            <a:lvl1pPr marL="0" indent="0">
              <a:buNone/>
              <a:defRPr sz="3200">
                <a:solidFill>
                  <a:schemeClr val="bg1"/>
                </a:solidFill>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1" name="Text Placeholder 4">
            <a:extLst>
              <a:ext uri="{FF2B5EF4-FFF2-40B4-BE49-F238E27FC236}">
                <a16:creationId xmlns:a16="http://schemas.microsoft.com/office/drawing/2014/main" id="{476DD77D-E9AB-6645-B39A-2A12C74D59F8}"/>
              </a:ext>
            </a:extLst>
          </p:cNvPr>
          <p:cNvSpPr>
            <a:spLocks noGrp="1"/>
          </p:cNvSpPr>
          <p:nvPr>
            <p:ph type="body" sz="quarter" idx="25" hasCustomPrompt="1"/>
          </p:nvPr>
        </p:nvSpPr>
        <p:spPr>
          <a:xfrm>
            <a:off x="6096000" y="1147548"/>
            <a:ext cx="5476875" cy="4834151"/>
          </a:xfrm>
        </p:spPr>
        <p:txBody>
          <a:bodyPr lIns="0" tIns="0" rIns="0" bIns="0">
            <a:noAutofit/>
          </a:bodyPr>
          <a:lstStyle>
            <a:lvl1pPr marL="0" indent="0">
              <a:buNone/>
              <a:defRPr sz="2000">
                <a:solidFill>
                  <a:schemeClr val="bg1"/>
                </a:solidFill>
              </a:defRPr>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33" name="Text Placeholder 24">
            <a:extLst>
              <a:ext uri="{FF2B5EF4-FFF2-40B4-BE49-F238E27FC236}">
                <a16:creationId xmlns:a16="http://schemas.microsoft.com/office/drawing/2014/main" id="{8630D5DC-43B2-4446-BEB5-91609C391C7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4" name="Text Placeholder 24">
            <a:extLst>
              <a:ext uri="{FF2B5EF4-FFF2-40B4-BE49-F238E27FC236}">
                <a16:creationId xmlns:a16="http://schemas.microsoft.com/office/drawing/2014/main" id="{7C1C8AF4-CA51-4446-9B4B-CCD3970AF36A}"/>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2A1C662C-A633-0649-8A55-4D6F7F620C3B}"/>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ultiple Quotes">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C528F0-0C5F-2C4E-9D8D-F83704D5642F}"/>
              </a:ext>
            </a:extLst>
          </p:cNvPr>
          <p:cNvSpPr>
            <a:spLocks noGrp="1"/>
          </p:cNvSpPr>
          <p:nvPr>
            <p:ph type="body" idx="1" hasCustomPrompt="1"/>
          </p:nvPr>
        </p:nvSpPr>
        <p:spPr>
          <a:xfrm>
            <a:off x="190500" y="3725779"/>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5" name="Picture Placeholder 14">
            <a:extLst>
              <a:ext uri="{FF2B5EF4-FFF2-40B4-BE49-F238E27FC236}">
                <a16:creationId xmlns:a16="http://schemas.microsoft.com/office/drawing/2014/main" id="{95770A5E-C724-CA49-A03F-565560E5E7CF}"/>
              </a:ext>
            </a:extLst>
          </p:cNvPr>
          <p:cNvSpPr>
            <a:spLocks noGrp="1"/>
          </p:cNvSpPr>
          <p:nvPr>
            <p:ph type="pic" sz="quarter" idx="13"/>
          </p:nvPr>
        </p:nvSpPr>
        <p:spPr>
          <a:xfrm>
            <a:off x="0" y="1143000"/>
            <a:ext cx="2519363" cy="2433638"/>
          </a:xfrm>
        </p:spPr>
        <p:txBody>
          <a:bodyPr/>
          <a:lstStyle>
            <a:lvl1pPr>
              <a:defRPr/>
            </a:lvl1pPr>
          </a:lstStyle>
          <a:p>
            <a:r>
              <a:rPr lang="en-US"/>
              <a:t>Click icon to add picture</a:t>
            </a:r>
          </a:p>
        </p:txBody>
      </p:sp>
      <p:sp>
        <p:nvSpPr>
          <p:cNvPr id="16" name="Picture Placeholder 14">
            <a:extLst>
              <a:ext uri="{FF2B5EF4-FFF2-40B4-BE49-F238E27FC236}">
                <a16:creationId xmlns:a16="http://schemas.microsoft.com/office/drawing/2014/main" id="{C8F13A7D-6C4C-6F4B-8F1A-29E28B94613E}"/>
              </a:ext>
            </a:extLst>
          </p:cNvPr>
          <p:cNvSpPr>
            <a:spLocks noGrp="1"/>
          </p:cNvSpPr>
          <p:nvPr>
            <p:ph type="pic" sz="quarter" idx="14"/>
          </p:nvPr>
        </p:nvSpPr>
        <p:spPr>
          <a:xfrm>
            <a:off x="3914274" y="1143000"/>
            <a:ext cx="2519363" cy="2433638"/>
          </a:xfrm>
        </p:spPr>
        <p:txBody>
          <a:bodyPr/>
          <a:lstStyle>
            <a:lvl1pPr>
              <a:defRPr/>
            </a:lvl1pPr>
          </a:lstStyle>
          <a:p>
            <a:r>
              <a:rPr lang="en-US"/>
              <a:t>Click icon to add picture</a:t>
            </a:r>
          </a:p>
        </p:txBody>
      </p:sp>
      <p:sp>
        <p:nvSpPr>
          <p:cNvPr id="17" name="Picture Placeholder 14">
            <a:extLst>
              <a:ext uri="{FF2B5EF4-FFF2-40B4-BE49-F238E27FC236}">
                <a16:creationId xmlns:a16="http://schemas.microsoft.com/office/drawing/2014/main" id="{E134F002-40B3-4A42-9658-416722BFCABA}"/>
              </a:ext>
            </a:extLst>
          </p:cNvPr>
          <p:cNvSpPr>
            <a:spLocks noGrp="1"/>
          </p:cNvSpPr>
          <p:nvPr>
            <p:ph type="pic" sz="quarter" idx="15"/>
          </p:nvPr>
        </p:nvSpPr>
        <p:spPr>
          <a:xfrm>
            <a:off x="9672637" y="1147737"/>
            <a:ext cx="2519363" cy="2433638"/>
          </a:xfrm>
        </p:spPr>
        <p:txBody>
          <a:bodyPr/>
          <a:lstStyle>
            <a:lvl1pPr>
              <a:defRPr/>
            </a:lvl1pPr>
          </a:lstStyle>
          <a:p>
            <a:r>
              <a:rPr lang="en-US"/>
              <a:t>Click icon to add picture</a:t>
            </a:r>
          </a:p>
        </p:txBody>
      </p:sp>
      <p:sp>
        <p:nvSpPr>
          <p:cNvPr id="18" name="Text Placeholder 2">
            <a:extLst>
              <a:ext uri="{FF2B5EF4-FFF2-40B4-BE49-F238E27FC236}">
                <a16:creationId xmlns:a16="http://schemas.microsoft.com/office/drawing/2014/main" id="{E9F39171-E780-844A-8D7D-85DA590E7A47}"/>
              </a:ext>
            </a:extLst>
          </p:cNvPr>
          <p:cNvSpPr>
            <a:spLocks noGrp="1"/>
          </p:cNvSpPr>
          <p:nvPr>
            <p:ph type="body" idx="16" hasCustomPrompt="1"/>
          </p:nvPr>
        </p:nvSpPr>
        <p:spPr>
          <a:xfrm>
            <a:off x="3914274" y="3725779"/>
            <a:ext cx="2519362"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19" name="Text Placeholder 2">
            <a:extLst>
              <a:ext uri="{FF2B5EF4-FFF2-40B4-BE49-F238E27FC236}">
                <a16:creationId xmlns:a16="http://schemas.microsoft.com/office/drawing/2014/main" id="{886ED91B-28CC-5749-B859-D1F509D36294}"/>
              </a:ext>
            </a:extLst>
          </p:cNvPr>
          <p:cNvSpPr>
            <a:spLocks noGrp="1"/>
          </p:cNvSpPr>
          <p:nvPr>
            <p:ph type="body" idx="17" hasCustomPrompt="1"/>
          </p:nvPr>
        </p:nvSpPr>
        <p:spPr>
          <a:xfrm>
            <a:off x="9672637" y="3725779"/>
            <a:ext cx="2487278" cy="1953986"/>
          </a:xfrm>
        </p:spPr>
        <p:txBody>
          <a:bodyPr lIns="0" tIns="0" rIns="0" bIns="0">
            <a:normAutofit/>
          </a:bodyPr>
          <a:lstStyle>
            <a:lvl1pPr marL="0" indent="0">
              <a:buNone/>
              <a:defRPr sz="1800" b="0" i="0">
                <a:solidFill>
                  <a:schemeClr val="bg1">
                    <a:lumMod val="95000"/>
                  </a:schemeClr>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1" name="Text Placeholder 20">
            <a:extLst>
              <a:ext uri="{FF2B5EF4-FFF2-40B4-BE49-F238E27FC236}">
                <a16:creationId xmlns:a16="http://schemas.microsoft.com/office/drawing/2014/main" id="{59BCF44A-F3BF-364F-AAE1-5078FBC8FCEB}"/>
              </a:ext>
            </a:extLst>
          </p:cNvPr>
          <p:cNvSpPr>
            <a:spLocks noGrp="1"/>
          </p:cNvSpPr>
          <p:nvPr>
            <p:ph type="body" sz="quarter" idx="18" hasCustomPrompt="1"/>
          </p:nvPr>
        </p:nvSpPr>
        <p:spPr>
          <a:xfrm>
            <a:off x="190500" y="5828906"/>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2" name="Text Placeholder 20">
            <a:extLst>
              <a:ext uri="{FF2B5EF4-FFF2-40B4-BE49-F238E27FC236}">
                <a16:creationId xmlns:a16="http://schemas.microsoft.com/office/drawing/2014/main" id="{5B4722C7-AFCC-A549-B88D-8CA1EA0CC239}"/>
              </a:ext>
            </a:extLst>
          </p:cNvPr>
          <p:cNvSpPr>
            <a:spLocks noGrp="1"/>
          </p:cNvSpPr>
          <p:nvPr>
            <p:ph type="body" sz="quarter" idx="19" hasCustomPrompt="1"/>
          </p:nvPr>
        </p:nvSpPr>
        <p:spPr>
          <a:xfrm>
            <a:off x="3914274" y="5817104"/>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3" name="Text Placeholder 20">
            <a:extLst>
              <a:ext uri="{FF2B5EF4-FFF2-40B4-BE49-F238E27FC236}">
                <a16:creationId xmlns:a16="http://schemas.microsoft.com/office/drawing/2014/main" id="{D1F7A5D8-E58B-904D-96D5-B1323755F562}"/>
              </a:ext>
            </a:extLst>
          </p:cNvPr>
          <p:cNvSpPr>
            <a:spLocks noGrp="1"/>
          </p:cNvSpPr>
          <p:nvPr>
            <p:ph type="body" sz="quarter" idx="20" hasCustomPrompt="1"/>
          </p:nvPr>
        </p:nvSpPr>
        <p:spPr>
          <a:xfrm>
            <a:off x="9672637" y="5817104"/>
            <a:ext cx="1212998" cy="164596"/>
          </a:xfrm>
        </p:spPr>
        <p:txBody>
          <a:bodyPr lIns="0" tIns="0" rIns="0" bIns="0">
            <a:noAutofit/>
          </a:bodyPr>
          <a:lstStyle>
            <a:lvl1pPr marL="0" indent="0">
              <a:buNone/>
              <a:defRPr sz="1400">
                <a:solidFill>
                  <a:schemeClr val="accent4"/>
                </a:solidFill>
              </a:defRPr>
            </a:lvl1pPr>
          </a:lstStyle>
          <a:p>
            <a:pPr lvl="0"/>
            <a:r>
              <a:rPr lang="en-US"/>
              <a:t>First Last</a:t>
            </a:r>
          </a:p>
        </p:txBody>
      </p:sp>
      <p:sp>
        <p:nvSpPr>
          <p:cNvPr id="25" name="Text Placeholder 24">
            <a:extLst>
              <a:ext uri="{FF2B5EF4-FFF2-40B4-BE49-F238E27FC236}">
                <a16:creationId xmlns:a16="http://schemas.microsoft.com/office/drawing/2014/main" id="{173F132F-CB7E-FA4D-8ED3-EAEE05A62B9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581B4F14-1CA5-9043-89C7-3310FBC77E03}"/>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27" name="Slide Number Placeholder 5">
            <a:extLst>
              <a:ext uri="{FF2B5EF4-FFF2-40B4-BE49-F238E27FC236}">
                <a16:creationId xmlns:a16="http://schemas.microsoft.com/office/drawing/2014/main" id="{F6CAAE23-9718-0B46-B28A-1EF30BB5F7C2}"/>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05E7EFCB-C1F9-D846-B071-DCC53A4ACE9B}"/>
              </a:ext>
            </a:extLst>
          </p:cNvPr>
          <p:cNvSpPr>
            <a:spLocks noGrp="1"/>
          </p:cNvSpPr>
          <p:nvPr>
            <p:ph type="body" sz="quarter" idx="23"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24" name="Picture 23">
            <a:extLst>
              <a:ext uri="{FF2B5EF4-FFF2-40B4-BE49-F238E27FC236}">
                <a16:creationId xmlns:a16="http://schemas.microsoft.com/office/drawing/2014/main" id="{F0555953-4BFF-5F44-9B48-CE8A4C78B8FF}"/>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3144055892"/>
      </p:ext>
    </p:extLst>
  </p:cSld>
  <p:clrMapOvr>
    <a:masterClrMapping/>
  </p:clrMapOvr>
  <p:extLst>
    <p:ext uri="{DCECCB84-F9BA-43D5-87BE-67443E8EF086}">
      <p15:sldGuideLst xmlns:p15="http://schemas.microsoft.com/office/powerpoint/2012/main">
        <p15:guide id="1" orient="horz" pos="648" userDrawn="1">
          <p15:clr>
            <a:srgbClr val="FBAE40"/>
          </p15:clr>
        </p15:guide>
        <p15:guide id="2" pos="2448" userDrawn="1">
          <p15:clr>
            <a:srgbClr val="FBAE40"/>
          </p15:clr>
        </p15:guide>
        <p15:guide id="3" pos="60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ultiple Pictures">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98B2BC5-1B85-574F-8BB5-69625A5B7E49}"/>
              </a:ext>
            </a:extLst>
          </p:cNvPr>
          <p:cNvSpPr>
            <a:spLocks noGrp="1"/>
          </p:cNvSpPr>
          <p:nvPr>
            <p:ph type="pic" sz="quarter" idx="15"/>
          </p:nvPr>
        </p:nvSpPr>
        <p:spPr>
          <a:xfrm>
            <a:off x="190500" y="1143000"/>
            <a:ext cx="4383088" cy="3009900"/>
          </a:xfrm>
        </p:spPr>
        <p:txBody>
          <a:bodyPr>
            <a:noAutofit/>
          </a:bodyPr>
          <a:lstStyle>
            <a:lvl1pPr>
              <a:defRPr>
                <a:solidFill>
                  <a:schemeClr val="bg1"/>
                </a:solidFill>
              </a:defRPr>
            </a:lvl1pPr>
          </a:lstStyle>
          <a:p>
            <a:endParaRPr lang="en-US"/>
          </a:p>
        </p:txBody>
      </p:sp>
      <p:sp>
        <p:nvSpPr>
          <p:cNvPr id="24" name="Picture Placeholder 9">
            <a:extLst>
              <a:ext uri="{FF2B5EF4-FFF2-40B4-BE49-F238E27FC236}">
                <a16:creationId xmlns:a16="http://schemas.microsoft.com/office/drawing/2014/main" id="{7476ED19-3594-9048-B39A-BDC4B64D0B8D}"/>
              </a:ext>
            </a:extLst>
          </p:cNvPr>
          <p:cNvSpPr>
            <a:spLocks noGrp="1"/>
          </p:cNvSpPr>
          <p:nvPr>
            <p:ph type="pic" sz="quarter" idx="16"/>
          </p:nvPr>
        </p:nvSpPr>
        <p:spPr>
          <a:xfrm>
            <a:off x="4780147" y="1143000"/>
            <a:ext cx="4383088" cy="3009900"/>
          </a:xfrm>
        </p:spPr>
        <p:txBody>
          <a:bodyPr>
            <a:noAutofit/>
          </a:bodyPr>
          <a:lstStyle>
            <a:lvl1pPr>
              <a:defRPr>
                <a:solidFill>
                  <a:schemeClr val="bg1"/>
                </a:solidFill>
              </a:defRPr>
            </a:lvl1pPr>
          </a:lstStyle>
          <a:p>
            <a:endParaRPr lang="en-US"/>
          </a:p>
        </p:txBody>
      </p:sp>
      <p:sp>
        <p:nvSpPr>
          <p:cNvPr id="25" name="Content Placeholder 2">
            <a:extLst>
              <a:ext uri="{FF2B5EF4-FFF2-40B4-BE49-F238E27FC236}">
                <a16:creationId xmlns:a16="http://schemas.microsoft.com/office/drawing/2014/main" id="{C9034AD5-09D2-7F49-BCA0-D1AC119438DD}"/>
              </a:ext>
            </a:extLst>
          </p:cNvPr>
          <p:cNvSpPr>
            <a:spLocks noGrp="1"/>
          </p:cNvSpPr>
          <p:nvPr>
            <p:ph sz="half" idx="1" hasCustomPrompt="1"/>
          </p:nvPr>
        </p:nvSpPr>
        <p:spPr>
          <a:xfrm>
            <a:off x="190500" y="4343400"/>
            <a:ext cx="3300124" cy="1638300"/>
          </a:xfrm>
        </p:spPr>
        <p:txBody>
          <a:bodyPr lIns="0" tIns="0" rIns="0" bIns="0">
            <a:noAutofit/>
          </a:bodyPr>
          <a:lstStyle>
            <a:lvl1pPr marL="0" indent="0">
              <a:buNone/>
              <a:defRPr sz="2400">
                <a:solidFill>
                  <a:schemeClr val="bg1"/>
                </a:solidFill>
              </a:defRPr>
            </a:lvl1pPr>
            <a:lvl2pPr marL="457200" indent="0">
              <a:buNone/>
              <a:defRPr sz="2000">
                <a:solidFill>
                  <a:schemeClr val="bg1"/>
                </a:solidFill>
              </a:defRPr>
            </a:lvl2pPr>
            <a:lvl3pPr marL="914400" indent="0">
              <a:buNone/>
              <a:defRPr sz="18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r>
              <a:rPr lang="en-US" dirty="0"/>
              <a:t>Add text here—lorem ipsum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endParaRPr lang="en-US" dirty="0"/>
          </a:p>
        </p:txBody>
      </p:sp>
      <p:sp>
        <p:nvSpPr>
          <p:cNvPr id="11" name="Slide Number Placeholder 5">
            <a:extLst>
              <a:ext uri="{FF2B5EF4-FFF2-40B4-BE49-F238E27FC236}">
                <a16:creationId xmlns:a16="http://schemas.microsoft.com/office/drawing/2014/main" id="{BCEFAFCB-CB04-704B-8F6F-9A740D646EDD}"/>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E1C64077-85C9-6C4F-BE9E-B7B7E21D9B31}"/>
              </a:ext>
            </a:extLst>
          </p:cNvPr>
          <p:cNvSpPr>
            <a:spLocks noGrp="1"/>
          </p:cNvSpPr>
          <p:nvPr>
            <p:ph type="body" sz="quarter" idx="17"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3" name="Text Placeholder 24">
            <a:extLst>
              <a:ext uri="{FF2B5EF4-FFF2-40B4-BE49-F238E27FC236}">
                <a16:creationId xmlns:a16="http://schemas.microsoft.com/office/drawing/2014/main" id="{A315DF49-AC17-D94E-8F18-3FCE42A2E117}"/>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7" name="Text Placeholder 24">
            <a:extLst>
              <a:ext uri="{FF2B5EF4-FFF2-40B4-BE49-F238E27FC236}">
                <a16:creationId xmlns:a16="http://schemas.microsoft.com/office/drawing/2014/main" id="{D39D5316-2A94-014B-90B6-041EF11AEAF6}"/>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8" name="Content Placeholder 2">
            <a:extLst>
              <a:ext uri="{FF2B5EF4-FFF2-40B4-BE49-F238E27FC236}">
                <a16:creationId xmlns:a16="http://schemas.microsoft.com/office/drawing/2014/main" id="{3FACDDBC-4208-8C4E-9533-E347DA96E88E}"/>
              </a:ext>
            </a:extLst>
          </p:cNvPr>
          <p:cNvSpPr>
            <a:spLocks noGrp="1"/>
          </p:cNvSpPr>
          <p:nvPr>
            <p:ph sz="half" idx="18" hasCustomPrompt="1"/>
          </p:nvPr>
        </p:nvSpPr>
        <p:spPr>
          <a:xfrm>
            <a:off x="3803431" y="4552596"/>
            <a:ext cx="3300124" cy="1429104"/>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19" name="Content Placeholder 2">
            <a:extLst>
              <a:ext uri="{FF2B5EF4-FFF2-40B4-BE49-F238E27FC236}">
                <a16:creationId xmlns:a16="http://schemas.microsoft.com/office/drawing/2014/main" id="{8633922D-E1F6-FC45-922C-4C63B61B38EF}"/>
              </a:ext>
            </a:extLst>
          </p:cNvPr>
          <p:cNvSpPr>
            <a:spLocks noGrp="1"/>
          </p:cNvSpPr>
          <p:nvPr>
            <p:ph sz="half" idx="23" hasCustomPrompt="1"/>
          </p:nvPr>
        </p:nvSpPr>
        <p:spPr>
          <a:xfrm>
            <a:off x="7318533" y="4552596"/>
            <a:ext cx="3300124" cy="1429104"/>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list here</a:t>
            </a:r>
          </a:p>
          <a:p>
            <a:pPr lvl="0"/>
            <a:endParaRPr lang="en-US" dirty="0"/>
          </a:p>
        </p:txBody>
      </p:sp>
      <p:sp>
        <p:nvSpPr>
          <p:cNvPr id="21" name="Picture Placeholder 9">
            <a:extLst>
              <a:ext uri="{FF2B5EF4-FFF2-40B4-BE49-F238E27FC236}">
                <a16:creationId xmlns:a16="http://schemas.microsoft.com/office/drawing/2014/main" id="{57D94485-817E-5340-B0E9-3B3DA0451869}"/>
              </a:ext>
            </a:extLst>
          </p:cNvPr>
          <p:cNvSpPr>
            <a:spLocks noGrp="1"/>
          </p:cNvSpPr>
          <p:nvPr>
            <p:ph type="pic" sz="quarter" idx="24"/>
          </p:nvPr>
        </p:nvSpPr>
        <p:spPr>
          <a:xfrm>
            <a:off x="9369794" y="1143000"/>
            <a:ext cx="2822206" cy="3009900"/>
          </a:xfrm>
        </p:spPr>
        <p:txBody>
          <a:bodyPr>
            <a:noAutofit/>
          </a:bodyPr>
          <a:lstStyle>
            <a:lvl1pPr>
              <a:defRPr>
                <a:solidFill>
                  <a:schemeClr val="bg1"/>
                </a:solidFill>
              </a:defRPr>
            </a:lvl1pPr>
          </a:lstStyle>
          <a:p>
            <a:endParaRPr lang="en-US"/>
          </a:p>
        </p:txBody>
      </p:sp>
      <p:sp>
        <p:nvSpPr>
          <p:cNvPr id="22" name="Text Placeholder 13">
            <a:extLst>
              <a:ext uri="{FF2B5EF4-FFF2-40B4-BE49-F238E27FC236}">
                <a16:creationId xmlns:a16="http://schemas.microsoft.com/office/drawing/2014/main" id="{25D94398-747E-5649-97E6-7E6999D00B95}"/>
              </a:ext>
            </a:extLst>
          </p:cNvPr>
          <p:cNvSpPr>
            <a:spLocks noGrp="1"/>
          </p:cNvSpPr>
          <p:nvPr>
            <p:ph type="body" sz="quarter" idx="25" hasCustomPrompt="1"/>
          </p:nvPr>
        </p:nvSpPr>
        <p:spPr>
          <a:xfrm>
            <a:off x="3803431" y="4343401"/>
            <a:ext cx="3300124" cy="209196"/>
          </a:xfrm>
        </p:spPr>
        <p:txBody>
          <a:bodyPr lIns="0" tIns="0" rIns="0" bIns="0">
            <a:noAutofit/>
          </a:bodyPr>
          <a:lstStyle>
            <a:lvl1pPr marL="0" indent="0">
              <a:buNone/>
              <a:defRPr sz="14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3" name="Text Placeholder 13">
            <a:extLst>
              <a:ext uri="{FF2B5EF4-FFF2-40B4-BE49-F238E27FC236}">
                <a16:creationId xmlns:a16="http://schemas.microsoft.com/office/drawing/2014/main" id="{5E2F43B2-1A09-BF4A-9CC7-336C01DFD3D6}"/>
              </a:ext>
            </a:extLst>
          </p:cNvPr>
          <p:cNvSpPr>
            <a:spLocks noGrp="1"/>
          </p:cNvSpPr>
          <p:nvPr>
            <p:ph type="body" sz="quarter" idx="26" hasCustomPrompt="1"/>
          </p:nvPr>
        </p:nvSpPr>
        <p:spPr>
          <a:xfrm>
            <a:off x="7318532" y="4343400"/>
            <a:ext cx="3300124" cy="209196"/>
          </a:xfrm>
        </p:spPr>
        <p:txBody>
          <a:bodyPr lIns="0" tIns="0" rIns="0" bIns="0">
            <a:noAutofit/>
          </a:bodyPr>
          <a:lstStyle>
            <a:lvl1pPr marL="0" indent="0">
              <a:buNone/>
              <a:defRPr sz="140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pic>
        <p:nvPicPr>
          <p:cNvPr id="15" name="Picture 14">
            <a:extLst>
              <a:ext uri="{FF2B5EF4-FFF2-40B4-BE49-F238E27FC236}">
                <a16:creationId xmlns:a16="http://schemas.microsoft.com/office/drawing/2014/main" id="{AB7640D3-A6EA-B944-946E-387D559AB2B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492410633"/>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2736" userDrawn="1">
          <p15:clr>
            <a:srgbClr val="FBAE40"/>
          </p15:clr>
        </p15:guide>
        <p15:guide id="3" orient="horz" pos="2616" userDrawn="1">
          <p15:clr>
            <a:srgbClr val="FBAE40"/>
          </p15:clr>
        </p15:guide>
        <p15:guide id="4" pos="2400" userDrawn="1">
          <p15:clr>
            <a:srgbClr val="FBAE40"/>
          </p15:clr>
        </p15:guide>
        <p15:guide id="5" pos="44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Content">
    <p:bg>
      <p:bgPr>
        <a:solidFill>
          <a:schemeClr val="tx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C06954CE-D119-5E4B-A3A0-52DFE840787C}"/>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3288E474-23F1-744A-94F1-B41E7C73C484}"/>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20" name="Text Placeholder 13">
            <a:extLst>
              <a:ext uri="{FF2B5EF4-FFF2-40B4-BE49-F238E27FC236}">
                <a16:creationId xmlns:a16="http://schemas.microsoft.com/office/drawing/2014/main" id="{BB0F0FEE-D169-AE4F-916B-D770704074CF}"/>
              </a:ext>
            </a:extLst>
          </p:cNvPr>
          <p:cNvSpPr>
            <a:spLocks noGrp="1"/>
          </p:cNvSpPr>
          <p:nvPr>
            <p:ph type="body" sz="quarter" idx="22" hasCustomPrompt="1"/>
          </p:nvPr>
        </p:nvSpPr>
        <p:spPr>
          <a:xfrm>
            <a:off x="190499"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29" name="Content Placeholder 2">
            <a:extLst>
              <a:ext uri="{FF2B5EF4-FFF2-40B4-BE49-F238E27FC236}">
                <a16:creationId xmlns:a16="http://schemas.microsoft.com/office/drawing/2014/main" id="{A85B354A-F459-B843-BBEE-2168EAB99D97}"/>
              </a:ext>
            </a:extLst>
          </p:cNvPr>
          <p:cNvSpPr>
            <a:spLocks noGrp="1"/>
          </p:cNvSpPr>
          <p:nvPr>
            <p:ph sz="half" idx="24" hasCustomPrompt="1"/>
          </p:nvPr>
        </p:nvSpPr>
        <p:spPr>
          <a:xfrm>
            <a:off x="190500" y="1851769"/>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lvl="0"/>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Add text here</a:t>
            </a:r>
          </a:p>
          <a:p>
            <a:pPr lvl="0"/>
            <a:endParaRPr lang="en-US" dirty="0"/>
          </a:p>
        </p:txBody>
      </p:sp>
      <p:sp>
        <p:nvSpPr>
          <p:cNvPr id="30" name="Text Placeholder 13">
            <a:extLst>
              <a:ext uri="{FF2B5EF4-FFF2-40B4-BE49-F238E27FC236}">
                <a16:creationId xmlns:a16="http://schemas.microsoft.com/office/drawing/2014/main" id="{B7E20E23-6351-BE4B-81D8-F7BFEE6548BF}"/>
              </a:ext>
            </a:extLst>
          </p:cNvPr>
          <p:cNvSpPr>
            <a:spLocks noGrp="1"/>
          </p:cNvSpPr>
          <p:nvPr>
            <p:ph type="body" sz="quarter" idx="25" hasCustomPrompt="1"/>
          </p:nvPr>
        </p:nvSpPr>
        <p:spPr>
          <a:xfrm>
            <a:off x="3886200" y="1500917"/>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31" name="Content Placeholder 2">
            <a:extLst>
              <a:ext uri="{FF2B5EF4-FFF2-40B4-BE49-F238E27FC236}">
                <a16:creationId xmlns:a16="http://schemas.microsoft.com/office/drawing/2014/main" id="{34124DEA-2535-0646-AAD9-83BD9F10B3D8}"/>
              </a:ext>
            </a:extLst>
          </p:cNvPr>
          <p:cNvSpPr>
            <a:spLocks noGrp="1"/>
          </p:cNvSpPr>
          <p:nvPr>
            <p:ph sz="half" idx="26" hasCustomPrompt="1"/>
          </p:nvPr>
        </p:nvSpPr>
        <p:spPr>
          <a:xfrm>
            <a:off x="3886201" y="1851769"/>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2" name="Text Placeholder 13">
            <a:extLst>
              <a:ext uri="{FF2B5EF4-FFF2-40B4-BE49-F238E27FC236}">
                <a16:creationId xmlns:a16="http://schemas.microsoft.com/office/drawing/2014/main" id="{A31120FE-7F28-2345-856B-68CFD0DCCCC4}"/>
              </a:ext>
            </a:extLst>
          </p:cNvPr>
          <p:cNvSpPr>
            <a:spLocks noGrp="1"/>
          </p:cNvSpPr>
          <p:nvPr>
            <p:ph type="body" sz="quarter" idx="27" hasCustomPrompt="1"/>
          </p:nvPr>
        </p:nvSpPr>
        <p:spPr>
          <a:xfrm>
            <a:off x="8526451" y="1516049"/>
            <a:ext cx="3475052" cy="358032"/>
          </a:xfrm>
        </p:spPr>
        <p:txBody>
          <a:bodyPr lIns="0" tIns="0" rIns="0" bIns="0" anchor="t">
            <a:noAutofit/>
          </a:bodyPr>
          <a:lstStyle>
            <a:lvl1pPr marL="0" indent="0">
              <a:lnSpc>
                <a:spcPct val="100000"/>
              </a:lnSpc>
              <a:buNone/>
              <a:defRPr sz="18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33" name="Content Placeholder 2">
            <a:extLst>
              <a:ext uri="{FF2B5EF4-FFF2-40B4-BE49-F238E27FC236}">
                <a16:creationId xmlns:a16="http://schemas.microsoft.com/office/drawing/2014/main" id="{112D8363-2485-DB4A-A5A6-9E63995A5A58}"/>
              </a:ext>
            </a:extLst>
          </p:cNvPr>
          <p:cNvSpPr>
            <a:spLocks noGrp="1"/>
          </p:cNvSpPr>
          <p:nvPr>
            <p:ph sz="half" idx="28" hasCustomPrompt="1"/>
          </p:nvPr>
        </p:nvSpPr>
        <p:spPr>
          <a:xfrm>
            <a:off x="8526452" y="1866901"/>
            <a:ext cx="3475051" cy="4129932"/>
          </a:xfrm>
        </p:spPr>
        <p:txBody>
          <a:bodyPr lIns="0" tIns="0" rIns="0" bIns="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a:solidFill>
                  <a:schemeClr val="bg1"/>
                </a:solidFill>
              </a:defRPr>
            </a:lvl1pPr>
            <a:lvl2pPr marL="457200" indent="0">
              <a:lnSpc>
                <a:spcPct val="100000"/>
              </a:lnSpc>
              <a:buNone/>
              <a:defRPr sz="2000">
                <a:solidFill>
                  <a:schemeClr val="bg1"/>
                </a:solidFill>
              </a:defRPr>
            </a:lvl2pPr>
            <a:lvl3pPr marL="914400" indent="0">
              <a:lnSpc>
                <a:spcPct val="100000"/>
              </a:lnSpc>
              <a:buNone/>
              <a:defRPr sz="1800">
                <a:solidFill>
                  <a:schemeClr val="bg1"/>
                </a:solidFill>
              </a:defRPr>
            </a:lvl3pPr>
            <a:lvl4pPr marL="1371600" indent="0">
              <a:lnSpc>
                <a:spcPct val="100000"/>
              </a:lnSpc>
              <a:buNone/>
              <a:defRPr sz="1600">
                <a:solidFill>
                  <a:schemeClr val="bg1"/>
                </a:solidFill>
              </a:defRPr>
            </a:lvl4pPr>
            <a:lvl5pPr marL="1828800" indent="0">
              <a:lnSpc>
                <a:spcPct val="100000"/>
              </a:lnSpc>
              <a:buNone/>
              <a:defRPr sz="1600">
                <a:solidFill>
                  <a:schemeClr val="bg1"/>
                </a:solidFill>
              </a:defRPr>
            </a:lvl5pPr>
          </a:lstStyle>
          <a:p>
            <a:pPr>
              <a:lnSpc>
                <a:spcPts val="2500"/>
              </a:lnSpc>
            </a:pPr>
            <a:r>
              <a:rPr lang="en-US" sz="2000" dirty="0">
                <a:latin typeface="Arial" panose="020B0604020202020204" pitchFamily="34" charset="0"/>
              </a:rPr>
              <a:t>Add text here—lorem ipsum dolor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consectetur</a:t>
            </a:r>
            <a:r>
              <a:rPr lang="en-US" sz="2000" dirty="0">
                <a:latin typeface="Arial" panose="020B0604020202020204" pitchFamily="34" charset="0"/>
              </a:rPr>
              <a:t> </a:t>
            </a:r>
            <a:r>
              <a:rPr lang="en-US" sz="2000" dirty="0" err="1">
                <a:latin typeface="Arial" panose="020B0604020202020204" pitchFamily="34" charset="0"/>
              </a:rPr>
              <a:t>adipiscing</a:t>
            </a:r>
            <a:r>
              <a:rPr lang="en-US" sz="2000" dirty="0">
                <a:latin typeface="Arial" panose="020B0604020202020204" pitchFamily="34" charset="0"/>
              </a:rPr>
              <a:t> </a:t>
            </a:r>
            <a:r>
              <a:rPr lang="en-US" sz="2000" dirty="0" err="1">
                <a:latin typeface="Arial" panose="020B0604020202020204" pitchFamily="34" charset="0"/>
              </a:rPr>
              <a:t>elit</a:t>
            </a:r>
            <a:r>
              <a:rPr lang="en-US" sz="2000" dirty="0">
                <a:latin typeface="Arial" panose="020B0604020202020204" pitchFamily="34" charset="0"/>
              </a:rPr>
              <a:t>, sed do </a:t>
            </a:r>
            <a:r>
              <a:rPr lang="en-US" sz="2000" dirty="0" err="1">
                <a:latin typeface="Arial" panose="020B0604020202020204" pitchFamily="34" charset="0"/>
              </a:rPr>
              <a:t>eiusmod</a:t>
            </a:r>
            <a:r>
              <a:rPr lang="en-US" sz="2000" dirty="0">
                <a:latin typeface="Arial" panose="020B0604020202020204" pitchFamily="34" charset="0"/>
              </a:rPr>
              <a:t> </a:t>
            </a:r>
            <a:r>
              <a:rPr lang="en-US" sz="2000" dirty="0" err="1">
                <a:latin typeface="Arial" panose="020B0604020202020204" pitchFamily="34" charset="0"/>
              </a:rPr>
              <a:t>tempor</a:t>
            </a:r>
            <a:r>
              <a:rPr lang="en-US" sz="2000" dirty="0">
                <a:latin typeface="Arial" panose="020B0604020202020204" pitchFamily="34" charset="0"/>
              </a:rPr>
              <a:t> </a:t>
            </a:r>
            <a:r>
              <a:rPr lang="en-US" sz="2000" dirty="0" err="1">
                <a:latin typeface="Arial" panose="020B0604020202020204" pitchFamily="34" charset="0"/>
              </a:rPr>
              <a:t>incididunt</a:t>
            </a:r>
            <a:r>
              <a:rPr lang="en-US" sz="2000" dirty="0">
                <a:latin typeface="Arial" panose="020B0604020202020204" pitchFamily="34" charset="0"/>
              </a:rPr>
              <a:t> </a:t>
            </a:r>
            <a:r>
              <a:rPr lang="en-US" sz="2000" dirty="0" err="1">
                <a:latin typeface="Arial" panose="020B0604020202020204" pitchFamily="34" charset="0"/>
              </a:rPr>
              <a:t>ut</a:t>
            </a:r>
            <a:r>
              <a:rPr lang="en-US" sz="2000" dirty="0">
                <a:latin typeface="Arial" panose="020B0604020202020204" pitchFamily="34" charset="0"/>
              </a:rPr>
              <a:t> </a:t>
            </a:r>
            <a:r>
              <a:rPr lang="en-US" sz="2000" dirty="0" err="1">
                <a:latin typeface="Arial" panose="020B0604020202020204" pitchFamily="34" charset="0"/>
              </a:rPr>
              <a:t>labore</a:t>
            </a:r>
            <a:r>
              <a:rPr lang="en-US" sz="2000" dirty="0">
                <a:latin typeface="Arial" panose="020B0604020202020204" pitchFamily="34" charset="0"/>
              </a:rPr>
              <a:t> et dolore magna </a:t>
            </a:r>
            <a:r>
              <a:rPr lang="en-US" sz="2000" dirty="0" err="1">
                <a:latin typeface="Arial" panose="020B0604020202020204" pitchFamily="34" charset="0"/>
              </a:rPr>
              <a:t>aliqua</a:t>
            </a:r>
            <a:r>
              <a:rPr lang="en-US" sz="2000" dirty="0">
                <a:latin typeface="Arial" panose="020B0604020202020204" pitchFamily="34" charset="0"/>
              </a:rPr>
              <a:t>. Felis </a:t>
            </a:r>
            <a:r>
              <a:rPr lang="en-US" sz="2000" dirty="0" err="1">
                <a:latin typeface="Arial" panose="020B0604020202020204" pitchFamily="34" charset="0"/>
              </a:rPr>
              <a:t>imperdiet</a:t>
            </a:r>
            <a:r>
              <a:rPr lang="en-US" sz="2000" dirty="0">
                <a:latin typeface="Arial" panose="020B0604020202020204" pitchFamily="34" charset="0"/>
              </a:rPr>
              <a:t> </a:t>
            </a:r>
            <a:r>
              <a:rPr lang="en-US" sz="2000" dirty="0" err="1">
                <a:latin typeface="Arial" panose="020B0604020202020204" pitchFamily="34" charset="0"/>
              </a:rPr>
              <a:t>proin</a:t>
            </a:r>
            <a:r>
              <a:rPr lang="en-US" sz="2000" dirty="0">
                <a:latin typeface="Arial" panose="020B0604020202020204" pitchFamily="34" charset="0"/>
              </a:rPr>
              <a:t> fermentum </a:t>
            </a:r>
            <a:r>
              <a:rPr lang="en-US" sz="2000" dirty="0" err="1">
                <a:latin typeface="Arial" panose="020B0604020202020204" pitchFamily="34" charset="0"/>
              </a:rPr>
              <a:t>leo</a:t>
            </a:r>
            <a:r>
              <a:rPr lang="en-US" sz="2000" dirty="0">
                <a:latin typeface="Arial" panose="020B0604020202020204" pitchFamily="34" charset="0"/>
              </a:rPr>
              <a:t> vel </a:t>
            </a:r>
            <a:r>
              <a:rPr lang="en-US" sz="2000" dirty="0" err="1">
                <a:latin typeface="Arial" panose="020B0604020202020204" pitchFamily="34" charset="0"/>
              </a:rPr>
              <a:t>orci</a:t>
            </a:r>
            <a:r>
              <a:rPr lang="en-US" sz="2000" dirty="0">
                <a:latin typeface="Arial" panose="020B0604020202020204" pitchFamily="34" charset="0"/>
              </a:rPr>
              <a:t> porta non. </a:t>
            </a:r>
            <a:r>
              <a:rPr lang="en-US" sz="2000" dirty="0" err="1">
                <a:latin typeface="Arial" panose="020B0604020202020204" pitchFamily="34" charset="0"/>
              </a:rPr>
              <a:t>Dictumst</a:t>
            </a:r>
            <a:r>
              <a:rPr lang="en-US" sz="2000" dirty="0">
                <a:latin typeface="Arial" panose="020B0604020202020204" pitchFamily="34" charset="0"/>
              </a:rPr>
              <a:t> </a:t>
            </a:r>
            <a:r>
              <a:rPr lang="en-US" sz="2000" dirty="0" err="1">
                <a:latin typeface="Arial" panose="020B0604020202020204" pitchFamily="34" charset="0"/>
              </a:rPr>
              <a:t>quisque</a:t>
            </a:r>
            <a:r>
              <a:rPr lang="en-US" sz="2000" dirty="0">
                <a:latin typeface="Arial" panose="020B0604020202020204" pitchFamily="34" charset="0"/>
              </a:rPr>
              <a:t> </a:t>
            </a:r>
            <a:r>
              <a:rPr lang="en-US" sz="2000" dirty="0" err="1">
                <a:latin typeface="Arial" panose="020B0604020202020204" pitchFamily="34" charset="0"/>
              </a:rPr>
              <a:t>sagittis</a:t>
            </a:r>
            <a:r>
              <a:rPr lang="en-US" sz="2000" dirty="0">
                <a:latin typeface="Arial" panose="020B0604020202020204" pitchFamily="34" charset="0"/>
              </a:rPr>
              <a:t> </a:t>
            </a:r>
            <a:r>
              <a:rPr lang="en-US" sz="2000" dirty="0" err="1">
                <a:latin typeface="Arial" panose="020B0604020202020204" pitchFamily="34" charset="0"/>
              </a:rPr>
              <a:t>purus</a:t>
            </a:r>
            <a:r>
              <a:rPr lang="en-US" sz="2000" dirty="0">
                <a:latin typeface="Arial" panose="020B0604020202020204" pitchFamily="34" charset="0"/>
              </a:rPr>
              <a:t> sit </a:t>
            </a:r>
            <a:r>
              <a:rPr lang="en-US" sz="2000" dirty="0" err="1">
                <a:latin typeface="Arial" panose="020B0604020202020204" pitchFamily="34" charset="0"/>
              </a:rPr>
              <a:t>amet</a:t>
            </a:r>
            <a:r>
              <a:rPr lang="en-US" sz="2000" dirty="0">
                <a:latin typeface="Arial" panose="020B0604020202020204" pitchFamily="34" charset="0"/>
              </a:rPr>
              <a:t> </a:t>
            </a:r>
            <a:r>
              <a:rPr lang="en-US" sz="2000" dirty="0" err="1">
                <a:latin typeface="Arial" panose="020B0604020202020204" pitchFamily="34" charset="0"/>
              </a:rPr>
              <a:t>volutpat</a:t>
            </a:r>
            <a:r>
              <a:rPr lang="en-US" sz="2000" dirty="0">
                <a:latin typeface="Arial" panose="020B0604020202020204" pitchFamily="34" charset="0"/>
              </a:rPr>
              <a:t>.</a:t>
            </a:r>
            <a:endParaRPr lang="en-US" dirty="0">
              <a:latin typeface="Arial" panose="020B0604020202020204" pitchFamily="34" charset="0"/>
            </a:endParaRPr>
          </a:p>
        </p:txBody>
      </p:sp>
      <p:sp>
        <p:nvSpPr>
          <p:cNvPr id="34" name="Text Placeholder 24">
            <a:extLst>
              <a:ext uri="{FF2B5EF4-FFF2-40B4-BE49-F238E27FC236}">
                <a16:creationId xmlns:a16="http://schemas.microsoft.com/office/drawing/2014/main" id="{B46CB63A-9C49-084E-B86A-A9A88A79734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732BF418-CBCE-EC41-B0A4-291888E13E33}"/>
              </a:ext>
            </a:extLst>
          </p:cNvPr>
          <p:cNvSpPr>
            <a:spLocks noGrp="1"/>
          </p:cNvSpPr>
          <p:nvPr>
            <p:ph type="body" sz="quarter" idx="29" hasCustomPrompt="1"/>
          </p:nvPr>
        </p:nvSpPr>
        <p:spPr>
          <a:xfrm>
            <a:off x="190500" y="457554"/>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E12AFEF2-F72C-E24D-98C7-4ABCE4921859}"/>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388291113"/>
      </p:ext>
    </p:extLst>
  </p:cSld>
  <p:clrMapOvr>
    <a:masterClrMapping/>
  </p:clrMapOvr>
  <p:extLst>
    <p:ext uri="{DCECCB84-F9BA-43D5-87BE-67443E8EF086}">
      <p15:sldGuideLst xmlns:p15="http://schemas.microsoft.com/office/powerpoint/2012/main">
        <p15:guide id="1" orient="horz" pos="960" userDrawn="1">
          <p15:clr>
            <a:srgbClr val="FBAE40"/>
          </p15:clr>
        </p15:guide>
        <p15:guide id="2" orient="horz" pos="1176" userDrawn="1">
          <p15:clr>
            <a:srgbClr val="FBAE40"/>
          </p15:clr>
        </p15:guide>
        <p15:guide id="3" pos="2448" userDrawn="1">
          <p15:clr>
            <a:srgbClr val="FBAE40"/>
          </p15:clr>
        </p15:guide>
        <p15:guide id="4" pos="5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sections">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5CC161F-7960-D04A-99D8-B7D7D7552BEE}"/>
              </a:ext>
            </a:extLst>
          </p:cNvPr>
          <p:cNvSpPr>
            <a:spLocks noGrp="1"/>
          </p:cNvSpPr>
          <p:nvPr>
            <p:ph sz="half" idx="1" hasCustomPrompt="1"/>
          </p:nvPr>
        </p:nvSpPr>
        <p:spPr>
          <a:xfrm>
            <a:off x="190500"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r>
              <a:rPr lang="en-US" dirty="0"/>
              <a:t>Add text here</a:t>
            </a:r>
          </a:p>
        </p:txBody>
      </p:sp>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90500"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3" name="Content Placeholder 2">
            <a:extLst>
              <a:ext uri="{FF2B5EF4-FFF2-40B4-BE49-F238E27FC236}">
                <a16:creationId xmlns:a16="http://schemas.microsoft.com/office/drawing/2014/main" id="{1E27F35E-8DCB-644B-8BF6-BC25E3A83682}"/>
              </a:ext>
            </a:extLst>
          </p:cNvPr>
          <p:cNvSpPr>
            <a:spLocks noGrp="1"/>
          </p:cNvSpPr>
          <p:nvPr>
            <p:ph sz="half" idx="14" hasCustomPrompt="1"/>
          </p:nvPr>
        </p:nvSpPr>
        <p:spPr>
          <a:xfrm>
            <a:off x="376747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767474"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5" name="Content Placeholder 2">
            <a:extLst>
              <a:ext uri="{FF2B5EF4-FFF2-40B4-BE49-F238E27FC236}">
                <a16:creationId xmlns:a16="http://schemas.microsoft.com/office/drawing/2014/main" id="{DCFC4ECF-E201-3D4C-B3F8-A9BB1DF2EBE0}"/>
              </a:ext>
            </a:extLst>
          </p:cNvPr>
          <p:cNvSpPr>
            <a:spLocks noGrp="1"/>
          </p:cNvSpPr>
          <p:nvPr>
            <p:ph sz="half" idx="16" hasCustomPrompt="1"/>
          </p:nvPr>
        </p:nvSpPr>
        <p:spPr>
          <a:xfrm>
            <a:off x="897876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8978764" y="1682639"/>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7" name="Content Placeholder 2">
            <a:extLst>
              <a:ext uri="{FF2B5EF4-FFF2-40B4-BE49-F238E27FC236}">
                <a16:creationId xmlns:a16="http://schemas.microsoft.com/office/drawing/2014/main" id="{C0EC67FF-B049-914F-B99F-B4ABDDF1FC19}"/>
              </a:ext>
            </a:extLst>
          </p:cNvPr>
          <p:cNvSpPr>
            <a:spLocks noGrp="1"/>
          </p:cNvSpPr>
          <p:nvPr>
            <p:ph sz="half" idx="18" hasCustomPrompt="1"/>
          </p:nvPr>
        </p:nvSpPr>
        <p:spPr>
          <a:xfrm>
            <a:off x="193539"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18" name="Text Placeholder 13">
            <a:extLst>
              <a:ext uri="{FF2B5EF4-FFF2-40B4-BE49-F238E27FC236}">
                <a16:creationId xmlns:a16="http://schemas.microsoft.com/office/drawing/2014/main" id="{02738305-AB89-1E4A-8C75-74D52ACB8957}"/>
              </a:ext>
            </a:extLst>
          </p:cNvPr>
          <p:cNvSpPr>
            <a:spLocks noGrp="1"/>
          </p:cNvSpPr>
          <p:nvPr>
            <p:ph type="body" sz="quarter" idx="19" hasCustomPrompt="1"/>
          </p:nvPr>
        </p:nvSpPr>
        <p:spPr>
          <a:xfrm>
            <a:off x="193539"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9" name="Content Placeholder 2">
            <a:extLst>
              <a:ext uri="{FF2B5EF4-FFF2-40B4-BE49-F238E27FC236}">
                <a16:creationId xmlns:a16="http://schemas.microsoft.com/office/drawing/2014/main" id="{50DF45DC-84B7-5347-8E83-CE81DADF64F8}"/>
              </a:ext>
            </a:extLst>
          </p:cNvPr>
          <p:cNvSpPr>
            <a:spLocks noGrp="1"/>
          </p:cNvSpPr>
          <p:nvPr>
            <p:ph sz="half" idx="20" hasCustomPrompt="1"/>
          </p:nvPr>
        </p:nvSpPr>
        <p:spPr>
          <a:xfrm>
            <a:off x="376747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0" name="Text Placeholder 13">
            <a:extLst>
              <a:ext uri="{FF2B5EF4-FFF2-40B4-BE49-F238E27FC236}">
                <a16:creationId xmlns:a16="http://schemas.microsoft.com/office/drawing/2014/main" id="{956E6FF5-3A41-8C4C-B831-C6C42552BF6D}"/>
              </a:ext>
            </a:extLst>
          </p:cNvPr>
          <p:cNvSpPr>
            <a:spLocks noGrp="1"/>
          </p:cNvSpPr>
          <p:nvPr>
            <p:ph type="body" sz="quarter" idx="21" hasCustomPrompt="1"/>
          </p:nvPr>
        </p:nvSpPr>
        <p:spPr>
          <a:xfrm>
            <a:off x="3767474"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1" name="Content Placeholder 2">
            <a:extLst>
              <a:ext uri="{FF2B5EF4-FFF2-40B4-BE49-F238E27FC236}">
                <a16:creationId xmlns:a16="http://schemas.microsoft.com/office/drawing/2014/main" id="{2CA5274F-82C2-1043-8D4E-7AB2B5D30D54}"/>
              </a:ext>
            </a:extLst>
          </p:cNvPr>
          <p:cNvSpPr>
            <a:spLocks noGrp="1"/>
          </p:cNvSpPr>
          <p:nvPr>
            <p:ph sz="half" idx="22" hasCustomPrompt="1"/>
          </p:nvPr>
        </p:nvSpPr>
        <p:spPr>
          <a:xfrm>
            <a:off x="897876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a:lvl1pPr>
            <a:lvl2pPr>
              <a:defRPr sz="1400"/>
            </a:lvl2pPr>
            <a:lvl3pPr>
              <a:defRPr sz="1200"/>
            </a:lvl3pPr>
            <a:lvl4pPr>
              <a:defRPr sz="1100"/>
            </a:lvl4pPr>
            <a:lvl5pPr>
              <a:defRPr sz="1100"/>
            </a:lvl5pPr>
          </a:lstStyle>
          <a:p>
            <a:pPr lvl="0"/>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22" name="Text Placeholder 13">
            <a:extLst>
              <a:ext uri="{FF2B5EF4-FFF2-40B4-BE49-F238E27FC236}">
                <a16:creationId xmlns:a16="http://schemas.microsoft.com/office/drawing/2014/main" id="{FF0E0456-C76C-E440-84CD-7262A2B3F304}"/>
              </a:ext>
            </a:extLst>
          </p:cNvPr>
          <p:cNvSpPr>
            <a:spLocks noGrp="1"/>
          </p:cNvSpPr>
          <p:nvPr>
            <p:ph type="body" sz="quarter" idx="23" hasCustomPrompt="1"/>
          </p:nvPr>
        </p:nvSpPr>
        <p:spPr>
          <a:xfrm>
            <a:off x="8978764" y="3665867"/>
            <a:ext cx="1855788" cy="207962"/>
          </a:xfrm>
        </p:spPr>
        <p:txBody>
          <a:bodyPr lIns="0" tIns="0" rIns="0" bIns="0" anchor="ctr">
            <a:noAutofit/>
          </a:bodyPr>
          <a:lstStyle>
            <a:lvl1pPr marL="0" indent="0">
              <a:buNone/>
              <a:defRPr sz="1400" b="1">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3" name="Slide Number Placeholder 5">
            <a:extLst>
              <a:ext uri="{FF2B5EF4-FFF2-40B4-BE49-F238E27FC236}">
                <a16:creationId xmlns:a16="http://schemas.microsoft.com/office/drawing/2014/main" id="{EAE3313F-BCCB-564E-8004-A50F9ECA8FAF}"/>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28" name="Text Placeholder 3">
            <a:extLst>
              <a:ext uri="{FF2B5EF4-FFF2-40B4-BE49-F238E27FC236}">
                <a16:creationId xmlns:a16="http://schemas.microsoft.com/office/drawing/2014/main" id="{7DEA30FE-0F4E-A140-89FD-9A40B7C2AD2C}"/>
              </a:ext>
            </a:extLst>
          </p:cNvPr>
          <p:cNvSpPr>
            <a:spLocks noGrp="1"/>
          </p:cNvSpPr>
          <p:nvPr>
            <p:ph type="body" sz="quarter" idx="2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25" name="Text Placeholder 24">
            <a:extLst>
              <a:ext uri="{FF2B5EF4-FFF2-40B4-BE49-F238E27FC236}">
                <a16:creationId xmlns:a16="http://schemas.microsoft.com/office/drawing/2014/main" id="{664225CC-E553-AA42-83B4-A3E8E2752C02}"/>
              </a:ext>
            </a:extLst>
          </p:cNvPr>
          <p:cNvSpPr>
            <a:spLocks noGrp="1"/>
          </p:cNvSpPr>
          <p:nvPr>
            <p:ph type="body" sz="quarter" idx="25"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6" name="Text Placeholder 24">
            <a:extLst>
              <a:ext uri="{FF2B5EF4-FFF2-40B4-BE49-F238E27FC236}">
                <a16:creationId xmlns:a16="http://schemas.microsoft.com/office/drawing/2014/main" id="{CC8FFE3A-74AB-954E-9763-30A8B67BB59B}"/>
              </a:ext>
            </a:extLst>
          </p:cNvPr>
          <p:cNvSpPr>
            <a:spLocks noGrp="1"/>
          </p:cNvSpPr>
          <p:nvPr>
            <p:ph type="body" sz="quarter" idx="26"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27" name="Picture 26">
            <a:extLst>
              <a:ext uri="{FF2B5EF4-FFF2-40B4-BE49-F238E27FC236}">
                <a16:creationId xmlns:a16="http://schemas.microsoft.com/office/drawing/2014/main" id="{F1493D12-8B05-C84F-80E4-B07908B9248E}"/>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0461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itle Slid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3A6CAE2-7F45-AE45-84B3-7CD90DE333A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190500" y="6541586"/>
            <a:ext cx="2743200" cy="127000"/>
          </a:xfrm>
        </p:spPr>
        <p:txBody>
          <a:bodyPr lIns="0" tIns="0" rIns="0" bIns="0">
            <a:noAutofit/>
          </a:bodyPr>
          <a:lstStyle>
            <a:lvl1pPr marL="0" indent="0">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190500" y="3837305"/>
            <a:ext cx="11811000" cy="2032000"/>
          </a:xfrm>
        </p:spPr>
        <p:txBody>
          <a:bodyPr>
            <a:noAutofit/>
          </a:bodyPr>
          <a:lstStyle>
            <a:lvl1pPr marL="0" indent="0">
              <a:lnSpc>
                <a:spcPts val="8200"/>
              </a:lnSpc>
              <a:buNone/>
              <a:defRPr sz="7400">
                <a:solidFill>
                  <a:schemeClr val="bg1"/>
                </a:solidFill>
              </a:defRPr>
            </a:lvl1pPr>
          </a:lstStyle>
          <a:p>
            <a:pPr lvl="0"/>
            <a:r>
              <a:rPr lang="en-US" dirty="0"/>
              <a:t>Smaller title slide for    longer headlines</a:t>
            </a:r>
          </a:p>
        </p:txBody>
      </p:sp>
      <p:pic>
        <p:nvPicPr>
          <p:cNvPr id="8" name="Picture 7">
            <a:extLst>
              <a:ext uri="{FF2B5EF4-FFF2-40B4-BE49-F238E27FC236}">
                <a16:creationId xmlns:a16="http://schemas.microsoft.com/office/drawing/2014/main" id="{0818EC38-148A-8540-B4AD-B8BAA18B814E}"/>
              </a:ext>
            </a:extLst>
          </p:cNvPr>
          <p:cNvPicPr>
            <a:picLocks noChangeAspect="1"/>
          </p:cNvPicPr>
          <p:nvPr userDrawn="1"/>
        </p:nvPicPr>
        <p:blipFill>
          <a:blip r:embed="rId2"/>
          <a:stretch>
            <a:fillRect/>
          </a:stretch>
        </p:blipFill>
        <p:spPr>
          <a:xfrm>
            <a:off x="203577" y="340596"/>
            <a:ext cx="1019152" cy="324275"/>
          </a:xfrm>
          <a:prstGeom prst="rect">
            <a:avLst/>
          </a:prstGeom>
        </p:spPr>
      </p:pic>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15:guide id="1" pos="3840">
          <p15:clr>
            <a:srgbClr val="FBAE40"/>
          </p15:clr>
        </p15:guide>
        <p15:guide id="2" pos="120"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a:cxnSpLocks/>
          </p:cNvCxnSpPr>
          <p:nvPr userDrawn="1"/>
        </p:nvCxnSpPr>
        <p:spPr>
          <a:xfrm>
            <a:off x="3051093"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56B6B4-CFD9-154A-BAED-C0DF74DAAF39}"/>
              </a:ext>
            </a:extLst>
          </p:cNvPr>
          <p:cNvCxnSpPr>
            <a:cxnSpLocks/>
          </p:cNvCxnSpPr>
          <p:nvPr userDrawn="1"/>
        </p:nvCxnSpPr>
        <p:spPr>
          <a:xfrm>
            <a:off x="6059510"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13B1B6F-E748-6B4F-9AE0-57EC5EE3D586}"/>
              </a:ext>
            </a:extLst>
          </p:cNvPr>
          <p:cNvCxnSpPr>
            <a:cxnSpLocks/>
          </p:cNvCxnSpPr>
          <p:nvPr userDrawn="1"/>
        </p:nvCxnSpPr>
        <p:spPr>
          <a:xfrm>
            <a:off x="9067926" y="963918"/>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8" name="Text Placeholder 39">
            <a:extLst>
              <a:ext uri="{FF2B5EF4-FFF2-40B4-BE49-F238E27FC236}">
                <a16:creationId xmlns:a16="http://schemas.microsoft.com/office/drawing/2014/main" id="{9A73BEBC-B818-2843-9384-030E9D709FB2}"/>
              </a:ext>
            </a:extLst>
          </p:cNvPr>
          <p:cNvSpPr>
            <a:spLocks noGrp="1"/>
          </p:cNvSpPr>
          <p:nvPr>
            <p:ph type="body" sz="quarter" idx="33" hasCustomPrompt="1"/>
          </p:nvPr>
        </p:nvSpPr>
        <p:spPr>
          <a:xfrm>
            <a:off x="9226076"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3212707"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30" name="Text Placeholder 39">
            <a:extLst>
              <a:ext uri="{FF2B5EF4-FFF2-40B4-BE49-F238E27FC236}">
                <a16:creationId xmlns:a16="http://schemas.microsoft.com/office/drawing/2014/main" id="{ECF4A146-2EEF-7848-AEEB-764F251A0A0D}"/>
              </a:ext>
            </a:extLst>
          </p:cNvPr>
          <p:cNvSpPr>
            <a:spLocks noGrp="1"/>
          </p:cNvSpPr>
          <p:nvPr>
            <p:ph type="body" sz="quarter" idx="35" hasCustomPrompt="1"/>
          </p:nvPr>
        </p:nvSpPr>
        <p:spPr>
          <a:xfrm>
            <a:off x="6219391" y="1150522"/>
            <a:ext cx="2342708" cy="992579"/>
          </a:xfrm>
        </p:spPr>
        <p:txBody>
          <a:bodyPr lIns="0" tIns="0" rIns="0" bIns="0">
            <a:noAutofit/>
          </a:bodyPr>
          <a:lstStyle>
            <a:lvl1pPr marL="0" indent="0">
              <a:lnSpc>
                <a:spcPts val="2760"/>
              </a:lnSpc>
              <a:buNone/>
              <a:defRPr sz="2800" b="0">
                <a:solidFill>
                  <a:schemeClr val="accent2"/>
                </a:solidFill>
              </a:defRPr>
            </a:lvl1pPr>
          </a:lstStyle>
          <a:p>
            <a:pPr lvl="0"/>
            <a:r>
              <a:rPr lang="en-US" dirty="0"/>
              <a:t>Section heading</a:t>
            </a:r>
          </a:p>
        </p:txBody>
      </p:sp>
      <p:sp>
        <p:nvSpPr>
          <p:cNvPr id="34" name="Text Placeholder 24">
            <a:extLst>
              <a:ext uri="{FF2B5EF4-FFF2-40B4-BE49-F238E27FC236}">
                <a16:creationId xmlns:a16="http://schemas.microsoft.com/office/drawing/2014/main" id="{D99FBA1B-2CBC-284D-AD63-65CE8A5BFC0A}"/>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35" name="Text Placeholder 24">
            <a:extLst>
              <a:ext uri="{FF2B5EF4-FFF2-40B4-BE49-F238E27FC236}">
                <a16:creationId xmlns:a16="http://schemas.microsoft.com/office/drawing/2014/main" id="{FD6880CB-9596-174C-BF92-79F33C9DFD3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36" name="Text Placeholder 35">
            <a:extLst>
              <a:ext uri="{FF2B5EF4-FFF2-40B4-BE49-F238E27FC236}">
                <a16:creationId xmlns:a16="http://schemas.microsoft.com/office/drawing/2014/main" id="{D7699B0E-A01C-B94F-80F0-22FDA7B1E0C3}"/>
              </a:ext>
            </a:extLst>
          </p:cNvPr>
          <p:cNvSpPr>
            <a:spLocks noGrp="1"/>
          </p:cNvSpPr>
          <p:nvPr>
            <p:ph type="body" sz="quarter" idx="40" hasCustomPrompt="1"/>
          </p:nvPr>
        </p:nvSpPr>
        <p:spPr>
          <a:xfrm>
            <a:off x="206375"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37" name="Text Placeholder 35">
            <a:extLst>
              <a:ext uri="{FF2B5EF4-FFF2-40B4-BE49-F238E27FC236}">
                <a16:creationId xmlns:a16="http://schemas.microsoft.com/office/drawing/2014/main" id="{C947E451-BF9B-D449-8F67-6506A533D743}"/>
              </a:ext>
            </a:extLst>
          </p:cNvPr>
          <p:cNvSpPr>
            <a:spLocks noGrp="1"/>
          </p:cNvSpPr>
          <p:nvPr>
            <p:ph type="body" sz="quarter" idx="41" hasCustomPrompt="1"/>
          </p:nvPr>
        </p:nvSpPr>
        <p:spPr>
          <a:xfrm>
            <a:off x="206375"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38" name="Text Placeholder 35">
            <a:extLst>
              <a:ext uri="{FF2B5EF4-FFF2-40B4-BE49-F238E27FC236}">
                <a16:creationId xmlns:a16="http://schemas.microsoft.com/office/drawing/2014/main" id="{04C0D3E8-6C78-B44B-A790-DF66523F6EB3}"/>
              </a:ext>
            </a:extLst>
          </p:cNvPr>
          <p:cNvSpPr>
            <a:spLocks noGrp="1"/>
          </p:cNvSpPr>
          <p:nvPr>
            <p:ph type="body" sz="quarter" idx="42" hasCustomPrompt="1"/>
          </p:nvPr>
        </p:nvSpPr>
        <p:spPr>
          <a:xfrm>
            <a:off x="206375" y="2796858"/>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39" name="Text Placeholder 35">
            <a:extLst>
              <a:ext uri="{FF2B5EF4-FFF2-40B4-BE49-F238E27FC236}">
                <a16:creationId xmlns:a16="http://schemas.microsoft.com/office/drawing/2014/main" id="{92AF34A3-EFAA-024E-A82C-BC6EDC8646CC}"/>
              </a:ext>
            </a:extLst>
          </p:cNvPr>
          <p:cNvSpPr>
            <a:spLocks noGrp="1"/>
          </p:cNvSpPr>
          <p:nvPr>
            <p:ph type="body" sz="quarter" idx="43" hasCustomPrompt="1"/>
          </p:nvPr>
        </p:nvSpPr>
        <p:spPr>
          <a:xfrm>
            <a:off x="3213852" y="2247900"/>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0" name="Text Placeholder 35">
            <a:extLst>
              <a:ext uri="{FF2B5EF4-FFF2-40B4-BE49-F238E27FC236}">
                <a16:creationId xmlns:a16="http://schemas.microsoft.com/office/drawing/2014/main" id="{763C72F8-C5D5-B647-94E0-B26A16D9F99A}"/>
              </a:ext>
            </a:extLst>
          </p:cNvPr>
          <p:cNvSpPr>
            <a:spLocks noGrp="1"/>
          </p:cNvSpPr>
          <p:nvPr>
            <p:ph type="body" sz="quarter" idx="44" hasCustomPrompt="1"/>
          </p:nvPr>
        </p:nvSpPr>
        <p:spPr>
          <a:xfrm>
            <a:off x="3213852" y="2522379"/>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1" name="Text Placeholder 35">
            <a:extLst>
              <a:ext uri="{FF2B5EF4-FFF2-40B4-BE49-F238E27FC236}">
                <a16:creationId xmlns:a16="http://schemas.microsoft.com/office/drawing/2014/main" id="{8CF40BA8-1687-C346-921F-0F9D38BAC5DA}"/>
              </a:ext>
            </a:extLst>
          </p:cNvPr>
          <p:cNvSpPr>
            <a:spLocks noGrp="1"/>
          </p:cNvSpPr>
          <p:nvPr>
            <p:ph type="body" sz="quarter" idx="45" hasCustomPrompt="1"/>
          </p:nvPr>
        </p:nvSpPr>
        <p:spPr>
          <a:xfrm>
            <a:off x="3213852" y="2796858"/>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2" name="Text Placeholder 35">
            <a:extLst>
              <a:ext uri="{FF2B5EF4-FFF2-40B4-BE49-F238E27FC236}">
                <a16:creationId xmlns:a16="http://schemas.microsoft.com/office/drawing/2014/main" id="{6AD7C888-C473-0C47-94EF-6B855B5E75B2}"/>
              </a:ext>
            </a:extLst>
          </p:cNvPr>
          <p:cNvSpPr>
            <a:spLocks noGrp="1"/>
          </p:cNvSpPr>
          <p:nvPr>
            <p:ph type="body" sz="quarter" idx="46" hasCustomPrompt="1"/>
          </p:nvPr>
        </p:nvSpPr>
        <p:spPr>
          <a:xfrm>
            <a:off x="6220536"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3" name="Text Placeholder 35">
            <a:extLst>
              <a:ext uri="{FF2B5EF4-FFF2-40B4-BE49-F238E27FC236}">
                <a16:creationId xmlns:a16="http://schemas.microsoft.com/office/drawing/2014/main" id="{B4F55B69-5CF8-9244-814F-D8C0A3B64BE4}"/>
              </a:ext>
            </a:extLst>
          </p:cNvPr>
          <p:cNvSpPr>
            <a:spLocks noGrp="1"/>
          </p:cNvSpPr>
          <p:nvPr>
            <p:ph type="body" sz="quarter" idx="47" hasCustomPrompt="1"/>
          </p:nvPr>
        </p:nvSpPr>
        <p:spPr>
          <a:xfrm>
            <a:off x="6220536"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4" name="Text Placeholder 35">
            <a:extLst>
              <a:ext uri="{FF2B5EF4-FFF2-40B4-BE49-F238E27FC236}">
                <a16:creationId xmlns:a16="http://schemas.microsoft.com/office/drawing/2014/main" id="{7A5D6CD1-EAEC-4942-A4C5-B1562ABEE5F0}"/>
              </a:ext>
            </a:extLst>
          </p:cNvPr>
          <p:cNvSpPr>
            <a:spLocks noGrp="1"/>
          </p:cNvSpPr>
          <p:nvPr>
            <p:ph type="body" sz="quarter" idx="48" hasCustomPrompt="1"/>
          </p:nvPr>
        </p:nvSpPr>
        <p:spPr>
          <a:xfrm>
            <a:off x="6220536" y="2816184"/>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sp>
        <p:nvSpPr>
          <p:cNvPr id="45" name="Text Placeholder 35">
            <a:extLst>
              <a:ext uri="{FF2B5EF4-FFF2-40B4-BE49-F238E27FC236}">
                <a16:creationId xmlns:a16="http://schemas.microsoft.com/office/drawing/2014/main" id="{2A301DEF-01E4-FB40-9761-95E605CCDBEE}"/>
              </a:ext>
            </a:extLst>
          </p:cNvPr>
          <p:cNvSpPr>
            <a:spLocks noGrp="1"/>
          </p:cNvSpPr>
          <p:nvPr>
            <p:ph type="body" sz="quarter" idx="49" hasCustomPrompt="1"/>
          </p:nvPr>
        </p:nvSpPr>
        <p:spPr>
          <a:xfrm>
            <a:off x="9230360" y="2267226"/>
            <a:ext cx="2341563" cy="220980"/>
          </a:xfrm>
        </p:spPr>
        <p:txBody>
          <a:bodyPr lIns="0" tIns="0" rIns="0" bIns="0">
            <a:normAutofit/>
          </a:bodyPr>
          <a:lstStyle>
            <a:lvl1pPr marL="0" indent="0">
              <a:buNone/>
              <a:defRPr sz="1400">
                <a:solidFill>
                  <a:schemeClr val="accent1"/>
                </a:solidFill>
              </a:defRPr>
            </a:lvl1pPr>
          </a:lstStyle>
          <a:p>
            <a:pPr lvl="0"/>
            <a:r>
              <a:rPr lang="en-US" dirty="0"/>
              <a:t>Subheading</a:t>
            </a:r>
          </a:p>
        </p:txBody>
      </p:sp>
      <p:sp>
        <p:nvSpPr>
          <p:cNvPr id="46" name="Text Placeholder 35">
            <a:extLst>
              <a:ext uri="{FF2B5EF4-FFF2-40B4-BE49-F238E27FC236}">
                <a16:creationId xmlns:a16="http://schemas.microsoft.com/office/drawing/2014/main" id="{C8E9EF8C-C898-4849-951C-0BF849A46AED}"/>
              </a:ext>
            </a:extLst>
          </p:cNvPr>
          <p:cNvSpPr>
            <a:spLocks noGrp="1"/>
          </p:cNvSpPr>
          <p:nvPr>
            <p:ph type="body" sz="quarter" idx="50" hasCustomPrompt="1"/>
          </p:nvPr>
        </p:nvSpPr>
        <p:spPr>
          <a:xfrm>
            <a:off x="9230360" y="2541705"/>
            <a:ext cx="2341563" cy="220980"/>
          </a:xfrm>
        </p:spPr>
        <p:txBody>
          <a:bodyPr lIns="0" tIns="0" rIns="0" bIns="0">
            <a:normAutofit/>
          </a:bodyPr>
          <a:lstStyle>
            <a:lvl1pPr marL="0" indent="0">
              <a:buNone/>
              <a:defRPr sz="1400">
                <a:solidFill>
                  <a:schemeClr val="accent2"/>
                </a:solidFill>
              </a:defRPr>
            </a:lvl1pPr>
          </a:lstStyle>
          <a:p>
            <a:pPr lvl="0"/>
            <a:r>
              <a:rPr lang="en-US" dirty="0"/>
              <a:t>Section</a:t>
            </a:r>
          </a:p>
        </p:txBody>
      </p:sp>
      <p:sp>
        <p:nvSpPr>
          <p:cNvPr id="47" name="Text Placeholder 35">
            <a:extLst>
              <a:ext uri="{FF2B5EF4-FFF2-40B4-BE49-F238E27FC236}">
                <a16:creationId xmlns:a16="http://schemas.microsoft.com/office/drawing/2014/main" id="{BB22E2F4-6576-F440-9445-9BD2FB85108B}"/>
              </a:ext>
            </a:extLst>
          </p:cNvPr>
          <p:cNvSpPr>
            <a:spLocks noGrp="1"/>
          </p:cNvSpPr>
          <p:nvPr>
            <p:ph type="body" sz="quarter" idx="51" hasCustomPrompt="1"/>
          </p:nvPr>
        </p:nvSpPr>
        <p:spPr>
          <a:xfrm>
            <a:off x="9230360" y="2816184"/>
            <a:ext cx="2341563" cy="3184842"/>
          </a:xfrm>
        </p:spPr>
        <p:txBody>
          <a:bodyPr lIns="0" tIns="0" rIns="0" bIns="0">
            <a:normAutofit/>
          </a:bodyPr>
          <a:lstStyle>
            <a:lvl1pPr marL="285750" marR="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400">
                <a:solidFill>
                  <a:schemeClr val="tx2"/>
                </a:solidFill>
              </a:defRPr>
            </a:lvl1pPr>
          </a:lstStyle>
          <a:p>
            <a:pPr lvl="0"/>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Add text here</a:t>
            </a:r>
          </a:p>
          <a:p>
            <a:pPr lvl="0"/>
            <a:endParaRPr lang="en-US" dirty="0"/>
          </a:p>
        </p:txBody>
      </p:sp>
      <p:pic>
        <p:nvPicPr>
          <p:cNvPr id="26" name="Picture 25">
            <a:extLst>
              <a:ext uri="{FF2B5EF4-FFF2-40B4-BE49-F238E27FC236}">
                <a16:creationId xmlns:a16="http://schemas.microsoft.com/office/drawing/2014/main" id="{FB8F701A-11F6-F94E-998D-2ADA60BB8E34}"/>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11361758"/>
      </p:ext>
    </p:extLst>
  </p:cSld>
  <p:clrMapOvr>
    <a:masterClrMapping/>
  </p:clrMapOvr>
  <p:extLst>
    <p:ext uri="{DCECCB84-F9BA-43D5-87BE-67443E8EF086}">
      <p15:sldGuideLst xmlns:p15="http://schemas.microsoft.com/office/powerpoint/2012/main">
        <p15:guide id="2" pos="7680" userDrawn="1">
          <p15:clr>
            <a:srgbClr val="FBAE40"/>
          </p15:clr>
        </p15:guide>
        <p15:guide id="3" orient="horz" pos="768" userDrawn="1">
          <p15:clr>
            <a:srgbClr val="FBAE40"/>
          </p15:clr>
        </p15:guide>
        <p15:guide id="4" orient="horz" pos="3384" userDrawn="1">
          <p15:clr>
            <a:srgbClr val="FBAE40"/>
          </p15:clr>
        </p15:guide>
        <p15:guide id="5" pos="2016" userDrawn="1">
          <p15:clr>
            <a:srgbClr val="FBAE40"/>
          </p15:clr>
        </p15:guide>
        <p15:guide id="6" pos="3912" userDrawn="1">
          <p15:clr>
            <a:srgbClr val="FBAE40"/>
          </p15:clr>
        </p15:guide>
        <p15:guide id="7" pos="5808" userDrawn="1">
          <p15:clr>
            <a:srgbClr val="FBAE40"/>
          </p15:clr>
        </p15:guide>
        <p15:guide id="8" orient="horz" pos="141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Content">
    <p:bg>
      <p:bgPr>
        <a:solidFill>
          <a:schemeClr val="bg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cxnSp>
        <p:nvCxnSpPr>
          <p:cNvPr id="21" name="Straight Connector 20">
            <a:extLst>
              <a:ext uri="{FF2B5EF4-FFF2-40B4-BE49-F238E27FC236}">
                <a16:creationId xmlns:a16="http://schemas.microsoft.com/office/drawing/2014/main" id="{1FB8412C-842E-FB4A-8EEF-4304F60BD558}"/>
              </a:ext>
            </a:extLst>
          </p:cNvPr>
          <p:cNvCxnSpPr/>
          <p:nvPr userDrawn="1"/>
        </p:nvCxnSpPr>
        <p:spPr>
          <a:xfrm>
            <a:off x="4495800" y="952901"/>
            <a:ext cx="0" cy="5094086"/>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9">
            <a:extLst>
              <a:ext uri="{FF2B5EF4-FFF2-40B4-BE49-F238E27FC236}">
                <a16:creationId xmlns:a16="http://schemas.microsoft.com/office/drawing/2014/main" id="{2CE11D43-B819-CD4A-80D8-B1BDB8E6766E}"/>
              </a:ext>
            </a:extLst>
          </p:cNvPr>
          <p:cNvSpPr>
            <a:spLocks noGrp="1"/>
          </p:cNvSpPr>
          <p:nvPr>
            <p:ph type="body" sz="quarter" idx="32" hasCustomPrompt="1"/>
          </p:nvPr>
        </p:nvSpPr>
        <p:spPr>
          <a:xfrm>
            <a:off x="206023"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29" name="Text Placeholder 39">
            <a:extLst>
              <a:ext uri="{FF2B5EF4-FFF2-40B4-BE49-F238E27FC236}">
                <a16:creationId xmlns:a16="http://schemas.microsoft.com/office/drawing/2014/main" id="{2C13D9D5-ADCF-154D-9EF5-9BCCEB56FF34}"/>
              </a:ext>
            </a:extLst>
          </p:cNvPr>
          <p:cNvSpPr>
            <a:spLocks noGrp="1"/>
          </p:cNvSpPr>
          <p:nvPr>
            <p:ph type="body" sz="quarter" idx="34" hasCustomPrompt="1"/>
          </p:nvPr>
        </p:nvSpPr>
        <p:spPr>
          <a:xfrm>
            <a:off x="4724400" y="1132840"/>
            <a:ext cx="3886200" cy="1005433"/>
          </a:xfrm>
        </p:spPr>
        <p:txBody>
          <a:bodyPr lIns="0" tIns="0" rIns="0" bIns="0">
            <a:noAutofit/>
          </a:bodyPr>
          <a:lstStyle>
            <a:lvl1pPr marL="0" indent="0">
              <a:lnSpc>
                <a:spcPts val="2860"/>
              </a:lnSpc>
              <a:buNone/>
              <a:defRPr sz="2800" b="0">
                <a:solidFill>
                  <a:schemeClr val="accent2"/>
                </a:solidFill>
              </a:defRPr>
            </a:lvl1pPr>
          </a:lstStyle>
          <a:p>
            <a:pPr lvl="0"/>
            <a:r>
              <a:rPr lang="en-US" dirty="0"/>
              <a:t>Section heading</a:t>
            </a:r>
          </a:p>
        </p:txBody>
      </p:sp>
      <p:sp>
        <p:nvSpPr>
          <p:cNvPr id="4" name="Text Placeholder 3">
            <a:extLst>
              <a:ext uri="{FF2B5EF4-FFF2-40B4-BE49-F238E27FC236}">
                <a16:creationId xmlns:a16="http://schemas.microsoft.com/office/drawing/2014/main" id="{F5B616E7-8CFA-844C-8C09-DCC721A91CA3}"/>
              </a:ext>
            </a:extLst>
          </p:cNvPr>
          <p:cNvSpPr>
            <a:spLocks noGrp="1"/>
          </p:cNvSpPr>
          <p:nvPr>
            <p:ph type="body" sz="quarter" idx="36" hasCustomPrompt="1"/>
          </p:nvPr>
        </p:nvSpPr>
        <p:spPr>
          <a:xfrm>
            <a:off x="190500" y="2254194"/>
            <a:ext cx="3886200" cy="3727505"/>
          </a:xfrm>
        </p:spPr>
        <p:txBody>
          <a:bodyPr lIns="0" tIns="0" rIns="0" bIns="0">
            <a:noAutofit/>
          </a:bodyPr>
          <a:lstStyle>
            <a:lvl1pPr marL="114300" marR="0" indent="-114300" algn="l" defTabSz="457029" rtl="0" eaLnBrk="1" fontAlgn="auto" latinLnBrk="0" hangingPunct="1">
              <a:lnSpc>
                <a:spcPct val="100000"/>
              </a:lnSpc>
              <a:spcBef>
                <a:spcPts val="300"/>
              </a:spcBef>
              <a:spcAft>
                <a:spcPts val="0"/>
              </a:spcAft>
              <a:buClrTx/>
              <a:buSzTx/>
              <a:buFont typeface="Arial" panose="020B0604020202020204" pitchFamily="34" charset="0"/>
              <a:buChar char="•"/>
              <a:tabLst/>
              <a:defRPr sz="1600"/>
            </a:lvl1pPr>
            <a:lvl2pPr marL="12700" indent="0">
              <a:buFont typeface="Arial" panose="020B0604020202020204" pitchFamily="34" charset="0"/>
              <a:buNone/>
              <a:defRPr/>
            </a:lvl2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50" lvl="1" indent="-171450">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300" lvl="2" indent="-114300" defTabSz="457029">
              <a:lnSpc>
                <a:spcPct val="100000"/>
              </a:lnSpc>
              <a:spcBef>
                <a:spcPts val="600"/>
              </a:spcBef>
              <a:defRPr/>
            </a:pPr>
            <a:r>
              <a:rPr lang="en-US" sz="1400" dirty="0">
                <a:cs typeface="Arial" panose="020B0604020202020204" pitchFamily="34" charset="0"/>
              </a:rPr>
              <a:t>Copy</a:t>
            </a:r>
          </a:p>
          <a:p>
            <a:pPr marL="114300" lvl="2" indent="-114300" defTabSz="457029">
              <a:lnSpc>
                <a:spcPct val="100000"/>
              </a:lnSpc>
              <a:spcBef>
                <a:spcPts val="600"/>
              </a:spcBef>
              <a:defRPr/>
            </a:pPr>
            <a:r>
              <a:rPr lang="en-US" sz="1400" dirty="0">
                <a:cs typeface="Arial" panose="020B0604020202020204" pitchFamily="34" charset="0"/>
              </a:rPr>
              <a:t>Copy</a:t>
            </a:r>
            <a:endParaRPr lang="en-US" dirty="0"/>
          </a:p>
        </p:txBody>
      </p:sp>
      <p:sp>
        <p:nvSpPr>
          <p:cNvPr id="6" name="Text Placeholder 5">
            <a:extLst>
              <a:ext uri="{FF2B5EF4-FFF2-40B4-BE49-F238E27FC236}">
                <a16:creationId xmlns:a16="http://schemas.microsoft.com/office/drawing/2014/main" id="{478F7FBF-014B-E04C-A65B-8B0FE60016E9}"/>
              </a:ext>
            </a:extLst>
          </p:cNvPr>
          <p:cNvSpPr>
            <a:spLocks noGrp="1"/>
          </p:cNvSpPr>
          <p:nvPr>
            <p:ph type="body" sz="quarter" idx="37" hasCustomPrompt="1"/>
          </p:nvPr>
        </p:nvSpPr>
        <p:spPr>
          <a:xfrm>
            <a:off x="4724400" y="2254194"/>
            <a:ext cx="3886200" cy="3727505"/>
          </a:xfrm>
        </p:spPr>
        <p:txBody>
          <a:bodyPr lIns="0" tIns="0" rIns="0" bIns="0">
            <a:noAutofit/>
          </a:bodyPr>
          <a:lstStyle>
            <a:lvl1pPr marL="114300" indent="-114300" defTabSz="457029">
              <a:spcBef>
                <a:spcPts val="300"/>
              </a:spcBef>
              <a:buFont typeface="Arial" panose="020B0604020202020204" pitchFamily="34" charset="0"/>
              <a:buChar char="•"/>
              <a:defRPr sz="1600"/>
            </a:lvl1pPr>
            <a:lvl2pPr marL="12700" marR="0" indent="0" algn="l" defTabSz="457029" rtl="0" eaLnBrk="1" fontAlgn="auto" latinLnBrk="0" hangingPunct="1">
              <a:lnSpc>
                <a:spcPct val="100000"/>
              </a:lnSpc>
              <a:spcBef>
                <a:spcPts val="600"/>
              </a:spcBef>
              <a:spcAft>
                <a:spcPts val="0"/>
              </a:spcAft>
              <a:buClrTx/>
              <a:buSzTx/>
              <a:buFontTx/>
              <a:buNone/>
              <a:tabLst/>
              <a:defRPr sz="1200"/>
            </a:lvl2pPr>
            <a:lvl3pPr>
              <a:defRPr sz="1200"/>
            </a:lvl3pPr>
            <a:lvl4pPr>
              <a:defRPr sz="1200"/>
            </a:lvl4pPr>
            <a:lvl5pPr>
              <a:defRPr sz="1200"/>
            </a:lvl5pPr>
          </a:lstStyle>
          <a:p>
            <a:pPr lvl="1">
              <a:defRPr/>
            </a:pPr>
            <a:r>
              <a:rPr lang="en-US" sz="1400" dirty="0">
                <a:solidFill>
                  <a:schemeClr val="accent1"/>
                </a:solidFill>
                <a:cs typeface="Arial" panose="020B0604020202020204" pitchFamily="34" charset="0"/>
              </a:rPr>
              <a:t>Subheading </a:t>
            </a:r>
          </a:p>
          <a:p>
            <a:pPr lvl="1">
              <a:defRPr/>
            </a:pPr>
            <a:r>
              <a:rPr lang="en-US" sz="1400" dirty="0">
                <a:solidFill>
                  <a:schemeClr val="accent2"/>
                </a:solidFill>
                <a:cs typeface="Arial" panose="020B0604020202020204" pitchFamily="34" charset="0"/>
              </a:rPr>
              <a:t>Section</a:t>
            </a:r>
          </a:p>
          <a:p>
            <a:pPr marL="184150" lvl="1" indent="-171450">
              <a:buFont typeface="Arial" panose="020B0604020202020204" pitchFamily="34" charset="0"/>
              <a:buChar char="•"/>
              <a:defRPr/>
            </a:pPr>
            <a:r>
              <a:rPr lang="en-US" sz="1400" dirty="0">
                <a:cs typeface="Arial" panose="020B0604020202020204" pitchFamily="34" charset="0"/>
              </a:rPr>
              <a:t>Copy</a:t>
            </a:r>
            <a:endParaRPr lang="en-US" sz="1400" strike="sngStrike" dirty="0">
              <a:cs typeface="Arial" panose="020B0604020202020204" pitchFamily="34" charset="0"/>
            </a:endParaRPr>
          </a:p>
          <a:p>
            <a:pPr lvl="1">
              <a:defRPr/>
            </a:pPr>
            <a:r>
              <a:rPr lang="en-US" sz="1400" dirty="0">
                <a:solidFill>
                  <a:schemeClr val="accent2"/>
                </a:solidFill>
                <a:cs typeface="Arial" panose="020B0604020202020204" pitchFamily="34" charset="0"/>
              </a:rPr>
              <a:t>Section</a:t>
            </a:r>
          </a:p>
          <a:p>
            <a:pPr marL="114300" lvl="2" indent="-114300" defTabSz="457029">
              <a:lnSpc>
                <a:spcPct val="100000"/>
              </a:lnSpc>
              <a:spcBef>
                <a:spcPts val="600"/>
              </a:spcBef>
              <a:defRPr/>
            </a:pPr>
            <a:r>
              <a:rPr lang="en-US" sz="1400" dirty="0">
                <a:cs typeface="Arial" panose="020B0604020202020204" pitchFamily="34" charset="0"/>
              </a:rPr>
              <a:t>Copy</a:t>
            </a:r>
          </a:p>
          <a:p>
            <a:pPr marL="114300" lvl="2" indent="-114300" defTabSz="457029">
              <a:lnSpc>
                <a:spcPct val="100000"/>
              </a:lnSpc>
              <a:spcBef>
                <a:spcPts val="600"/>
              </a:spcBef>
              <a:defRPr/>
            </a:pPr>
            <a:r>
              <a:rPr lang="en-US" sz="1400" dirty="0">
                <a:cs typeface="Arial" panose="020B0604020202020204" pitchFamily="34" charset="0"/>
              </a:rPr>
              <a:t>Copy</a:t>
            </a:r>
            <a:endParaRPr lang="en-US" dirty="0"/>
          </a:p>
        </p:txBody>
      </p:sp>
      <p:sp>
        <p:nvSpPr>
          <p:cNvPr id="18" name="Text Placeholder 24">
            <a:extLst>
              <a:ext uri="{FF2B5EF4-FFF2-40B4-BE49-F238E27FC236}">
                <a16:creationId xmlns:a16="http://schemas.microsoft.com/office/drawing/2014/main" id="{847F78A1-6877-714D-9F10-86EC3F69B01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9" name="Text Placeholder 24">
            <a:extLst>
              <a:ext uri="{FF2B5EF4-FFF2-40B4-BE49-F238E27FC236}">
                <a16:creationId xmlns:a16="http://schemas.microsoft.com/office/drawing/2014/main" id="{3AD99D76-E1AF-2A4D-A66F-44924611D7A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2" name="Picture 11">
            <a:extLst>
              <a:ext uri="{FF2B5EF4-FFF2-40B4-BE49-F238E27FC236}">
                <a16:creationId xmlns:a16="http://schemas.microsoft.com/office/drawing/2014/main" id="{5CADDAAB-E21E-3E47-9E61-04EED57C9B71}"/>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448011424"/>
      </p:ext>
    </p:extLst>
  </p:cSld>
  <p:clrMapOvr>
    <a:masterClrMapping/>
  </p:clrMapOvr>
  <p:extLst>
    <p:ext uri="{DCECCB84-F9BA-43D5-87BE-67443E8EF086}">
      <p15:sldGuideLst xmlns:p15="http://schemas.microsoft.com/office/powerpoint/2012/main">
        <p15:guide id="1" pos="2976"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guide id="5" pos="2568" userDrawn="1">
          <p15:clr>
            <a:srgbClr val="FBAE40"/>
          </p15:clr>
        </p15:guide>
        <p15:guide id="6" pos="5424" userDrawn="1">
          <p15:clr>
            <a:srgbClr val="FBAE40"/>
          </p15:clr>
        </p15:guide>
        <p15:guide id="7" pos="5808" userDrawn="1">
          <p15:clr>
            <a:srgbClr val="FBAE40"/>
          </p15:clr>
        </p15:guide>
        <p15:guide id="8" orient="horz" pos="141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 Two Columns">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B6290F8-51BB-A740-9872-1C61DD619994}"/>
              </a:ext>
            </a:extLst>
          </p:cNvPr>
          <p:cNvSpPr>
            <a:spLocks noGrp="1"/>
          </p:cNvSpPr>
          <p:nvPr>
            <p:ph type="body" sz="quarter" idx="22" hasCustomPrompt="1"/>
          </p:nvPr>
        </p:nvSpPr>
        <p:spPr>
          <a:xfrm>
            <a:off x="190500" y="1163402"/>
            <a:ext cx="4686299" cy="2424348"/>
          </a:xfrm>
          <a:prstGeom prst="rect">
            <a:avLst/>
          </a:prstGeom>
        </p:spPr>
        <p:txBody>
          <a:bodyPr lIns="0" tIns="0" rIns="0" bIns="0">
            <a:noAutofit/>
          </a:bodyPr>
          <a:lstStyle>
            <a:lvl1pPr marL="0" indent="0">
              <a:buNone/>
              <a:defRPr sz="28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r>
              <a:rPr lang="en-US" dirty="0"/>
              <a:t>Add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a:p>
            <a:endParaRPr lang="en-US" dirty="0"/>
          </a:p>
        </p:txBody>
      </p:sp>
      <p:sp>
        <p:nvSpPr>
          <p:cNvPr id="17" name="Slide Number Placeholder 5">
            <a:extLst>
              <a:ext uri="{FF2B5EF4-FFF2-40B4-BE49-F238E27FC236}">
                <a16:creationId xmlns:a16="http://schemas.microsoft.com/office/drawing/2014/main" id="{0B11C14E-60DC-7743-A285-1F469E5FB53C}"/>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8" name="Text Placeholder 3">
            <a:extLst>
              <a:ext uri="{FF2B5EF4-FFF2-40B4-BE49-F238E27FC236}">
                <a16:creationId xmlns:a16="http://schemas.microsoft.com/office/drawing/2014/main" id="{1220EDBE-9C08-174D-A72A-4CD595F4BA4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0" name="Text Placeholder 24">
            <a:extLst>
              <a:ext uri="{FF2B5EF4-FFF2-40B4-BE49-F238E27FC236}">
                <a16:creationId xmlns:a16="http://schemas.microsoft.com/office/drawing/2014/main" id="{813A8547-0EAC-CC4E-867C-9A85B5BE6B59}"/>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2" name="Text Placeholder 24">
            <a:extLst>
              <a:ext uri="{FF2B5EF4-FFF2-40B4-BE49-F238E27FC236}">
                <a16:creationId xmlns:a16="http://schemas.microsoft.com/office/drawing/2014/main" id="{F1149DAC-0D89-BD4C-A14E-166F8FE05314}"/>
              </a:ext>
            </a:extLst>
          </p:cNvPr>
          <p:cNvSpPr>
            <a:spLocks noGrp="1"/>
          </p:cNvSpPr>
          <p:nvPr>
            <p:ph type="body" sz="quarter" idx="25"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3" name="Text Placeholder 2">
            <a:extLst>
              <a:ext uri="{FF2B5EF4-FFF2-40B4-BE49-F238E27FC236}">
                <a16:creationId xmlns:a16="http://schemas.microsoft.com/office/drawing/2014/main" id="{DE2142EB-E4C0-654F-9B4B-A56FC7D0AEF4}"/>
              </a:ext>
            </a:extLst>
          </p:cNvPr>
          <p:cNvSpPr>
            <a:spLocks noGrp="1"/>
          </p:cNvSpPr>
          <p:nvPr>
            <p:ph type="body" sz="quarter" idx="26" hasCustomPrompt="1"/>
          </p:nvPr>
        </p:nvSpPr>
        <p:spPr>
          <a:xfrm>
            <a:off x="5754425" y="1553817"/>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4" name="Text Placeholder 11">
            <a:extLst>
              <a:ext uri="{FF2B5EF4-FFF2-40B4-BE49-F238E27FC236}">
                <a16:creationId xmlns:a16="http://schemas.microsoft.com/office/drawing/2014/main" id="{207E1783-3F13-914C-8502-71665F76A5C1}"/>
              </a:ext>
            </a:extLst>
          </p:cNvPr>
          <p:cNvSpPr>
            <a:spLocks noGrp="1"/>
          </p:cNvSpPr>
          <p:nvPr>
            <p:ph type="body" sz="quarter" idx="19" hasCustomPrompt="1"/>
          </p:nvPr>
        </p:nvSpPr>
        <p:spPr>
          <a:xfrm>
            <a:off x="5754426"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5" name="Text Placeholder 2">
            <a:extLst>
              <a:ext uri="{FF2B5EF4-FFF2-40B4-BE49-F238E27FC236}">
                <a16:creationId xmlns:a16="http://schemas.microsoft.com/office/drawing/2014/main" id="{0550ABDE-AE60-9F49-A350-9DE86F279F0D}"/>
              </a:ext>
            </a:extLst>
          </p:cNvPr>
          <p:cNvSpPr>
            <a:spLocks noGrp="1"/>
          </p:cNvSpPr>
          <p:nvPr>
            <p:ph type="body" sz="quarter" idx="27" hasCustomPrompt="1"/>
          </p:nvPr>
        </p:nvSpPr>
        <p:spPr>
          <a:xfrm>
            <a:off x="9033012" y="1553817"/>
            <a:ext cx="2968487"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20" name="Text Placeholder 11">
            <a:extLst>
              <a:ext uri="{FF2B5EF4-FFF2-40B4-BE49-F238E27FC236}">
                <a16:creationId xmlns:a16="http://schemas.microsoft.com/office/drawing/2014/main" id="{0B9C4D1D-E979-BA4F-961F-FCB3496FAF1B}"/>
              </a:ext>
            </a:extLst>
          </p:cNvPr>
          <p:cNvSpPr>
            <a:spLocks noGrp="1"/>
          </p:cNvSpPr>
          <p:nvPr>
            <p:ph type="body" sz="quarter" idx="28" hasCustomPrompt="1"/>
          </p:nvPr>
        </p:nvSpPr>
        <p:spPr>
          <a:xfrm>
            <a:off x="9033013" y="1163403"/>
            <a:ext cx="2968487"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pic>
        <p:nvPicPr>
          <p:cNvPr id="16" name="Picture 15">
            <a:extLst>
              <a:ext uri="{FF2B5EF4-FFF2-40B4-BE49-F238E27FC236}">
                <a16:creationId xmlns:a16="http://schemas.microsoft.com/office/drawing/2014/main" id="{089595CA-42EE-EE4A-9C1D-BCA6B1E47436}"/>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440784713"/>
      </p:ext>
    </p:extLst>
  </p:cSld>
  <p:clrMapOvr>
    <a:masterClrMapping/>
  </p:clrMapOvr>
  <p:extLst>
    <p:ext uri="{DCECCB84-F9BA-43D5-87BE-67443E8EF086}">
      <p15:sldGuideLst xmlns:p15="http://schemas.microsoft.com/office/powerpoint/2012/main">
        <p15:guide id="1" pos="5568" userDrawn="1">
          <p15:clr>
            <a:srgbClr val="FBAE40"/>
          </p15:clr>
        </p15:guide>
        <p15:guide id="2" pos="3624" userDrawn="1">
          <p15:clr>
            <a:srgbClr val="FBAE40"/>
          </p15:clr>
        </p15:guide>
        <p15:guide id="3" pos="307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c Content One Column w blank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4991101" cy="4427883"/>
          </a:xfrm>
          <a:prstGeom prst="rect">
            <a:avLst/>
          </a:prstGeom>
        </p:spPr>
        <p:txBody>
          <a:bodyPr lIns="0" tIns="0" rIns="0" bIns="0">
            <a:noAutofit/>
          </a:bodyPr>
          <a:lstStyle>
            <a:lvl1pPr marL="0" indent="0">
              <a:lnSpc>
                <a:spcPct val="100000"/>
              </a:lnSpc>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499110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1" name="Content Placeholder 10">
            <a:extLst>
              <a:ext uri="{FF2B5EF4-FFF2-40B4-BE49-F238E27FC236}">
                <a16:creationId xmlns:a16="http://schemas.microsoft.com/office/drawing/2014/main" id="{5DCABD59-D66C-C843-B0BC-598E3C16F0E2}"/>
              </a:ext>
            </a:extLst>
          </p:cNvPr>
          <p:cNvSpPr>
            <a:spLocks noGrp="1"/>
          </p:cNvSpPr>
          <p:nvPr>
            <p:ph sz="quarter" idx="27"/>
          </p:nvPr>
        </p:nvSpPr>
        <p:spPr>
          <a:xfrm>
            <a:off x="6096000" y="1143000"/>
            <a:ext cx="6096000" cy="48387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4">
            <a:extLst>
              <a:ext uri="{FF2B5EF4-FFF2-40B4-BE49-F238E27FC236}">
                <a16:creationId xmlns:a16="http://schemas.microsoft.com/office/drawing/2014/main" id="{4798BA49-171A-424C-A55C-A31CAEB152A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3" name="Text Placeholder 24">
            <a:extLst>
              <a:ext uri="{FF2B5EF4-FFF2-40B4-BE49-F238E27FC236}">
                <a16:creationId xmlns:a16="http://schemas.microsoft.com/office/drawing/2014/main" id="{A1EBDE19-26FD-A348-B229-7FB0FA8C4F3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0" name="Picture 9">
            <a:extLst>
              <a:ext uri="{FF2B5EF4-FFF2-40B4-BE49-F238E27FC236}">
                <a16:creationId xmlns:a16="http://schemas.microsoft.com/office/drawing/2014/main" id="{2289F6E1-96CA-774A-90A2-C507ADE4DA49}"/>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60867744"/>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Content On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9939464" cy="4427883"/>
          </a:xfrm>
          <a:prstGeom prst="rect">
            <a:avLst/>
          </a:prstGeom>
        </p:spPr>
        <p:txBody>
          <a:bodyPr lIns="0" tIns="0" rIns="0" bIns="0">
            <a:noAutofit/>
          </a:bodyPr>
          <a:lstStyle>
            <a:lvl1pPr marL="0" indent="0">
              <a:lnSpc>
                <a:spcPct val="100000"/>
              </a:lnSpc>
              <a:buNone/>
              <a:defRPr sz="32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9939464"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09783009-87B7-6F4A-8577-FE8C53862796}"/>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B5A750-DB2D-A14A-A006-3DE2B1CB262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9" name="Picture 8">
            <a:extLst>
              <a:ext uri="{FF2B5EF4-FFF2-40B4-BE49-F238E27FC236}">
                <a16:creationId xmlns:a16="http://schemas.microsoft.com/office/drawing/2014/main" id="{D8A492BD-9AA7-2645-BA59-9A0382D932C0}"/>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8338566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sic Content Two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5287950"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8" name="Text Placeholder 2">
            <a:extLst>
              <a:ext uri="{FF2B5EF4-FFF2-40B4-BE49-F238E27FC236}">
                <a16:creationId xmlns:a16="http://schemas.microsoft.com/office/drawing/2014/main" id="{02B96085-FF86-A044-A894-144CB13F7421}"/>
              </a:ext>
            </a:extLst>
          </p:cNvPr>
          <p:cNvSpPr>
            <a:spLocks noGrp="1"/>
          </p:cNvSpPr>
          <p:nvPr>
            <p:ph type="body" sz="quarter" idx="27" hasCustomPrompt="1"/>
          </p:nvPr>
        </p:nvSpPr>
        <p:spPr>
          <a:xfrm>
            <a:off x="6096000" y="1553817"/>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9" name="Text Placeholder 11">
            <a:extLst>
              <a:ext uri="{FF2B5EF4-FFF2-40B4-BE49-F238E27FC236}">
                <a16:creationId xmlns:a16="http://schemas.microsoft.com/office/drawing/2014/main" id="{DA89E937-1421-E842-A0E8-02E5F0C583CE}"/>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4">
            <a:extLst>
              <a:ext uri="{FF2B5EF4-FFF2-40B4-BE49-F238E27FC236}">
                <a16:creationId xmlns:a16="http://schemas.microsoft.com/office/drawing/2014/main" id="{9474CD7F-534B-C44D-B92D-F04F0062BB7F}"/>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F5E916E7-8C0F-9447-84BE-D34970C80D2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2" name="Picture 11">
            <a:extLst>
              <a:ext uri="{FF2B5EF4-FFF2-40B4-BE49-F238E27FC236}">
                <a16:creationId xmlns:a16="http://schemas.microsoft.com/office/drawing/2014/main" id="{62F63B7B-2CE4-EA4D-A2B5-002A2C0583DC}"/>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180348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sic Content Three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190499" y="1553817"/>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190500" y="1163403"/>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0" name="Text Placeholder 2">
            <a:extLst>
              <a:ext uri="{FF2B5EF4-FFF2-40B4-BE49-F238E27FC236}">
                <a16:creationId xmlns:a16="http://schemas.microsoft.com/office/drawing/2014/main" id="{1D9F453F-6146-C74A-BA9B-2FB1D4965F01}"/>
              </a:ext>
            </a:extLst>
          </p:cNvPr>
          <p:cNvSpPr>
            <a:spLocks noGrp="1"/>
          </p:cNvSpPr>
          <p:nvPr>
            <p:ph type="body" sz="quarter" idx="27" hasCustomPrompt="1"/>
          </p:nvPr>
        </p:nvSpPr>
        <p:spPr>
          <a:xfrm>
            <a:off x="4183379"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183380"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BDE591E7-112C-8742-A1BA-5E591C303942}"/>
              </a:ext>
            </a:extLst>
          </p:cNvPr>
          <p:cNvSpPr>
            <a:spLocks noGrp="1"/>
          </p:cNvSpPr>
          <p:nvPr>
            <p:ph type="body" sz="quarter" idx="29" hasCustomPrompt="1"/>
          </p:nvPr>
        </p:nvSpPr>
        <p:spPr>
          <a:xfrm>
            <a:off x="8176258" y="1533414"/>
            <a:ext cx="3594322" cy="4427883"/>
          </a:xfrm>
          <a:prstGeom prst="rect">
            <a:avLst/>
          </a:prstGeom>
        </p:spPr>
        <p:txBody>
          <a:bodyPr lIns="0" tIns="0" rIns="0" bIns="0">
            <a:noAutofit/>
          </a:bodyPr>
          <a:lstStyle>
            <a:lvl1pPr marL="0" indent="0">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176259" y="1143000"/>
            <a:ext cx="3594322"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5E9DB98F-7410-B44E-8C69-BC5C5C654F90}"/>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CFC13561-98CD-C84A-8A7E-F7177D86A9D4}"/>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6" name="Picture 15">
            <a:extLst>
              <a:ext uri="{FF2B5EF4-FFF2-40B4-BE49-F238E27FC236}">
                <a16:creationId xmlns:a16="http://schemas.microsoft.com/office/drawing/2014/main" id="{7BA9A222-48FC-154E-888C-D4E570A54EF1}"/>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227719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Content Two Column Layout - Dark Background">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D09CBF45-E03A-634C-AD87-7BE07BA878D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EAF8E738-B0E5-4147-9ED7-7B390097AE14}"/>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sp>
        <p:nvSpPr>
          <p:cNvPr id="10" name="Text Placeholder 2">
            <a:extLst>
              <a:ext uri="{FF2B5EF4-FFF2-40B4-BE49-F238E27FC236}">
                <a16:creationId xmlns:a16="http://schemas.microsoft.com/office/drawing/2014/main" id="{0484D51B-E147-D340-94AA-0159585A86CC}"/>
              </a:ext>
            </a:extLst>
          </p:cNvPr>
          <p:cNvSpPr>
            <a:spLocks noGrp="1"/>
          </p:cNvSpPr>
          <p:nvPr>
            <p:ph type="body" sz="quarter" idx="26" hasCustomPrompt="1"/>
          </p:nvPr>
        </p:nvSpPr>
        <p:spPr>
          <a:xfrm>
            <a:off x="190499" y="1553817"/>
            <a:ext cx="5287950" cy="4427883"/>
          </a:xfrm>
          <a:prstGeom prst="rect">
            <a:avLst/>
          </a:prstGeom>
        </p:spPr>
        <p:txBody>
          <a:bodyPr lIns="0" tIns="0" rIns="0" bIns="0">
            <a:noAutofit/>
          </a:bodyPr>
          <a:lstStyle>
            <a:lvl1pPr marL="0" indent="0">
              <a:buNone/>
              <a:defRPr sz="2000" b="0" i="0">
                <a:solidFill>
                  <a:schemeClr val="bg1"/>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1" name="Text Placeholder 11">
            <a:extLst>
              <a:ext uri="{FF2B5EF4-FFF2-40B4-BE49-F238E27FC236}">
                <a16:creationId xmlns:a16="http://schemas.microsoft.com/office/drawing/2014/main" id="{B6F5A20A-940B-EA4E-852F-F0AC74CDB701}"/>
              </a:ext>
            </a:extLst>
          </p:cNvPr>
          <p:cNvSpPr>
            <a:spLocks noGrp="1"/>
          </p:cNvSpPr>
          <p:nvPr>
            <p:ph type="body" sz="quarter" idx="19" hasCustomPrompt="1"/>
          </p:nvPr>
        </p:nvSpPr>
        <p:spPr>
          <a:xfrm>
            <a:off x="190500"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2" name="Text Placeholder 2">
            <a:extLst>
              <a:ext uri="{FF2B5EF4-FFF2-40B4-BE49-F238E27FC236}">
                <a16:creationId xmlns:a16="http://schemas.microsoft.com/office/drawing/2014/main" id="{2EE6C905-479E-7143-A084-5FE9C600BFAD}"/>
              </a:ext>
            </a:extLst>
          </p:cNvPr>
          <p:cNvSpPr>
            <a:spLocks noGrp="1"/>
          </p:cNvSpPr>
          <p:nvPr>
            <p:ph type="body" sz="quarter" idx="27" hasCustomPrompt="1"/>
          </p:nvPr>
        </p:nvSpPr>
        <p:spPr>
          <a:xfrm>
            <a:off x="6096000" y="1553817"/>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bg1"/>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dirty="0"/>
              <a:t>Add body text here</a:t>
            </a:r>
          </a:p>
        </p:txBody>
      </p:sp>
      <p:sp>
        <p:nvSpPr>
          <p:cNvPr id="13" name="Text Placeholder 11">
            <a:extLst>
              <a:ext uri="{FF2B5EF4-FFF2-40B4-BE49-F238E27FC236}">
                <a16:creationId xmlns:a16="http://schemas.microsoft.com/office/drawing/2014/main" id="{42C06756-197B-3446-B518-CDCC8AF49C9A}"/>
              </a:ext>
            </a:extLst>
          </p:cNvPr>
          <p:cNvSpPr>
            <a:spLocks noGrp="1"/>
          </p:cNvSpPr>
          <p:nvPr>
            <p:ph type="body" sz="quarter" idx="28" hasCustomPrompt="1"/>
          </p:nvPr>
        </p:nvSpPr>
        <p:spPr>
          <a:xfrm>
            <a:off x="6096001" y="1163403"/>
            <a:ext cx="5287950" cy="323492"/>
          </a:xfrm>
          <a:prstGeom prst="rect">
            <a:avLst/>
          </a:prstGeom>
        </p:spPr>
        <p:txBody>
          <a:bodyPr lIns="0" tIns="0" rIns="0" bIns="0">
            <a:noAutofit/>
          </a:bodyPr>
          <a:lstStyle>
            <a:lvl1pPr marL="0" indent="0" algn="l">
              <a:lnSpc>
                <a:spcPct val="100000"/>
              </a:lnSpc>
              <a:buNone/>
              <a:defRPr sz="1600" b="0" i="0" spc="0">
                <a:solidFill>
                  <a:schemeClr val="accent3"/>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endParaRPr lang="en-MX"/>
          </a:p>
        </p:txBody>
      </p:sp>
      <p:sp>
        <p:nvSpPr>
          <p:cNvPr id="14" name="Text Placeholder 24">
            <a:extLst>
              <a:ext uri="{FF2B5EF4-FFF2-40B4-BE49-F238E27FC236}">
                <a16:creationId xmlns:a16="http://schemas.microsoft.com/office/drawing/2014/main" id="{4B18A98A-CE33-994F-8745-0497133326D8}"/>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5" name="Text Placeholder 24">
            <a:extLst>
              <a:ext uri="{FF2B5EF4-FFF2-40B4-BE49-F238E27FC236}">
                <a16:creationId xmlns:a16="http://schemas.microsoft.com/office/drawing/2014/main" id="{94DE7DC6-24AB-6B4B-9F2F-2F6FF1D3FD11}"/>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6" name="Picture 15">
            <a:extLst>
              <a:ext uri="{FF2B5EF4-FFF2-40B4-BE49-F238E27FC236}">
                <a16:creationId xmlns:a16="http://schemas.microsoft.com/office/drawing/2014/main" id="{9450D230-A2D4-C54B-9864-2B71765232E0}"/>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2086761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603504-E5DC-E342-B6E5-6499E055BA5A}"/>
              </a:ext>
            </a:extLst>
          </p:cNvPr>
          <p:cNvSpPr>
            <a:spLocks noGrp="1"/>
          </p:cNvSpPr>
          <p:nvPr>
            <p:ph type="sldNum" sz="quarter" idx="10"/>
          </p:nvPr>
        </p:nvSpPr>
        <p:spPr/>
        <p:txBody>
          <a:bodyPr/>
          <a:lstStyle/>
          <a:p>
            <a:fld id="{BB55D76A-9B6E-CD41-ABBE-F6C938295BAD}" type="slidenum">
              <a:rPr lang="en-US" smtClean="0"/>
              <a:pPr/>
              <a:t>‹#›</a:t>
            </a:fld>
            <a:endParaRPr lang="en-US" dirty="0"/>
          </a:p>
        </p:txBody>
      </p:sp>
      <p:sp>
        <p:nvSpPr>
          <p:cNvPr id="4" name="Text Placeholder 3">
            <a:extLst>
              <a:ext uri="{FF2B5EF4-FFF2-40B4-BE49-F238E27FC236}">
                <a16:creationId xmlns:a16="http://schemas.microsoft.com/office/drawing/2014/main" id="{1EC4FAA9-7CB7-CF42-BECC-885E8DE4832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6" name="Text Placeholder 24">
            <a:extLst>
              <a:ext uri="{FF2B5EF4-FFF2-40B4-BE49-F238E27FC236}">
                <a16:creationId xmlns:a16="http://schemas.microsoft.com/office/drawing/2014/main" id="{68E3C84A-25C6-824B-B30E-DC5AD0A505A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7" name="Text Placeholder 24">
            <a:extLst>
              <a:ext uri="{FF2B5EF4-FFF2-40B4-BE49-F238E27FC236}">
                <a16:creationId xmlns:a16="http://schemas.microsoft.com/office/drawing/2014/main" id="{542FEA59-84E4-A74D-9041-E1CFF3D1A709}"/>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8" name="Picture 7">
            <a:extLst>
              <a:ext uri="{FF2B5EF4-FFF2-40B4-BE49-F238E27FC236}">
                <a16:creationId xmlns:a16="http://schemas.microsoft.com/office/drawing/2014/main" id="{73CBF913-44F4-5341-AABE-5D743704A8CE}"/>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2525432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sp>
        <p:nvSpPr>
          <p:cNvPr id="8" name="Text Placeholder 24">
            <a:extLst>
              <a:ext uri="{FF2B5EF4-FFF2-40B4-BE49-F238E27FC236}">
                <a16:creationId xmlns:a16="http://schemas.microsoft.com/office/drawing/2014/main" id="{E793E787-42D8-CD4A-88D2-EFC75AE2AA9C}"/>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9" name="Text Placeholder 24">
            <a:extLst>
              <a:ext uri="{FF2B5EF4-FFF2-40B4-BE49-F238E27FC236}">
                <a16:creationId xmlns:a16="http://schemas.microsoft.com/office/drawing/2014/main" id="{F97262B8-2966-0D46-B792-83ECE80FC83E}"/>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97BA2E2D-9037-9244-8533-BBA8A4349209}"/>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59734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tx2"/>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2131943" y="1864312"/>
            <a:ext cx="7267237" cy="1834029"/>
          </a:xfrm>
        </p:spPr>
        <p:txBody>
          <a:bodyPr lIns="0" tIns="0" rIns="0" bIns="0" anchor="t">
            <a:noAutofit/>
          </a:bodyPr>
          <a:lstStyle>
            <a:lvl1pPr marL="0" indent="0">
              <a:lnSpc>
                <a:spcPct val="100000"/>
              </a:lnSpc>
              <a:buNone/>
              <a:defRPr sz="6700">
                <a:ln w="12700">
                  <a:noFill/>
                </a:ln>
                <a:solidFill>
                  <a:schemeClr val="accent4"/>
                </a:solidFill>
              </a:defRPr>
            </a:lvl1pPr>
          </a:lstStyle>
          <a:p>
            <a:pPr lvl="0"/>
            <a:r>
              <a:rPr lang="en-US" dirty="0"/>
              <a:t>Place presentation section title here</a:t>
            </a:r>
          </a:p>
          <a:p>
            <a:pPr lvl="0"/>
            <a:endParaRPr lang="en-US" dirty="0"/>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190500" y="1861671"/>
            <a:ext cx="1200978" cy="1834029"/>
          </a:xfrm>
        </p:spPr>
        <p:txBody>
          <a:bodyPr lIns="0" tIns="0" rIns="0" bIns="0" anchor="t">
            <a:noAutofit/>
          </a:bodyPr>
          <a:lstStyle>
            <a:lvl1pPr marL="0" indent="0">
              <a:lnSpc>
                <a:spcPct val="100000"/>
              </a:lnSpc>
              <a:buNone/>
              <a:defRPr sz="6700" b="1" i="0">
                <a:ln w="12700">
                  <a:solidFill>
                    <a:schemeClr val="accent6"/>
                  </a:solidFill>
                </a:ln>
                <a:noFill/>
                <a:latin typeface="Arial" panose="020B0604020202020204" pitchFamily="34" charset="0"/>
              </a:defRPr>
            </a:lvl1pPr>
          </a:lstStyle>
          <a:p>
            <a:pPr lvl="0"/>
            <a:r>
              <a:rPr lang="en-US" dirty="0"/>
              <a:t>01</a:t>
            </a:r>
          </a:p>
        </p:txBody>
      </p:sp>
      <p:sp>
        <p:nvSpPr>
          <p:cNvPr id="9" name="Slide Number Placeholder 5">
            <a:extLst>
              <a:ext uri="{FF2B5EF4-FFF2-40B4-BE49-F238E27FC236}">
                <a16:creationId xmlns:a16="http://schemas.microsoft.com/office/drawing/2014/main" id="{6DBA2578-9071-1F47-8D9D-238771F9B607}"/>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10" name="Text Placeholder 3">
            <a:extLst>
              <a:ext uri="{FF2B5EF4-FFF2-40B4-BE49-F238E27FC236}">
                <a16:creationId xmlns:a16="http://schemas.microsoft.com/office/drawing/2014/main" id="{2519E3E9-DC1F-254A-8259-EB3855F80BD5}"/>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15:guide id="1" pos="3840">
          <p15:clr>
            <a:srgbClr val="FBAE40"/>
          </p15:clr>
        </p15:guide>
        <p15:guide id="2" pos="336">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Green Foot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355532D-E3A8-6940-A851-2B488F09A410}"/>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CB354536-DC76-7545-8B0E-F7FE291397E8}"/>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C9915CD4-5169-0A4F-A8BE-E3D87B389862}"/>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7431565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Red Footer">
    <p:bg>
      <p:bgPr>
        <a:solidFill>
          <a:schemeClr val="tx2"/>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40874E0C-2263-7849-9782-2593ACAFA49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bg1"/>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4C078FD4-ADF7-6347-A23C-05F61272F83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bg1"/>
                </a:solidFill>
              </a:defRPr>
            </a:lvl1pPr>
            <a:lvl2pPr marL="457200" indent="0">
              <a:buFont typeface="Arial" panose="020B0604020202020204" pitchFamily="34" charset="0"/>
              <a:buNone/>
              <a:defRPr/>
            </a:lvl2pPr>
          </a:lstStyle>
          <a:p>
            <a:pPr lvl="0"/>
            <a:r>
              <a:rPr lang="en-US" dirty="0"/>
              <a:t>04.08.21</a:t>
            </a:r>
          </a:p>
        </p:txBody>
      </p:sp>
      <p:pic>
        <p:nvPicPr>
          <p:cNvPr id="7" name="Picture 6">
            <a:extLst>
              <a:ext uri="{FF2B5EF4-FFF2-40B4-BE49-F238E27FC236}">
                <a16:creationId xmlns:a16="http://schemas.microsoft.com/office/drawing/2014/main" id="{30B392F8-4D5F-1A48-8E2A-970969B8642E}"/>
              </a:ext>
            </a:extLst>
          </p:cNvPr>
          <p:cNvPicPr>
            <a:picLocks noChangeAspect="1"/>
          </p:cNvPicPr>
          <p:nvPr userDrawn="1"/>
        </p:nvPicPr>
        <p:blipFill>
          <a:blip r:embed="rId2"/>
          <a:stretch>
            <a:fillRect/>
          </a:stretch>
        </p:blipFill>
        <p:spPr>
          <a:xfrm>
            <a:off x="205368" y="6493758"/>
            <a:ext cx="730344" cy="232381"/>
          </a:xfrm>
          <a:prstGeom prst="rect">
            <a:avLst/>
          </a:prstGeom>
        </p:spPr>
      </p:pic>
    </p:spTree>
    <p:extLst>
      <p:ext uri="{BB962C8B-B14F-4D97-AF65-F5344CB8AC3E}">
        <p14:creationId xmlns:p14="http://schemas.microsoft.com/office/powerpoint/2010/main" val="142327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190500" y="1232133"/>
            <a:ext cx="1455420" cy="4114902"/>
          </a:xfrm>
        </p:spPr>
        <p:txBody>
          <a:bodyPr lIns="0" tIns="0" rIns="0" bIns="0" anchor="ctr">
            <a:normAutofit/>
          </a:bodyPr>
          <a:lstStyle>
            <a:lvl1pPr marL="0" indent="0">
              <a:lnSpc>
                <a:spcPct val="100000"/>
              </a:lnSpc>
              <a:buNone/>
              <a:defRPr sz="5500" b="1" i="0">
                <a:ln w="12700">
                  <a:solidFill>
                    <a:schemeClr val="tx1"/>
                  </a:solidFill>
                </a:ln>
                <a:noFill/>
                <a:latin typeface="Arial" panose="020B0604020202020204" pitchFamily="34" charset="0"/>
              </a:defRPr>
            </a:lvl1pPr>
          </a:lstStyle>
          <a:p>
            <a:pPr lvl="0"/>
            <a:r>
              <a:rPr lang="en-US" dirty="0"/>
              <a:t>01</a:t>
            </a:r>
          </a:p>
          <a:p>
            <a:pPr lvl="0"/>
            <a:r>
              <a:rPr lang="en-US" dirty="0"/>
              <a:t>02</a:t>
            </a:r>
          </a:p>
          <a:p>
            <a:pPr lvl="0"/>
            <a:r>
              <a:rPr lang="en-US" dirty="0"/>
              <a:t>03</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2155797" y="1232132"/>
            <a:ext cx="8912696" cy="4114902"/>
          </a:xfrm>
        </p:spPr>
        <p:txBody>
          <a:bodyPr lIns="0" tIns="0" rIns="0" bIns="0" anchor="ctr">
            <a:normAutofit/>
          </a:bodyPr>
          <a:lstStyle>
            <a:lvl1pPr marL="0" indent="0">
              <a:lnSpc>
                <a:spcPct val="100000"/>
              </a:lnSpc>
              <a:buNone/>
              <a:defRPr sz="5500">
                <a:ln w="12700">
                  <a:noFill/>
                </a:ln>
                <a:solidFill>
                  <a:schemeClr val="tx1"/>
                </a:solidFill>
              </a:defRPr>
            </a:lvl1pPr>
          </a:lstStyle>
          <a:p>
            <a:pPr lvl="0"/>
            <a:r>
              <a:rPr lang="en-US" dirty="0"/>
              <a:t>Presentation section title</a:t>
            </a:r>
          </a:p>
          <a:p>
            <a:pPr lvl="0"/>
            <a:r>
              <a:rPr lang="en-US" dirty="0"/>
              <a:t>Section title</a:t>
            </a:r>
          </a:p>
          <a:p>
            <a:pPr lvl="0"/>
            <a:r>
              <a:rPr lang="en-US" dirty="0"/>
              <a:t>Section title</a:t>
            </a:r>
          </a:p>
        </p:txBody>
      </p:sp>
      <p:sp>
        <p:nvSpPr>
          <p:cNvPr id="8" name="Slide Number Placeholder 5">
            <a:extLst>
              <a:ext uri="{FF2B5EF4-FFF2-40B4-BE49-F238E27FC236}">
                <a16:creationId xmlns:a16="http://schemas.microsoft.com/office/drawing/2014/main" id="{AEC3164D-587A-6E43-AB20-FA9EB07A871E}"/>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9" name="Text Placeholder 3">
            <a:extLst>
              <a:ext uri="{FF2B5EF4-FFF2-40B4-BE49-F238E27FC236}">
                <a16:creationId xmlns:a16="http://schemas.microsoft.com/office/drawing/2014/main" id="{4654D944-5428-C248-9FFF-6462C3CA9842}"/>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2" name="Text Placeholder 21">
            <a:extLst>
              <a:ext uri="{FF2B5EF4-FFF2-40B4-BE49-F238E27FC236}">
                <a16:creationId xmlns:a16="http://schemas.microsoft.com/office/drawing/2014/main" id="{18B50239-37A9-B745-83CE-E43173563BBF}"/>
              </a:ext>
            </a:extLst>
          </p:cNvPr>
          <p:cNvSpPr>
            <a:spLocks noGrp="1"/>
          </p:cNvSpPr>
          <p:nvPr>
            <p:ph type="body" sz="quarter" idx="15" hasCustomPrompt="1"/>
          </p:nvPr>
        </p:nvSpPr>
        <p:spPr>
          <a:xfrm>
            <a:off x="190242" y="175098"/>
            <a:ext cx="5067300" cy="286584"/>
          </a:xfrm>
        </p:spPr>
        <p:txBody>
          <a:bodyPr lIns="0" tIns="0" rIns="0" bIns="0" anchor="ctr">
            <a:noAutofit/>
          </a:bodyPr>
          <a:lstStyle>
            <a:lvl1pPr marL="0" indent="0">
              <a:buNone/>
              <a:defRPr sz="20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Agenda</a:t>
            </a:r>
          </a:p>
        </p:txBody>
      </p:sp>
      <p:pic>
        <p:nvPicPr>
          <p:cNvPr id="10" name="Picture 9">
            <a:extLst>
              <a:ext uri="{FF2B5EF4-FFF2-40B4-BE49-F238E27FC236}">
                <a16:creationId xmlns:a16="http://schemas.microsoft.com/office/drawing/2014/main" id="{904CDD1E-9EEF-A149-BD9D-99EEEAED6B84}"/>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190242" y="445874"/>
            <a:ext cx="5067041" cy="286584"/>
          </a:xfrm>
        </p:spPr>
        <p:txBody>
          <a:bodyPr/>
          <a:lstStyle>
            <a:lvl1pPr>
              <a:defRPr sz="2000">
                <a:solidFill>
                  <a:schemeClr val="accent1"/>
                </a:solidFill>
              </a:defRPr>
            </a:lvl1pPr>
          </a:lstStyle>
          <a:p>
            <a:r>
              <a:rPr lang="en-US" dirty="0"/>
              <a:t>Heading</a:t>
            </a:r>
          </a:p>
        </p:txBody>
      </p:sp>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688422" y="1684628"/>
            <a:ext cx="8313078" cy="3400745"/>
          </a:xfrm>
        </p:spPr>
        <p:txBody>
          <a:bodyPr lIns="0" tIns="0" rIns="0" bIns="0">
            <a:normAutofit/>
          </a:bodyPr>
          <a:lstStyle>
            <a:lvl1pPr marL="0" indent="0">
              <a:buNone/>
              <a:defRPr sz="4400"/>
            </a:lvl1pPr>
          </a:lstStyle>
          <a:p>
            <a:pPr lvl="0"/>
            <a:r>
              <a:rPr lang="en-US"/>
              <a:t>Place body text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678238" y="5271339"/>
            <a:ext cx="2417762" cy="328612"/>
          </a:xfrm>
        </p:spPr>
        <p:txBody>
          <a:bodyPr lIns="0" tIns="0" rIns="0" bIns="0">
            <a:noAutofit/>
          </a:bodyPr>
          <a:lstStyle>
            <a:lvl1pPr marL="0" indent="0">
              <a:buNone/>
              <a:defRPr sz="2000"/>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190501" y="1684628"/>
            <a:ext cx="2727325" cy="2777835"/>
          </a:xfrm>
        </p:spPr>
        <p:txBody>
          <a:bodyPr/>
          <a:lstStyle/>
          <a:p>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hasCustomPrompt="1"/>
          </p:nvPr>
        </p:nvSpPr>
        <p:spPr>
          <a:xfrm>
            <a:off x="190242" y="175098"/>
            <a:ext cx="5067300" cy="286584"/>
          </a:xfrm>
        </p:spPr>
        <p:txBody>
          <a:bodyPr lIns="0" tIns="0" rIns="0" bIns="0" anchor="ctr">
            <a:noAutofit/>
          </a:bodyPr>
          <a:lstStyle>
            <a:lvl1pPr marL="0" indent="0">
              <a:buNone/>
              <a:defRPr sz="20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Section title</a:t>
            </a:r>
          </a:p>
        </p:txBody>
      </p:sp>
      <p:sp>
        <p:nvSpPr>
          <p:cNvPr id="10" name="Slide Number Placeholder 5">
            <a:extLst>
              <a:ext uri="{FF2B5EF4-FFF2-40B4-BE49-F238E27FC236}">
                <a16:creationId xmlns:a16="http://schemas.microsoft.com/office/drawing/2014/main" id="{1EB8CE48-B84E-E14B-B298-B53BE936D06F}"/>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1" name="Text Placeholder 3">
            <a:extLst>
              <a:ext uri="{FF2B5EF4-FFF2-40B4-BE49-F238E27FC236}">
                <a16:creationId xmlns:a16="http://schemas.microsoft.com/office/drawing/2014/main" id="{247A735A-1934-3542-ADB4-75E872992E85}"/>
              </a:ext>
            </a:extLst>
          </p:cNvPr>
          <p:cNvSpPr>
            <a:spLocks noGrp="1"/>
          </p:cNvSpPr>
          <p:nvPr>
            <p:ph type="body" sz="quarter" idx="16"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pic>
        <p:nvPicPr>
          <p:cNvPr id="12" name="Picture 11">
            <a:extLst>
              <a:ext uri="{FF2B5EF4-FFF2-40B4-BE49-F238E27FC236}">
                <a16:creationId xmlns:a16="http://schemas.microsoft.com/office/drawing/2014/main" id="{B03368D9-5DD1-2744-AB72-D92E22F7CA68}"/>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1" y="1143000"/>
            <a:ext cx="4724400" cy="2286000"/>
          </a:xfrm>
        </p:spPr>
        <p:txBody>
          <a:bodyPr lIns="0" tIns="0" rIns="0" bIns="0">
            <a:norm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1" name="Text Placeholder 24">
            <a:extLst>
              <a:ext uri="{FF2B5EF4-FFF2-40B4-BE49-F238E27FC236}">
                <a16:creationId xmlns:a16="http://schemas.microsoft.com/office/drawing/2014/main" id="{4CFC31EE-5C1D-CA4D-891B-C60FB5577A1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2" name="Text Placeholder 24">
            <a:extLst>
              <a:ext uri="{FF2B5EF4-FFF2-40B4-BE49-F238E27FC236}">
                <a16:creationId xmlns:a16="http://schemas.microsoft.com/office/drawing/2014/main" id="{A4BFF994-74B4-9D4B-AD4E-2CE484C49657}"/>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9" name="Picture 8">
            <a:extLst>
              <a:ext uri="{FF2B5EF4-FFF2-40B4-BE49-F238E27FC236}">
                <a16:creationId xmlns:a16="http://schemas.microsoft.com/office/drawing/2014/main" id="{A185A2B8-5660-A24C-BD3E-F0B11C369AFB}"/>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091903790"/>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Description w/ Chart">
    <p:bg>
      <p:bgPr>
        <a:solidFill>
          <a:schemeClr val="bg1"/>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EA31EB35-69AE-F840-8EDD-1E567FB60363}"/>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12" name="Text Placeholder 3">
            <a:extLst>
              <a:ext uri="{FF2B5EF4-FFF2-40B4-BE49-F238E27FC236}">
                <a16:creationId xmlns:a16="http://schemas.microsoft.com/office/drawing/2014/main" id="{4B37FC60-80B5-DE4F-A83C-D2F99064FD7B}"/>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143000"/>
            <a:ext cx="6096000" cy="4838700"/>
          </a:xfrm>
        </p:spPr>
        <p:txBody>
          <a:bodyPr>
            <a:noAutofit/>
          </a:body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190500" y="1143000"/>
            <a:ext cx="4715455" cy="2286000"/>
          </a:xfrm>
        </p:spPr>
        <p:txBody>
          <a:bodyPr lIns="0" tIns="0" rIns="0" bIns="0">
            <a:noAutofit/>
          </a:bodyPr>
          <a:lstStyle>
            <a:lvl1pPr marL="0" indent="0">
              <a:buNone/>
              <a:defRPr sz="3200"/>
            </a:lvl1pPr>
          </a:lstStyle>
          <a:p>
            <a:pPr lvl="0"/>
            <a:r>
              <a:rPr lang="en-US" dirty="0"/>
              <a:t>Add body text here–Lorem ipsum dolor sit </a:t>
            </a:r>
            <a:r>
              <a:rPr lang="en-US" dirty="0" err="1"/>
              <a:t>amer</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190500" y="3587750"/>
            <a:ext cx="4715455" cy="1930400"/>
          </a:xfrm>
        </p:spPr>
        <p:txBody>
          <a:bodyPr lIns="0" tIns="0" rIns="0" bIns="0">
            <a:noAutofit/>
          </a:bodyPr>
          <a:lstStyle>
            <a:lvl1pPr marL="0" indent="0">
              <a:buNone/>
              <a:defRPr sz="1400">
                <a:solidFill>
                  <a:schemeClr val="tx2"/>
                </a:solidFill>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9" name="Text Placeholder 24">
            <a:extLst>
              <a:ext uri="{FF2B5EF4-FFF2-40B4-BE49-F238E27FC236}">
                <a16:creationId xmlns:a16="http://schemas.microsoft.com/office/drawing/2014/main" id="{A6B757E9-BCCE-D640-BD7B-D4AD8BF20585}"/>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11" name="Text Placeholder 24">
            <a:extLst>
              <a:ext uri="{FF2B5EF4-FFF2-40B4-BE49-F238E27FC236}">
                <a16:creationId xmlns:a16="http://schemas.microsoft.com/office/drawing/2014/main" id="{1F34ECEE-8FD3-8B42-98F5-1A2704700E1F}"/>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13" name="Picture 12">
            <a:extLst>
              <a:ext uri="{FF2B5EF4-FFF2-40B4-BE49-F238E27FC236}">
                <a16:creationId xmlns:a16="http://schemas.microsoft.com/office/drawing/2014/main" id="{E49499AD-AC92-644C-B0C5-B407C113F2EF}"/>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42336869"/>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orkflow / Planner">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683CD6B7-D5D1-484A-AF17-BBE8A45C59BB}"/>
              </a:ext>
            </a:extLst>
          </p:cNvPr>
          <p:cNvSpPr/>
          <p:nvPr userDrawn="1"/>
        </p:nvSpPr>
        <p:spPr>
          <a:xfrm>
            <a:off x="0" y="1291142"/>
            <a:ext cx="12192000" cy="5566858"/>
          </a:xfrm>
          <a:custGeom>
            <a:avLst/>
            <a:gdLst>
              <a:gd name="connsiteX0" fmla="*/ 2796 w 12192000"/>
              <a:gd name="connsiteY0" fmla="*/ 0 h 5566858"/>
              <a:gd name="connsiteX1" fmla="*/ 2267242 w 12192000"/>
              <a:gd name="connsiteY1" fmla="*/ 0 h 5566858"/>
              <a:gd name="connsiteX2" fmla="*/ 2267242 w 12192000"/>
              <a:gd name="connsiteY2" fmla="*/ 875287 h 5566858"/>
              <a:gd name="connsiteX3" fmla="*/ 12192000 w 12192000"/>
              <a:gd name="connsiteY3" fmla="*/ 875287 h 5566858"/>
              <a:gd name="connsiteX4" fmla="*/ 12192000 w 12192000"/>
              <a:gd name="connsiteY4" fmla="*/ 5566858 h 5566858"/>
              <a:gd name="connsiteX5" fmla="*/ 0 w 12192000"/>
              <a:gd name="connsiteY5" fmla="*/ 5566858 h 5566858"/>
              <a:gd name="connsiteX6" fmla="*/ 0 w 12192000"/>
              <a:gd name="connsiteY6" fmla="*/ 875287 h 5566858"/>
              <a:gd name="connsiteX7" fmla="*/ 2796 w 12192000"/>
              <a:gd name="connsiteY7" fmla="*/ 875287 h 556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566858">
                <a:moveTo>
                  <a:pt x="2796" y="0"/>
                </a:moveTo>
                <a:lnTo>
                  <a:pt x="2267242" y="0"/>
                </a:lnTo>
                <a:lnTo>
                  <a:pt x="2267242" y="875287"/>
                </a:lnTo>
                <a:lnTo>
                  <a:pt x="12192000" y="875287"/>
                </a:lnTo>
                <a:lnTo>
                  <a:pt x="12192000" y="5566858"/>
                </a:lnTo>
                <a:lnTo>
                  <a:pt x="0" y="5566858"/>
                </a:lnTo>
                <a:lnTo>
                  <a:pt x="0" y="875287"/>
                </a:lnTo>
                <a:lnTo>
                  <a:pt x="2796" y="875287"/>
                </a:lnTo>
                <a:close/>
              </a:path>
            </a:pathLst>
          </a:custGeom>
          <a:solidFill>
            <a:srgbClr val="E3E2D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Arial" panose="020B0604020202020204" pitchFamily="34" charset="0"/>
            </a:endParaRPr>
          </a:p>
        </p:txBody>
      </p:sp>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24" name="Text Placeholder 3">
            <a:extLst>
              <a:ext uri="{FF2B5EF4-FFF2-40B4-BE49-F238E27FC236}">
                <a16:creationId xmlns:a16="http://schemas.microsoft.com/office/drawing/2014/main" id="{7905642C-03E7-604E-A5AE-BC1CD46DFB59}"/>
              </a:ext>
            </a:extLst>
          </p:cNvPr>
          <p:cNvSpPr>
            <a:spLocks noGrp="1"/>
          </p:cNvSpPr>
          <p:nvPr>
            <p:ph type="body" sz="quarter" idx="15"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40" name="Text Placeholder 39">
            <a:extLst>
              <a:ext uri="{FF2B5EF4-FFF2-40B4-BE49-F238E27FC236}">
                <a16:creationId xmlns:a16="http://schemas.microsoft.com/office/drawing/2014/main" id="{CB7FDE68-8157-254D-B7CE-5A12A65ED201}"/>
              </a:ext>
            </a:extLst>
          </p:cNvPr>
          <p:cNvSpPr>
            <a:spLocks noGrp="1"/>
          </p:cNvSpPr>
          <p:nvPr>
            <p:ph type="body" sz="quarter" idx="26" hasCustomPrompt="1"/>
          </p:nvPr>
        </p:nvSpPr>
        <p:spPr>
          <a:xfrm>
            <a:off x="190550"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1" name="Text Placeholder 39">
            <a:extLst>
              <a:ext uri="{FF2B5EF4-FFF2-40B4-BE49-F238E27FC236}">
                <a16:creationId xmlns:a16="http://schemas.microsoft.com/office/drawing/2014/main" id="{ACF4438A-AFDF-C74C-B2F8-9CE8F1EC12C5}"/>
              </a:ext>
            </a:extLst>
          </p:cNvPr>
          <p:cNvSpPr>
            <a:spLocks noGrp="1"/>
          </p:cNvSpPr>
          <p:nvPr>
            <p:ph type="body" sz="quarter" idx="27" hasCustomPrompt="1"/>
          </p:nvPr>
        </p:nvSpPr>
        <p:spPr>
          <a:xfrm>
            <a:off x="3767165" y="2905077"/>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2" name="Text Placeholder 39">
            <a:extLst>
              <a:ext uri="{FF2B5EF4-FFF2-40B4-BE49-F238E27FC236}">
                <a16:creationId xmlns:a16="http://schemas.microsoft.com/office/drawing/2014/main" id="{22E5BB17-C045-8B4F-97F4-A41C0605D8AE}"/>
              </a:ext>
            </a:extLst>
          </p:cNvPr>
          <p:cNvSpPr>
            <a:spLocks noGrp="1"/>
          </p:cNvSpPr>
          <p:nvPr>
            <p:ph type="body" sz="quarter" idx="28" hasCustomPrompt="1"/>
          </p:nvPr>
        </p:nvSpPr>
        <p:spPr>
          <a:xfrm>
            <a:off x="7343780" y="2896754"/>
            <a:ext cx="3168650" cy="1987550"/>
          </a:xfrm>
        </p:spPr>
        <p:txBody>
          <a:bodyPr lIns="0" tIns="0" rIns="0" bIns="0">
            <a:noAutofit/>
          </a:bodyPr>
          <a:lstStyle>
            <a:lvl1pPr marL="0" indent="0">
              <a:lnSpc>
                <a:spcPct val="150000"/>
              </a:lnSpc>
              <a:buNone/>
              <a:defRPr sz="1600"/>
            </a:lvl1pPr>
          </a:lstStyle>
          <a:p>
            <a:pPr lvl="0"/>
            <a:r>
              <a:rPr lang="en-US" dirty="0"/>
              <a:t>Add list here</a:t>
            </a:r>
          </a:p>
          <a:p>
            <a:pPr lvl="0"/>
            <a:r>
              <a:rPr lang="en-US" dirty="0"/>
              <a:t>Add list here</a:t>
            </a:r>
          </a:p>
          <a:p>
            <a:pPr lvl="0"/>
            <a:r>
              <a:rPr lang="en-US" dirty="0"/>
              <a:t>Add list here</a:t>
            </a:r>
          </a:p>
          <a:p>
            <a:pPr lvl="0"/>
            <a:r>
              <a:rPr lang="en-US" dirty="0"/>
              <a:t>Add list here</a:t>
            </a:r>
          </a:p>
        </p:txBody>
      </p:sp>
      <p:sp>
        <p:nvSpPr>
          <p:cNvPr id="43" name="Text Placeholder 39">
            <a:extLst>
              <a:ext uri="{FF2B5EF4-FFF2-40B4-BE49-F238E27FC236}">
                <a16:creationId xmlns:a16="http://schemas.microsoft.com/office/drawing/2014/main" id="{7B56A29D-BADE-6245-B586-3740CC1260B3}"/>
              </a:ext>
            </a:extLst>
          </p:cNvPr>
          <p:cNvSpPr>
            <a:spLocks noGrp="1"/>
          </p:cNvSpPr>
          <p:nvPr>
            <p:ph type="body" sz="quarter" idx="29" hasCustomPrompt="1"/>
          </p:nvPr>
        </p:nvSpPr>
        <p:spPr>
          <a:xfrm>
            <a:off x="190550" y="2438400"/>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4" name="Text Placeholder 39">
            <a:extLst>
              <a:ext uri="{FF2B5EF4-FFF2-40B4-BE49-F238E27FC236}">
                <a16:creationId xmlns:a16="http://schemas.microsoft.com/office/drawing/2014/main" id="{44B997B7-2B3B-414F-81FB-7EEAE31430E5}"/>
              </a:ext>
            </a:extLst>
          </p:cNvPr>
          <p:cNvSpPr>
            <a:spLocks noGrp="1"/>
          </p:cNvSpPr>
          <p:nvPr>
            <p:ph type="body" sz="quarter" idx="30" hasCustomPrompt="1"/>
          </p:nvPr>
        </p:nvSpPr>
        <p:spPr>
          <a:xfrm>
            <a:off x="3767165" y="2441944"/>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5" name="Text Placeholder 39">
            <a:extLst>
              <a:ext uri="{FF2B5EF4-FFF2-40B4-BE49-F238E27FC236}">
                <a16:creationId xmlns:a16="http://schemas.microsoft.com/office/drawing/2014/main" id="{6F62E1DE-82A4-594F-8FBF-DAF1FDE94136}"/>
              </a:ext>
            </a:extLst>
          </p:cNvPr>
          <p:cNvSpPr>
            <a:spLocks noGrp="1"/>
          </p:cNvSpPr>
          <p:nvPr>
            <p:ph type="body" sz="quarter" idx="31" hasCustomPrompt="1"/>
          </p:nvPr>
        </p:nvSpPr>
        <p:spPr>
          <a:xfrm>
            <a:off x="7343780" y="2443442"/>
            <a:ext cx="3168650" cy="392172"/>
          </a:xfrm>
        </p:spPr>
        <p:txBody>
          <a:bodyPr lIns="0" tIns="0" rIns="0" bIns="0">
            <a:noAutofit/>
          </a:bodyPr>
          <a:lstStyle>
            <a:lvl1pPr marL="0" indent="0">
              <a:lnSpc>
                <a:spcPts val="1700"/>
              </a:lnSpc>
              <a:buNone/>
              <a:defRPr sz="1600" b="1"/>
            </a:lvl1pPr>
          </a:lstStyle>
          <a:p>
            <a:pPr lvl="0"/>
            <a:r>
              <a:rPr lang="en-US" dirty="0"/>
              <a:t>Category</a:t>
            </a:r>
          </a:p>
        </p:txBody>
      </p:sp>
      <p:sp>
        <p:nvSpPr>
          <p:cNvPr id="46" name="Text Placeholder 39">
            <a:extLst>
              <a:ext uri="{FF2B5EF4-FFF2-40B4-BE49-F238E27FC236}">
                <a16:creationId xmlns:a16="http://schemas.microsoft.com/office/drawing/2014/main" id="{95A77ED7-970D-F544-8991-573BF695C285}"/>
              </a:ext>
            </a:extLst>
          </p:cNvPr>
          <p:cNvSpPr>
            <a:spLocks noGrp="1"/>
          </p:cNvSpPr>
          <p:nvPr>
            <p:ph type="body" sz="quarter" idx="32" hasCustomPrompt="1"/>
          </p:nvPr>
        </p:nvSpPr>
        <p:spPr>
          <a:xfrm>
            <a:off x="199346" y="1485316"/>
            <a:ext cx="1598206" cy="673130"/>
          </a:xfrm>
        </p:spPr>
        <p:txBody>
          <a:bodyPr lIns="0" tIns="0" rIns="0" bIns="0">
            <a:noAutofit/>
          </a:bodyPr>
          <a:lstStyle>
            <a:lvl1pPr marL="0" indent="0">
              <a:lnSpc>
                <a:spcPts val="1700"/>
              </a:lnSpc>
              <a:buNone/>
              <a:defRPr sz="1800" b="0"/>
            </a:lvl1pPr>
          </a:lstStyle>
          <a:p>
            <a:pPr lvl="0"/>
            <a:r>
              <a:rPr lang="en-US" dirty="0"/>
              <a:t>Subheading</a:t>
            </a:r>
          </a:p>
        </p:txBody>
      </p:sp>
      <p:sp>
        <p:nvSpPr>
          <p:cNvPr id="47" name="Text Placeholder 39">
            <a:extLst>
              <a:ext uri="{FF2B5EF4-FFF2-40B4-BE49-F238E27FC236}">
                <a16:creationId xmlns:a16="http://schemas.microsoft.com/office/drawing/2014/main" id="{C819E889-A0F6-C14C-A5C3-AC661201B0AD}"/>
              </a:ext>
            </a:extLst>
          </p:cNvPr>
          <p:cNvSpPr>
            <a:spLocks noGrp="1"/>
          </p:cNvSpPr>
          <p:nvPr>
            <p:ph type="body" sz="quarter" idx="33" hasCustomPrompt="1"/>
          </p:nvPr>
        </p:nvSpPr>
        <p:spPr>
          <a:xfrm>
            <a:off x="9726460" y="1465329"/>
            <a:ext cx="1598206" cy="673130"/>
          </a:xfrm>
        </p:spPr>
        <p:txBody>
          <a:bodyPr lIns="0" tIns="0" rIns="0" bIns="0">
            <a:noAutofit/>
          </a:bodyPr>
          <a:lstStyle>
            <a:lvl1pPr marL="0" indent="0">
              <a:lnSpc>
                <a:spcPts val="1700"/>
              </a:lnSpc>
              <a:buNone/>
              <a:defRPr sz="1800" b="0"/>
            </a:lvl1pPr>
          </a:lstStyle>
          <a:p>
            <a:pPr lvl="0"/>
            <a:r>
              <a:rPr lang="en-US" dirty="0"/>
              <a:t>Step</a:t>
            </a:r>
          </a:p>
        </p:txBody>
      </p:sp>
      <p:sp>
        <p:nvSpPr>
          <p:cNvPr id="48" name="Text Placeholder 39">
            <a:extLst>
              <a:ext uri="{FF2B5EF4-FFF2-40B4-BE49-F238E27FC236}">
                <a16:creationId xmlns:a16="http://schemas.microsoft.com/office/drawing/2014/main" id="{5F73484B-2D72-774E-A690-52527C73A82E}"/>
              </a:ext>
            </a:extLst>
          </p:cNvPr>
          <p:cNvSpPr>
            <a:spLocks noGrp="1"/>
          </p:cNvSpPr>
          <p:nvPr>
            <p:ph type="body" sz="quarter" idx="34" hasCustomPrompt="1"/>
          </p:nvPr>
        </p:nvSpPr>
        <p:spPr>
          <a:xfrm>
            <a:off x="4962902" y="1476727"/>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49" name="Text Placeholder 39">
            <a:extLst>
              <a:ext uri="{FF2B5EF4-FFF2-40B4-BE49-F238E27FC236}">
                <a16:creationId xmlns:a16="http://schemas.microsoft.com/office/drawing/2014/main" id="{D96578B5-3D99-A245-AE30-8DAE547E8611}"/>
              </a:ext>
            </a:extLst>
          </p:cNvPr>
          <p:cNvSpPr>
            <a:spLocks noGrp="1"/>
          </p:cNvSpPr>
          <p:nvPr>
            <p:ph type="body" sz="quarter" idx="35" hasCustomPrompt="1"/>
          </p:nvPr>
        </p:nvSpPr>
        <p:spPr>
          <a:xfrm>
            <a:off x="2581124" y="1467439"/>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50" name="Text Placeholder 39">
            <a:extLst>
              <a:ext uri="{FF2B5EF4-FFF2-40B4-BE49-F238E27FC236}">
                <a16:creationId xmlns:a16="http://schemas.microsoft.com/office/drawing/2014/main" id="{2EB9EFE5-C83C-CA45-9478-0358A73C8056}"/>
              </a:ext>
            </a:extLst>
          </p:cNvPr>
          <p:cNvSpPr>
            <a:spLocks noGrp="1"/>
          </p:cNvSpPr>
          <p:nvPr>
            <p:ph type="body" sz="quarter" idx="36" hasCustomPrompt="1"/>
          </p:nvPr>
        </p:nvSpPr>
        <p:spPr>
          <a:xfrm>
            <a:off x="7344680" y="1485316"/>
            <a:ext cx="1288957" cy="673130"/>
          </a:xfrm>
        </p:spPr>
        <p:txBody>
          <a:bodyPr lIns="0" tIns="0" rIns="0" bIns="0">
            <a:noAutofit/>
          </a:bodyPr>
          <a:lstStyle>
            <a:lvl1pPr marL="0" indent="0">
              <a:lnSpc>
                <a:spcPts val="1700"/>
              </a:lnSpc>
              <a:buNone/>
              <a:defRPr sz="1800" b="0"/>
            </a:lvl1pPr>
          </a:lstStyle>
          <a:p>
            <a:pPr lvl="0"/>
            <a:r>
              <a:rPr lang="en-US" dirty="0"/>
              <a:t>Step</a:t>
            </a:r>
          </a:p>
        </p:txBody>
      </p:sp>
      <p:sp>
        <p:nvSpPr>
          <p:cNvPr id="52" name="Text Placeholder 24">
            <a:extLst>
              <a:ext uri="{FF2B5EF4-FFF2-40B4-BE49-F238E27FC236}">
                <a16:creationId xmlns:a16="http://schemas.microsoft.com/office/drawing/2014/main" id="{A3AC23B4-C37B-6942-8A0A-F7FD84239473}"/>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53" name="Text Placeholder 24">
            <a:extLst>
              <a:ext uri="{FF2B5EF4-FFF2-40B4-BE49-F238E27FC236}">
                <a16:creationId xmlns:a16="http://schemas.microsoft.com/office/drawing/2014/main" id="{3A40C4EB-1200-B448-93E5-97387B75EF45}"/>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pic>
        <p:nvPicPr>
          <p:cNvPr id="20" name="Picture 19">
            <a:extLst>
              <a:ext uri="{FF2B5EF4-FFF2-40B4-BE49-F238E27FC236}">
                <a16:creationId xmlns:a16="http://schemas.microsoft.com/office/drawing/2014/main" id="{88F1C72F-B161-6743-829C-E37E1E2758E3}"/>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3378632000"/>
      </p:ext>
    </p:extLst>
  </p:cSld>
  <p:clrMapOvr>
    <a:masterClrMapping/>
  </p:clrMapOvr>
  <p:extLst>
    <p:ext uri="{DCECCB84-F9BA-43D5-87BE-67443E8EF086}">
      <p15:sldGuideLst xmlns:p15="http://schemas.microsoft.com/office/powerpoint/2012/main">
        <p15:guide id="1" orient="horz" pos="1368" userDrawn="1">
          <p15:clr>
            <a:srgbClr val="FBAE40"/>
          </p15:clr>
        </p15:guide>
        <p15:guide id="2" orient="horz" pos="912" userDrawn="1">
          <p15:clr>
            <a:srgbClr val="FBAE40"/>
          </p15:clr>
        </p15:guide>
        <p15:guide id="3" orient="horz" pos="1536" userDrawn="1">
          <p15:clr>
            <a:srgbClr val="FBAE40"/>
          </p15:clr>
        </p15:guide>
        <p15:guide id="4" pos="2352" userDrawn="1">
          <p15:clr>
            <a:srgbClr val="FBAE40"/>
          </p15:clr>
        </p15:guide>
        <p15:guide id="5" orient="horz" pos="1824" userDrawn="1">
          <p15:clr>
            <a:srgbClr val="FBAE40"/>
          </p15:clr>
        </p15:guide>
        <p15:guide id="6" pos="61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s w Subheadings">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6593B6D7-547F-D142-9AA8-C58463535B26}"/>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pPr/>
              <a:t>‹#›</a:t>
            </a:fld>
            <a:endParaRPr lang="en-US" dirty="0"/>
          </a:p>
        </p:txBody>
      </p:sp>
      <p:sp>
        <p:nvSpPr>
          <p:cNvPr id="6" name="Text Placeholder 3">
            <a:extLst>
              <a:ext uri="{FF2B5EF4-FFF2-40B4-BE49-F238E27FC236}">
                <a16:creationId xmlns:a16="http://schemas.microsoft.com/office/drawing/2014/main" id="{A8C55AE9-9D84-D845-BB8E-0D1125341A27}"/>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t>04.08.21</a:t>
            </a:r>
          </a:p>
        </p:txBody>
      </p:sp>
      <p:sp>
        <p:nvSpPr>
          <p:cNvPr id="16" name="Rectangle 15">
            <a:extLst>
              <a:ext uri="{FF2B5EF4-FFF2-40B4-BE49-F238E27FC236}">
                <a16:creationId xmlns:a16="http://schemas.microsoft.com/office/drawing/2014/main" id="{16BD1090-BF05-D04B-AF06-35FC4A4C8571}"/>
              </a:ext>
            </a:extLst>
          </p:cNvPr>
          <p:cNvSpPr/>
          <p:nvPr userDrawn="1"/>
        </p:nvSpPr>
        <p:spPr>
          <a:xfrm>
            <a:off x="164814" y="3408946"/>
            <a:ext cx="3046164" cy="55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7" name="Rectangle 16">
            <a:extLst>
              <a:ext uri="{FF2B5EF4-FFF2-40B4-BE49-F238E27FC236}">
                <a16:creationId xmlns:a16="http://schemas.microsoft.com/office/drawing/2014/main" id="{4B39C6EC-023D-E248-95FC-5FA0EAA686F0}"/>
              </a:ext>
            </a:extLst>
          </p:cNvPr>
          <p:cNvSpPr/>
          <p:nvPr userDrawn="1"/>
        </p:nvSpPr>
        <p:spPr>
          <a:xfrm>
            <a:off x="3228143" y="3408946"/>
            <a:ext cx="3020257" cy="55084"/>
          </a:xfrm>
          <a:prstGeom prst="rect">
            <a:avLst/>
          </a:prstGeom>
          <a:solidFill>
            <a:srgbClr val="B0A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8" name="Rectangle 17">
            <a:extLst>
              <a:ext uri="{FF2B5EF4-FFF2-40B4-BE49-F238E27FC236}">
                <a16:creationId xmlns:a16="http://schemas.microsoft.com/office/drawing/2014/main" id="{6BA6530D-C4E8-8B44-BF0D-739D50C426D0}"/>
              </a:ext>
            </a:extLst>
          </p:cNvPr>
          <p:cNvSpPr/>
          <p:nvPr userDrawn="1"/>
        </p:nvSpPr>
        <p:spPr>
          <a:xfrm>
            <a:off x="6272393" y="3408946"/>
            <a:ext cx="3020257" cy="55084"/>
          </a:xfrm>
          <a:prstGeom prst="rect">
            <a:avLst/>
          </a:prstGeom>
          <a:solidFill>
            <a:srgbClr val="D8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solidFill>
                <a:schemeClr val="accent2"/>
              </a:solidFill>
              <a:latin typeface="Arial" panose="020B0604020202020204" pitchFamily="34" charset="0"/>
            </a:endParaRPr>
          </a:p>
        </p:txBody>
      </p:sp>
      <p:sp>
        <p:nvSpPr>
          <p:cNvPr id="19" name="Rectangle 18">
            <a:extLst>
              <a:ext uri="{FF2B5EF4-FFF2-40B4-BE49-F238E27FC236}">
                <a16:creationId xmlns:a16="http://schemas.microsoft.com/office/drawing/2014/main" id="{27876E3A-F443-3D43-A07E-41A15F8DA4B1}"/>
              </a:ext>
            </a:extLst>
          </p:cNvPr>
          <p:cNvSpPr/>
          <p:nvPr userDrawn="1"/>
        </p:nvSpPr>
        <p:spPr>
          <a:xfrm>
            <a:off x="9316643" y="3408946"/>
            <a:ext cx="3020257" cy="55084"/>
          </a:xfrm>
          <a:prstGeom prst="rect">
            <a:avLst/>
          </a:prstGeom>
          <a:solidFill>
            <a:srgbClr val="ECE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accent2"/>
              </a:solidFill>
              <a:latin typeface="Arial" panose="020B0604020202020204" pitchFamily="34" charset="0"/>
            </a:endParaRPr>
          </a:p>
        </p:txBody>
      </p:sp>
      <p:sp>
        <p:nvSpPr>
          <p:cNvPr id="24" name="Text Placeholder 24">
            <a:extLst>
              <a:ext uri="{FF2B5EF4-FFF2-40B4-BE49-F238E27FC236}">
                <a16:creationId xmlns:a16="http://schemas.microsoft.com/office/drawing/2014/main" id="{39D02AFF-CB91-2342-B23D-4404685A75BD}"/>
              </a:ext>
            </a:extLst>
          </p:cNvPr>
          <p:cNvSpPr>
            <a:spLocks noGrp="1"/>
          </p:cNvSpPr>
          <p:nvPr>
            <p:ph type="body" sz="quarter" idx="21" hasCustomPrompt="1"/>
          </p:nvPr>
        </p:nvSpPr>
        <p:spPr>
          <a:xfrm>
            <a:off x="190500" y="182563"/>
            <a:ext cx="4046538" cy="285750"/>
          </a:xfrm>
        </p:spPr>
        <p:txBody>
          <a:bodyPr lIns="0" tIns="0" rIns="0" bIns="0">
            <a:noAutofit/>
          </a:bodyPr>
          <a:lstStyle>
            <a:lvl1pPr marL="0" indent="0">
              <a:buNone/>
              <a:defRPr sz="20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Section title</a:t>
            </a:r>
          </a:p>
        </p:txBody>
      </p:sp>
      <p:sp>
        <p:nvSpPr>
          <p:cNvPr id="25" name="Text Placeholder 24">
            <a:extLst>
              <a:ext uri="{FF2B5EF4-FFF2-40B4-BE49-F238E27FC236}">
                <a16:creationId xmlns:a16="http://schemas.microsoft.com/office/drawing/2014/main" id="{DFDB4035-BC72-8841-8936-EDE2B51E7CD2}"/>
              </a:ext>
            </a:extLst>
          </p:cNvPr>
          <p:cNvSpPr>
            <a:spLocks noGrp="1"/>
          </p:cNvSpPr>
          <p:nvPr>
            <p:ph type="body" sz="quarter" idx="22" hasCustomPrompt="1"/>
          </p:nvPr>
        </p:nvSpPr>
        <p:spPr>
          <a:xfrm>
            <a:off x="190500" y="457554"/>
            <a:ext cx="4046538" cy="285750"/>
          </a:xfrm>
        </p:spPr>
        <p:txBody>
          <a:bodyPr lIns="0" tIns="0" rIns="0" bIns="0">
            <a:noAutofit/>
          </a:bodyPr>
          <a:lstStyle>
            <a:lvl1pPr marL="0" indent="0">
              <a:buNone/>
              <a:defRPr sz="2000">
                <a:solidFill>
                  <a:schemeClr val="accent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Heading</a:t>
            </a:r>
          </a:p>
        </p:txBody>
      </p:sp>
      <p:sp>
        <p:nvSpPr>
          <p:cNvPr id="26" name="Text Placeholder 39">
            <a:extLst>
              <a:ext uri="{FF2B5EF4-FFF2-40B4-BE49-F238E27FC236}">
                <a16:creationId xmlns:a16="http://schemas.microsoft.com/office/drawing/2014/main" id="{1F0C0EAC-3853-734A-A5A0-0BBD516972A2}"/>
              </a:ext>
            </a:extLst>
          </p:cNvPr>
          <p:cNvSpPr>
            <a:spLocks noGrp="1"/>
          </p:cNvSpPr>
          <p:nvPr>
            <p:ph type="body" sz="quarter" idx="29" hasCustomPrompt="1"/>
          </p:nvPr>
        </p:nvSpPr>
        <p:spPr>
          <a:xfrm>
            <a:off x="20431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7" name="Text Placeholder 39">
            <a:extLst>
              <a:ext uri="{FF2B5EF4-FFF2-40B4-BE49-F238E27FC236}">
                <a16:creationId xmlns:a16="http://schemas.microsoft.com/office/drawing/2014/main" id="{224A58D7-BEE7-1C42-A094-2DB2E0149356}"/>
              </a:ext>
            </a:extLst>
          </p:cNvPr>
          <p:cNvSpPr>
            <a:spLocks noGrp="1"/>
          </p:cNvSpPr>
          <p:nvPr>
            <p:ph type="body" sz="quarter" idx="30" hasCustomPrompt="1"/>
          </p:nvPr>
        </p:nvSpPr>
        <p:spPr>
          <a:xfrm>
            <a:off x="9262499"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8" name="Text Placeholder 39">
            <a:extLst>
              <a:ext uri="{FF2B5EF4-FFF2-40B4-BE49-F238E27FC236}">
                <a16:creationId xmlns:a16="http://schemas.microsoft.com/office/drawing/2014/main" id="{6ABC9543-3094-F84A-9D92-C17BCA4B465A}"/>
              </a:ext>
            </a:extLst>
          </p:cNvPr>
          <p:cNvSpPr>
            <a:spLocks noGrp="1"/>
          </p:cNvSpPr>
          <p:nvPr>
            <p:ph type="body" sz="quarter" idx="31" hasCustomPrompt="1"/>
          </p:nvPr>
        </p:nvSpPr>
        <p:spPr>
          <a:xfrm>
            <a:off x="6243105"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29" name="Text Placeholder 39">
            <a:extLst>
              <a:ext uri="{FF2B5EF4-FFF2-40B4-BE49-F238E27FC236}">
                <a16:creationId xmlns:a16="http://schemas.microsoft.com/office/drawing/2014/main" id="{C271F7AF-6B12-E54B-A003-6117409F6385}"/>
              </a:ext>
            </a:extLst>
          </p:cNvPr>
          <p:cNvSpPr>
            <a:spLocks noGrp="1"/>
          </p:cNvSpPr>
          <p:nvPr>
            <p:ph type="body" sz="quarter" idx="32" hasCustomPrompt="1"/>
          </p:nvPr>
        </p:nvSpPr>
        <p:spPr>
          <a:xfrm>
            <a:off x="3223712" y="1650646"/>
            <a:ext cx="2517615" cy="1266258"/>
          </a:xfrm>
        </p:spPr>
        <p:txBody>
          <a:bodyPr lIns="0" tIns="0" rIns="0" bIns="0">
            <a:noAutofit/>
          </a:bodyPr>
          <a:lstStyle>
            <a:lvl1pPr marL="0" indent="0">
              <a:lnSpc>
                <a:spcPts val="4400"/>
              </a:lnSpc>
              <a:buNone/>
              <a:defRPr sz="4000" b="0">
                <a:solidFill>
                  <a:schemeClr val="accent2"/>
                </a:solidFill>
              </a:defRPr>
            </a:lvl1pPr>
          </a:lstStyle>
          <a:p>
            <a:pPr lvl="0"/>
            <a:r>
              <a:rPr lang="en-US" dirty="0"/>
              <a:t>Subtitle copy here</a:t>
            </a:r>
          </a:p>
        </p:txBody>
      </p:sp>
      <p:sp>
        <p:nvSpPr>
          <p:cNvPr id="30" name="Text Placeholder 39">
            <a:extLst>
              <a:ext uri="{FF2B5EF4-FFF2-40B4-BE49-F238E27FC236}">
                <a16:creationId xmlns:a16="http://schemas.microsoft.com/office/drawing/2014/main" id="{3935B0DA-9043-0544-B151-E43DDF503CFC}"/>
              </a:ext>
            </a:extLst>
          </p:cNvPr>
          <p:cNvSpPr>
            <a:spLocks noGrp="1"/>
          </p:cNvSpPr>
          <p:nvPr>
            <p:ph type="body" sz="quarter" idx="33" hasCustomPrompt="1"/>
          </p:nvPr>
        </p:nvSpPr>
        <p:spPr>
          <a:xfrm>
            <a:off x="2065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1" name="Text Placeholder 39">
            <a:extLst>
              <a:ext uri="{FF2B5EF4-FFF2-40B4-BE49-F238E27FC236}">
                <a16:creationId xmlns:a16="http://schemas.microsoft.com/office/drawing/2014/main" id="{CBF1EE23-DD1C-154D-914A-BA523DC70BEE}"/>
              </a:ext>
            </a:extLst>
          </p:cNvPr>
          <p:cNvSpPr>
            <a:spLocks noGrp="1"/>
          </p:cNvSpPr>
          <p:nvPr>
            <p:ph type="body" sz="quarter" idx="34" hasCustomPrompt="1"/>
          </p:nvPr>
        </p:nvSpPr>
        <p:spPr>
          <a:xfrm>
            <a:off x="32388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2" name="Text Placeholder 39">
            <a:extLst>
              <a:ext uri="{FF2B5EF4-FFF2-40B4-BE49-F238E27FC236}">
                <a16:creationId xmlns:a16="http://schemas.microsoft.com/office/drawing/2014/main" id="{7D9E9EE2-5C31-F74E-9C27-7B61C6BA21CE}"/>
              </a:ext>
            </a:extLst>
          </p:cNvPr>
          <p:cNvSpPr>
            <a:spLocks noGrp="1"/>
          </p:cNvSpPr>
          <p:nvPr>
            <p:ph type="body" sz="quarter" idx="35" hasCustomPrompt="1"/>
          </p:nvPr>
        </p:nvSpPr>
        <p:spPr>
          <a:xfrm>
            <a:off x="62711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39">
            <a:extLst>
              <a:ext uri="{FF2B5EF4-FFF2-40B4-BE49-F238E27FC236}">
                <a16:creationId xmlns:a16="http://schemas.microsoft.com/office/drawing/2014/main" id="{70C1B6CE-8BFF-5747-BEFB-44180EC08161}"/>
              </a:ext>
            </a:extLst>
          </p:cNvPr>
          <p:cNvSpPr>
            <a:spLocks noGrp="1"/>
          </p:cNvSpPr>
          <p:nvPr>
            <p:ph type="body" sz="quarter" idx="36" hasCustomPrompt="1"/>
          </p:nvPr>
        </p:nvSpPr>
        <p:spPr>
          <a:xfrm>
            <a:off x="9303416" y="3695701"/>
            <a:ext cx="2715824" cy="2296576"/>
          </a:xfrm>
        </p:spPr>
        <p:txBody>
          <a:bodyPr lIns="0" tIns="0" rIns="0" bIns="0">
            <a:noAutofit/>
          </a:bodyPr>
          <a:lstStyle>
            <a:lvl1pPr marL="0" indent="0">
              <a:lnSpc>
                <a:spcPct val="100000"/>
              </a:lnSpc>
              <a:buNone/>
              <a:defRPr sz="1600" b="0"/>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 consequent </a:t>
            </a:r>
            <a:r>
              <a:rPr lang="en-US" dirty="0" err="1"/>
              <a:t>interdum</a:t>
            </a:r>
            <a:r>
              <a:rPr lang="en-US" dirty="0"/>
              <a:t> </a:t>
            </a:r>
            <a:r>
              <a:rPr lang="en-US" dirty="0" err="1"/>
              <a:t>varius</a:t>
            </a:r>
            <a:r>
              <a:rPr lang="en-US" dirty="0"/>
              <a:t> sit </a:t>
            </a:r>
            <a:r>
              <a:rPr lang="en-US" dirty="0" err="1"/>
              <a:t>amet</a:t>
            </a:r>
            <a:r>
              <a:rPr lang="en-US" dirty="0"/>
              <a:t>. Lorem ipsum dolor sit </a:t>
            </a:r>
            <a:r>
              <a:rPr lang="en-US" dirty="0" err="1"/>
              <a:t>amet</a:t>
            </a:r>
            <a:r>
              <a:rPr lang="en-US" dirty="0"/>
              <a:t> </a:t>
            </a:r>
            <a:r>
              <a:rPr lang="en-US" dirty="0" err="1"/>
              <a:t>consectutur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pic>
        <p:nvPicPr>
          <p:cNvPr id="20" name="Picture 19">
            <a:extLst>
              <a:ext uri="{FF2B5EF4-FFF2-40B4-BE49-F238E27FC236}">
                <a16:creationId xmlns:a16="http://schemas.microsoft.com/office/drawing/2014/main" id="{144EFF89-22AC-CE4E-82AB-A429743FA960}"/>
              </a:ext>
            </a:extLst>
          </p:cNvPr>
          <p:cNvPicPr>
            <a:picLocks noChangeAspect="1"/>
          </p:cNvPicPr>
          <p:nvPr userDrawn="1"/>
        </p:nvPicPr>
        <p:blipFill>
          <a:blip r:embed="rId2"/>
          <a:stretch>
            <a:fillRect/>
          </a:stretch>
        </p:blipFill>
        <p:spPr>
          <a:xfrm>
            <a:off x="205368" y="6493758"/>
            <a:ext cx="730344" cy="232382"/>
          </a:xfrm>
          <a:prstGeom prst="rect">
            <a:avLst/>
          </a:prstGeom>
        </p:spPr>
      </p:pic>
    </p:spTree>
    <p:extLst>
      <p:ext uri="{BB962C8B-B14F-4D97-AF65-F5344CB8AC3E}">
        <p14:creationId xmlns:p14="http://schemas.microsoft.com/office/powerpoint/2010/main" val="2010137720"/>
      </p:ext>
    </p:extLst>
  </p:cSld>
  <p:clrMapOvr>
    <a:masterClrMapping/>
  </p:clrMapOvr>
  <p:extLst>
    <p:ext uri="{DCECCB84-F9BA-43D5-87BE-67443E8EF086}">
      <p15:sldGuideLst xmlns:p15="http://schemas.microsoft.com/office/powerpoint/2012/main">
        <p15:guide id="1" orient="horz" pos="984" userDrawn="1">
          <p15:clr>
            <a:srgbClr val="FBAE40"/>
          </p15:clr>
        </p15:guide>
        <p15:guide id="2" pos="2016" userDrawn="1">
          <p15:clr>
            <a:srgbClr val="FBAE40"/>
          </p15:clr>
        </p15:guide>
        <p15:guide id="3" pos="3936" userDrawn="1">
          <p15:clr>
            <a:srgbClr val="FBAE40"/>
          </p15:clr>
        </p15:guide>
        <p15:guide id="4" pos="5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190500" y="214223"/>
            <a:ext cx="4666998" cy="281078"/>
          </a:xfrm>
          <a:prstGeom prst="rect">
            <a:avLst/>
          </a:prstGeom>
        </p:spPr>
        <p:txBody>
          <a:bodyPr vert="horz" lIns="0" tIns="0" rIns="0" bIns="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190500" y="1825625"/>
            <a:ext cx="11811000" cy="4156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F7FFF71-C9CB-F14D-9B02-692F2BB2B809}"/>
              </a:ext>
            </a:extLst>
          </p:cNvPr>
          <p:cNvSpPr>
            <a:spLocks noGrp="1"/>
          </p:cNvSpPr>
          <p:nvPr>
            <p:ph type="sldNum" sz="quarter" idx="4"/>
          </p:nvPr>
        </p:nvSpPr>
        <p:spPr>
          <a:xfrm>
            <a:off x="9258300" y="6532760"/>
            <a:ext cx="2743200" cy="126789"/>
          </a:xfrm>
          <a:prstGeom prst="rect">
            <a:avLst/>
          </a:prstGeom>
        </p:spPr>
        <p:txBody>
          <a:bodyPr vert="horz" lIns="0" tIns="0" rIns="0" bIns="0" rtlCol="0" anchor="ctr"/>
          <a:lstStyle>
            <a:lvl1pPr algn="r">
              <a:defRPr sz="900" b="0" i="0">
                <a:solidFill>
                  <a:schemeClr val="tx2"/>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792" r:id="rId2"/>
    <p:sldLayoutId id="2147483784" r:id="rId3"/>
    <p:sldLayoutId id="2147483766" r:id="rId4"/>
    <p:sldLayoutId id="2147483767" r:id="rId5"/>
    <p:sldLayoutId id="2147483795" r:id="rId6"/>
    <p:sldLayoutId id="2147483808" r:id="rId7"/>
    <p:sldLayoutId id="2147483794" r:id="rId8"/>
    <p:sldLayoutId id="2147483793" r:id="rId9"/>
    <p:sldLayoutId id="2147483785" r:id="rId10"/>
    <p:sldLayoutId id="2147483799" r:id="rId11"/>
    <p:sldLayoutId id="2147483798" r:id="rId12"/>
    <p:sldLayoutId id="2147483791" r:id="rId13"/>
    <p:sldLayoutId id="2147483783" r:id="rId14"/>
    <p:sldLayoutId id="2147483788" r:id="rId15"/>
    <p:sldLayoutId id="2147483768" r:id="rId16"/>
    <p:sldLayoutId id="2147483770" r:id="rId17"/>
    <p:sldLayoutId id="2147483769" r:id="rId18"/>
    <p:sldLayoutId id="2147483777" r:id="rId19"/>
    <p:sldLayoutId id="2147483800" r:id="rId20"/>
    <p:sldLayoutId id="2147483801" r:id="rId21"/>
    <p:sldLayoutId id="2147483789" r:id="rId22"/>
    <p:sldLayoutId id="2147483806" r:id="rId23"/>
    <p:sldLayoutId id="2147483804" r:id="rId24"/>
    <p:sldLayoutId id="2147483802" r:id="rId25"/>
    <p:sldLayoutId id="2147483805" r:id="rId26"/>
    <p:sldLayoutId id="2147483787" r:id="rId27"/>
    <p:sldLayoutId id="2147483803" r:id="rId28"/>
    <p:sldLayoutId id="2147483786" r:id="rId29"/>
    <p:sldLayoutId id="2147483782" r:id="rId30"/>
    <p:sldLayoutId id="2147483797" r:id="rId31"/>
  </p:sldLayoutIdLst>
  <p:hf hdr="0" ftr="0" dt="0"/>
  <p:txStyles>
    <p:titleStyle>
      <a:lvl1pPr algn="l" defTabSz="914400" rtl="0" eaLnBrk="1" latinLnBrk="0" hangingPunct="1">
        <a:lnSpc>
          <a:spcPct val="90000"/>
        </a:lnSpc>
        <a:spcBef>
          <a:spcPct val="0"/>
        </a:spcBef>
        <a:buNone/>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20" userDrawn="1">
          <p15:clr>
            <a:srgbClr val="F26B43"/>
          </p15:clr>
        </p15:guide>
        <p15:guide id="3" orient="horz" pos="2160">
          <p15:clr>
            <a:srgbClr val="F26B43"/>
          </p15:clr>
        </p15:guide>
        <p15:guide id="5" orient="horz" pos="3768">
          <p15:clr>
            <a:srgbClr val="F26B43"/>
          </p15:clr>
        </p15:guide>
        <p15:guide id="6" orient="horz" pos="4080" userDrawn="1">
          <p15:clr>
            <a:srgbClr val="F26B43"/>
          </p15:clr>
        </p15:guide>
        <p15:guide id="7" orient="horz" pos="312" userDrawn="1">
          <p15:clr>
            <a:srgbClr val="F26B43"/>
          </p15:clr>
        </p15:guide>
        <p15:guide id="8" orient="horz" pos="2328">
          <p15:clr>
            <a:srgbClr val="F26B43"/>
          </p15:clr>
        </p15:guide>
        <p15:guide id="9" pos="7560" userDrawn="1">
          <p15:clr>
            <a:srgbClr val="F26B43"/>
          </p15:clr>
        </p15:guide>
        <p15:guide id="10" orient="horz" pos="4200" userDrawn="1">
          <p15:clr>
            <a:srgbClr val="F26B43"/>
          </p15:clr>
        </p15:guide>
        <p15:guide id="11" orient="horz" pos="2260" userDrawn="1">
          <p15:clr>
            <a:srgbClr val="F26B43"/>
          </p15:clr>
        </p15:guide>
        <p15:guide id="12" orient="horz" pos="388" userDrawn="1">
          <p15:clr>
            <a:srgbClr val="F26B43"/>
          </p15:clr>
        </p15:guide>
        <p15:guide id="13" pos="4608" userDrawn="1">
          <p15:clr>
            <a:srgbClr val="F26B43"/>
          </p15:clr>
        </p15:guide>
        <p15:guide id="14" orient="horz" pos="7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3.kyndryl.net/w3publisher/cacf-architecture/" TargetMode="External"/><Relationship Id="rId2" Type="http://schemas.openxmlformats.org/officeDocument/2006/relationships/hyperlink" Target="https://docs.ansible.com/ansible/latest/network/getting_started/first_inventory.html"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blueidp1.boulder.ibm.com:8443/BlueID/Welcome.html" TargetMode="External"/><Relationship Id="rId2" Type="http://schemas.openxmlformats.org/officeDocument/2006/relationships/hyperlink" Target="https://blueidp1.boulder.ibm.com:8443/BlueID/StaticPage.html?Page=ListGSMACodes.html" TargetMode="Externa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78E17643-327C-F244-A109-EF0E39A0C286}"/>
              </a:ext>
            </a:extLst>
          </p:cNvPr>
          <p:cNvSpPr>
            <a:spLocks noGrp="1"/>
          </p:cNvSpPr>
          <p:nvPr>
            <p:ph type="sldNum" sz="quarter" idx="12"/>
          </p:nvPr>
        </p:nvSpPr>
        <p:spPr>
          <a:prstGeom prst="rect">
            <a:avLst/>
          </a:prstGeom>
        </p:spPr>
        <p:txBody>
          <a:bodyPr/>
          <a:lstStyle>
            <a:lvl1pPr>
              <a:defRPr>
                <a:solidFill>
                  <a:schemeClr val="bg1"/>
                </a:solidFill>
              </a:defRPr>
            </a:lvl1pPr>
          </a:lstStyle>
          <a:p>
            <a:fld id="{BB55D76A-9B6E-CD41-ABBE-F6C938295BAD}" type="slidenum">
              <a:rPr lang="en-US" smtClean="0"/>
              <a:pPr/>
              <a:t>1</a:t>
            </a:fld>
            <a:endParaRPr lang="en-US" dirty="0"/>
          </a:p>
        </p:txBody>
      </p:sp>
      <p:sp>
        <p:nvSpPr>
          <p:cNvPr id="4" name="Text Placeholder 3">
            <a:extLst>
              <a:ext uri="{FF2B5EF4-FFF2-40B4-BE49-F238E27FC236}">
                <a16:creationId xmlns:a16="http://schemas.microsoft.com/office/drawing/2014/main" id="{C9DE5FEC-4A9C-4740-968E-AE64B803F5DC}"/>
              </a:ext>
            </a:extLst>
          </p:cNvPr>
          <p:cNvSpPr>
            <a:spLocks noGrp="1"/>
          </p:cNvSpPr>
          <p:nvPr>
            <p:ph type="body" sz="quarter" idx="13"/>
          </p:nvPr>
        </p:nvSpPr>
        <p:spPr/>
        <p:txBody>
          <a:bodyPr anchor="b">
            <a:noAutofit/>
          </a:bodyPr>
          <a:lstStyle/>
          <a:p>
            <a:pPr marL="0" indent="0">
              <a:buNone/>
            </a:pPr>
            <a:r>
              <a:rPr lang="en-US" sz="900" dirty="0">
                <a:solidFill>
                  <a:schemeClr val="bg1"/>
                </a:solidFill>
              </a:rPr>
              <a:t>11 Oct 2021</a:t>
            </a:r>
          </a:p>
        </p:txBody>
      </p:sp>
      <p:sp>
        <p:nvSpPr>
          <p:cNvPr id="2" name="Title 1">
            <a:extLst>
              <a:ext uri="{FF2B5EF4-FFF2-40B4-BE49-F238E27FC236}">
                <a16:creationId xmlns:a16="http://schemas.microsoft.com/office/drawing/2014/main" id="{28311421-54E8-2E4A-8450-D87261C7A613}"/>
              </a:ext>
            </a:extLst>
          </p:cNvPr>
          <p:cNvSpPr>
            <a:spLocks noGrp="1"/>
          </p:cNvSpPr>
          <p:nvPr>
            <p:ph type="ctrTitle" idx="4294967295"/>
          </p:nvPr>
        </p:nvSpPr>
        <p:spPr>
          <a:xfrm>
            <a:off x="190501" y="2929235"/>
            <a:ext cx="11811000" cy="2905320"/>
          </a:xfrm>
        </p:spPr>
        <p:txBody>
          <a:bodyPr/>
          <a:lstStyle/>
          <a:p>
            <a:pPr algn="l">
              <a:lnSpc>
                <a:spcPts val="8200"/>
              </a:lnSpc>
            </a:pPr>
            <a:r>
              <a:rPr lang="en-US" sz="8000" dirty="0">
                <a:ln w="12700">
                  <a:noFill/>
                </a:ln>
                <a:solidFill>
                  <a:schemeClr val="bg1"/>
                </a:solidFill>
              </a:rPr>
              <a:t>CACF Ansible Tower</a:t>
            </a:r>
            <a:br>
              <a:rPr lang="en-US" sz="8000" dirty="0">
                <a:ln w="12700">
                  <a:noFill/>
                </a:ln>
                <a:solidFill>
                  <a:schemeClr val="bg1"/>
                </a:solidFill>
              </a:rPr>
            </a:br>
            <a:r>
              <a:rPr lang="en-US" sz="8000" dirty="0">
                <a:ln w="12700">
                  <a:noFill/>
                </a:ln>
                <a:solidFill>
                  <a:schemeClr val="bg1"/>
                </a:solidFill>
              </a:rPr>
              <a:t>Naming Standards</a:t>
            </a:r>
          </a:p>
        </p:txBody>
      </p:sp>
      <p:sp>
        <p:nvSpPr>
          <p:cNvPr id="6" name="TextBox 5">
            <a:extLst>
              <a:ext uri="{FF2B5EF4-FFF2-40B4-BE49-F238E27FC236}">
                <a16:creationId xmlns:a16="http://schemas.microsoft.com/office/drawing/2014/main" id="{BB788C1C-278D-8846-A32E-99F9A8761CE3}"/>
              </a:ext>
            </a:extLst>
          </p:cNvPr>
          <p:cNvSpPr txBox="1"/>
          <p:nvPr/>
        </p:nvSpPr>
        <p:spPr>
          <a:xfrm>
            <a:off x="7315201" y="196895"/>
            <a:ext cx="4686300" cy="646331"/>
          </a:xfrm>
          <a:prstGeom prst="rect">
            <a:avLst/>
          </a:prstGeom>
          <a:noFill/>
        </p:spPr>
        <p:txBody>
          <a:bodyPr wrap="square" lIns="0" rtlCol="0">
            <a:spAutoFit/>
          </a:bodyPr>
          <a:lstStyle/>
          <a:p>
            <a:r>
              <a:rPr lang="en-US" dirty="0">
                <a:solidFill>
                  <a:schemeClr val="bg1"/>
                </a:solidFill>
                <a:latin typeface="Arial" panose="020B0604020202020204" pitchFamily="34" charset="0"/>
              </a:rPr>
              <a:t>CACF </a:t>
            </a:r>
          </a:p>
          <a:p>
            <a:r>
              <a:rPr lang="en-US" dirty="0">
                <a:solidFill>
                  <a:schemeClr val="bg1"/>
                </a:solidFill>
                <a:latin typeface="Arial" panose="020B0604020202020204" pitchFamily="34" charset="0"/>
              </a:rPr>
              <a:t>Global Technical Work Products (TWPS)</a:t>
            </a:r>
          </a:p>
        </p:txBody>
      </p:sp>
    </p:spTree>
    <p:extLst>
      <p:ext uri="{BB962C8B-B14F-4D97-AF65-F5344CB8AC3E}">
        <p14:creationId xmlns:p14="http://schemas.microsoft.com/office/powerpoint/2010/main" val="910226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Slide Number Placeholder 5">
            <a:extLst>
              <a:ext uri="{FF2B5EF4-FFF2-40B4-BE49-F238E27FC236}">
                <a16:creationId xmlns:a16="http://schemas.microsoft.com/office/drawing/2014/main" id="{7769D829-BBF1-344C-88FA-8EB62D19D42A}"/>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pPr/>
              <a:t>10</a:t>
            </a:fld>
            <a:endParaRPr lang="en-US" dirty="0"/>
          </a:p>
        </p:txBody>
      </p:sp>
      <p:sp>
        <p:nvSpPr>
          <p:cNvPr id="62" name="Text Placeholder 61">
            <a:extLst>
              <a:ext uri="{FF2B5EF4-FFF2-40B4-BE49-F238E27FC236}">
                <a16:creationId xmlns:a16="http://schemas.microsoft.com/office/drawing/2014/main" id="{C3F79BE4-554E-B944-995F-FD9A1D32D565}"/>
              </a:ext>
            </a:extLst>
          </p:cNvPr>
          <p:cNvSpPr>
            <a:spLocks noGrp="1"/>
          </p:cNvSpPr>
          <p:nvPr>
            <p:ph type="body" sz="quarter" idx="32"/>
          </p:nvPr>
        </p:nvSpPr>
        <p:spPr/>
        <p:txBody>
          <a:bodyPr/>
          <a:lstStyle/>
          <a:p>
            <a:r>
              <a:rPr lang="en-US" dirty="0"/>
              <a:t>Subheading</a:t>
            </a:r>
          </a:p>
        </p:txBody>
      </p:sp>
      <p:sp>
        <p:nvSpPr>
          <p:cNvPr id="70" name="Text Placeholder 69">
            <a:extLst>
              <a:ext uri="{FF2B5EF4-FFF2-40B4-BE49-F238E27FC236}">
                <a16:creationId xmlns:a16="http://schemas.microsoft.com/office/drawing/2014/main" id="{D972A0D2-5537-B842-ACA3-95CBBAC4AFE0}"/>
              </a:ext>
            </a:extLst>
          </p:cNvPr>
          <p:cNvSpPr>
            <a:spLocks noGrp="1"/>
          </p:cNvSpPr>
          <p:nvPr>
            <p:ph type="body" sz="quarter" idx="21"/>
          </p:nvPr>
        </p:nvSpPr>
        <p:spPr/>
        <p:txBody>
          <a:bodyPr/>
          <a:lstStyle/>
          <a:p>
            <a:r>
              <a:rPr lang="en-US" dirty="0"/>
              <a:t>CACF Naming Standards</a:t>
            </a:r>
          </a:p>
        </p:txBody>
      </p:sp>
      <p:sp>
        <p:nvSpPr>
          <p:cNvPr id="71" name="Text Placeholder 70">
            <a:extLst>
              <a:ext uri="{FF2B5EF4-FFF2-40B4-BE49-F238E27FC236}">
                <a16:creationId xmlns:a16="http://schemas.microsoft.com/office/drawing/2014/main" id="{558C181E-A80C-0442-B038-3FD21B857859}"/>
              </a:ext>
            </a:extLst>
          </p:cNvPr>
          <p:cNvSpPr>
            <a:spLocks noGrp="1"/>
          </p:cNvSpPr>
          <p:nvPr>
            <p:ph type="body" sz="quarter" idx="22"/>
          </p:nvPr>
        </p:nvSpPr>
        <p:spPr/>
        <p:txBody>
          <a:bodyPr/>
          <a:lstStyle/>
          <a:p>
            <a:r>
              <a:rPr lang="en-US" dirty="0"/>
              <a:t>Tower Groups</a:t>
            </a:r>
          </a:p>
        </p:txBody>
      </p:sp>
      <p:sp>
        <p:nvSpPr>
          <p:cNvPr id="22" name="Text Placeholder 55">
            <a:extLst>
              <a:ext uri="{FF2B5EF4-FFF2-40B4-BE49-F238E27FC236}">
                <a16:creationId xmlns:a16="http://schemas.microsoft.com/office/drawing/2014/main" id="{67DF3C21-DB98-4A55-A115-4CD7448E7794}"/>
              </a:ext>
            </a:extLst>
          </p:cNvPr>
          <p:cNvSpPr txBox="1">
            <a:spLocks/>
          </p:cNvSpPr>
          <p:nvPr/>
        </p:nvSpPr>
        <p:spPr>
          <a:xfrm>
            <a:off x="190550" y="4892565"/>
            <a:ext cx="2082867"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23" name="Text Placeholder 56">
            <a:extLst>
              <a:ext uri="{FF2B5EF4-FFF2-40B4-BE49-F238E27FC236}">
                <a16:creationId xmlns:a16="http://schemas.microsoft.com/office/drawing/2014/main" id="{8181E320-3F9F-47A7-9E7D-8910DD9F266A}"/>
              </a:ext>
            </a:extLst>
          </p:cNvPr>
          <p:cNvSpPr txBox="1">
            <a:spLocks/>
          </p:cNvSpPr>
          <p:nvPr/>
        </p:nvSpPr>
        <p:spPr>
          <a:xfrm>
            <a:off x="2374592" y="4884304"/>
            <a:ext cx="3168650"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graphicFrame>
        <p:nvGraphicFramePr>
          <p:cNvPr id="5" name="Table 5">
            <a:extLst>
              <a:ext uri="{FF2B5EF4-FFF2-40B4-BE49-F238E27FC236}">
                <a16:creationId xmlns:a16="http://schemas.microsoft.com/office/drawing/2014/main" id="{6ED0AC59-A638-4DC9-934B-E18DB0E4E914}"/>
              </a:ext>
            </a:extLst>
          </p:cNvPr>
          <p:cNvGraphicFramePr>
            <a:graphicFrameLocks noGrp="1"/>
          </p:cNvGraphicFramePr>
          <p:nvPr>
            <p:extLst>
              <p:ext uri="{D42A27DB-BD31-4B8C-83A1-F6EECF244321}">
                <p14:modId xmlns:p14="http://schemas.microsoft.com/office/powerpoint/2010/main" val="1266691704"/>
              </p:ext>
            </p:extLst>
          </p:nvPr>
        </p:nvGraphicFramePr>
        <p:xfrm>
          <a:off x="190500" y="2401082"/>
          <a:ext cx="11802105" cy="3815080"/>
        </p:xfrm>
        <a:graphic>
          <a:graphicData uri="http://schemas.openxmlformats.org/drawingml/2006/table">
            <a:tbl>
              <a:tblPr firstRow="1" bandRow="1">
                <a:tableStyleId>{F5AB1C69-6EDB-4FF4-983F-18BD219EF322}</a:tableStyleId>
              </a:tblPr>
              <a:tblGrid>
                <a:gridCol w="2882900">
                  <a:extLst>
                    <a:ext uri="{9D8B030D-6E8A-4147-A177-3AD203B41FA5}">
                      <a16:colId xmlns:a16="http://schemas.microsoft.com/office/drawing/2014/main" val="2861708909"/>
                    </a:ext>
                  </a:extLst>
                </a:gridCol>
                <a:gridCol w="5245100">
                  <a:extLst>
                    <a:ext uri="{9D8B030D-6E8A-4147-A177-3AD203B41FA5}">
                      <a16:colId xmlns:a16="http://schemas.microsoft.com/office/drawing/2014/main" val="3512686999"/>
                    </a:ext>
                  </a:extLst>
                </a:gridCol>
                <a:gridCol w="3674105">
                  <a:extLst>
                    <a:ext uri="{9D8B030D-6E8A-4147-A177-3AD203B41FA5}">
                      <a16:colId xmlns:a16="http://schemas.microsoft.com/office/drawing/2014/main" val="60513623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Group Categories</a:t>
                      </a:r>
                    </a:p>
                  </a:txBody>
                  <a:tcPr/>
                </a:tc>
                <a:tc>
                  <a:txBody>
                    <a:bodyPr/>
                    <a:lstStyle/>
                    <a:p>
                      <a:r>
                        <a:rPr lang="en-US" sz="1400" dirty="0"/>
                        <a:t>Format</a:t>
                      </a:r>
                      <a:endParaRPr lang="en-GB" sz="1400" dirty="0"/>
                    </a:p>
                  </a:txBody>
                  <a:tcPr/>
                </a:tc>
                <a:tc>
                  <a:txBody>
                    <a:bodyPr/>
                    <a:lstStyle/>
                    <a:p>
                      <a:r>
                        <a:rPr lang="en-US" sz="1400" dirty="0"/>
                        <a:t>Examples</a:t>
                      </a:r>
                      <a:endParaRPr lang="en-GB" sz="1400" dirty="0"/>
                    </a:p>
                  </a:txBody>
                  <a:tcPr/>
                </a:tc>
                <a:extLst>
                  <a:ext uri="{0D108BD9-81ED-4DB2-BD59-A6C34878D82A}">
                    <a16:rowId xmlns:a16="http://schemas.microsoft.com/office/drawing/2014/main" val="234001759"/>
                  </a:ext>
                </a:extLst>
              </a:tr>
              <a:tr h="370840">
                <a:tc>
                  <a:txBody>
                    <a:bodyPr/>
                    <a:lstStyle/>
                    <a:p>
                      <a:r>
                        <a:rPr lang="en-US" sz="1400" dirty="0" err="1"/>
                        <a:t>JumpHost</a:t>
                      </a:r>
                      <a:r>
                        <a:rPr lang="en-US" sz="1400" dirty="0"/>
                        <a:t> / </a:t>
                      </a:r>
                      <a:r>
                        <a:rPr lang="en-US" sz="1400" dirty="0" err="1"/>
                        <a:t>SSHProxy</a:t>
                      </a:r>
                      <a:endParaRPr lang="en-US" sz="1400" dirty="0"/>
                    </a:p>
                  </a:txBody>
                  <a:tcPr anchor="ctr"/>
                </a:tc>
                <a:tc>
                  <a:txBody>
                    <a:bodyPr/>
                    <a:lstStyle/>
                    <a:p>
                      <a:r>
                        <a:rPr lang="en-US" sz="1400" dirty="0"/>
                        <a:t>&lt;</a:t>
                      </a:r>
                      <a:r>
                        <a:rPr lang="en-US" sz="1400" dirty="0" err="1"/>
                        <a:t>org_id</a:t>
                      </a:r>
                      <a:r>
                        <a:rPr lang="en-US" sz="1400" dirty="0"/>
                        <a:t>&gt;_</a:t>
                      </a:r>
                      <a:r>
                        <a:rPr lang="en-US" sz="1400" dirty="0" err="1"/>
                        <a:t>grp_sshproxy</a:t>
                      </a:r>
                      <a:r>
                        <a:rPr lang="en-US" sz="1400" dirty="0"/>
                        <a:t>_&lt;custom&gt;</a:t>
                      </a:r>
                    </a:p>
                  </a:txBody>
                  <a:tcPr anchor="ctr"/>
                </a:tc>
                <a:tc>
                  <a:txBody>
                    <a:bodyPr/>
                    <a:lstStyle/>
                    <a:p>
                      <a:pPr marL="285750" indent="-285750">
                        <a:buFont typeface="Arial" panose="020B0604020202020204" pitchFamily="34" charset="0"/>
                        <a:buChar char="•"/>
                      </a:pPr>
                      <a:r>
                        <a:rPr lang="en-GB" sz="1400" dirty="0"/>
                        <a:t>ts2_grp_sshproxy, </a:t>
                      </a:r>
                    </a:p>
                    <a:p>
                      <a:pPr marL="285750" indent="-285750">
                        <a:buFont typeface="Arial" panose="020B0604020202020204" pitchFamily="34" charset="0"/>
                        <a:buChar char="•"/>
                      </a:pPr>
                      <a:r>
                        <a:rPr lang="en-GB" sz="1400" dirty="0"/>
                        <a:t>ts2_grp_sshproxy_1</a:t>
                      </a:r>
                    </a:p>
                    <a:p>
                      <a:pPr marL="285750" indent="-285750">
                        <a:buFont typeface="Arial" panose="020B0604020202020204" pitchFamily="34" charset="0"/>
                        <a:buChar char="•"/>
                      </a:pPr>
                      <a:r>
                        <a:rPr lang="en-GB" sz="1400" dirty="0"/>
                        <a:t>ts2_grp_sshproxy_nycity</a:t>
                      </a:r>
                    </a:p>
                  </a:txBody>
                  <a:tcPr anchor="ctr"/>
                </a:tc>
                <a:extLst>
                  <a:ext uri="{0D108BD9-81ED-4DB2-BD59-A6C34878D82A}">
                    <a16:rowId xmlns:a16="http://schemas.microsoft.com/office/drawing/2014/main" val="4167171374"/>
                  </a:ext>
                </a:extLst>
              </a:tr>
              <a:tr h="370840">
                <a:tc>
                  <a:txBody>
                    <a:bodyPr/>
                    <a:lstStyle/>
                    <a:p>
                      <a:r>
                        <a:rPr lang="en-US" sz="1400" dirty="0"/>
                        <a:t>Credential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org_id</a:t>
                      </a:r>
                      <a:r>
                        <a:rPr lang="en-US" sz="1400" dirty="0"/>
                        <a:t>&gt;_</a:t>
                      </a:r>
                      <a:r>
                        <a:rPr lang="en-US" sz="1400" dirty="0" err="1"/>
                        <a:t>grp_cred</a:t>
                      </a:r>
                      <a:r>
                        <a:rPr lang="en-US" sz="1400" dirty="0"/>
                        <a:t>_&lt;custom&gt;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ts2_grp_cred_unix</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ts2_grp_cred_windomain1</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ts2_grp_win_domain2</a:t>
                      </a:r>
                    </a:p>
                  </a:txBody>
                  <a:tcPr anchor="ctr"/>
                </a:tc>
                <a:extLst>
                  <a:ext uri="{0D108BD9-81ED-4DB2-BD59-A6C34878D82A}">
                    <a16:rowId xmlns:a16="http://schemas.microsoft.com/office/drawing/2014/main" val="1685673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DenyList</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org_id</a:t>
                      </a:r>
                      <a:r>
                        <a:rPr lang="en-US" sz="1400" dirty="0"/>
                        <a:t>&gt;_</a:t>
                      </a:r>
                      <a:r>
                        <a:rPr lang="en-US" sz="1400" dirty="0" err="1"/>
                        <a:t>grp_denylist</a:t>
                      </a:r>
                      <a:r>
                        <a:rPr lang="en-US" sz="1400" dirty="0"/>
                        <a:t>_&lt;function&gt;</a:t>
                      </a:r>
                    </a:p>
                    <a:p>
                      <a:pPr marL="0" marR="0" lvl="0" indent="0" algn="r" defTabSz="914400" rtl="0" eaLnBrk="1" fontAlgn="auto" latinLnBrk="0" hangingPunct="1">
                        <a:lnSpc>
                          <a:spcPct val="100000"/>
                        </a:lnSpc>
                        <a:spcBef>
                          <a:spcPts val="0"/>
                        </a:spcBef>
                        <a:spcAft>
                          <a:spcPts val="0"/>
                        </a:spcAft>
                        <a:buClrTx/>
                        <a:buSzTx/>
                        <a:buFontTx/>
                        <a:buNone/>
                        <a:tabLst/>
                        <a:defRPr/>
                      </a:pPr>
                      <a:r>
                        <a:rPr lang="en-GB" sz="1200" dirty="0">
                          <a:solidFill>
                            <a:schemeClr val="accent1">
                              <a:lumMod val="75000"/>
                            </a:schemeClr>
                          </a:solidFill>
                        </a:rPr>
                        <a:t>* </a:t>
                      </a:r>
                      <a:r>
                        <a:rPr lang="en-GB" sz="1000" dirty="0">
                          <a:solidFill>
                            <a:schemeClr val="accent1">
                              <a:lumMod val="75000"/>
                            </a:schemeClr>
                          </a:solidFill>
                        </a:rPr>
                        <a:t>FUNCTION  </a:t>
                      </a:r>
                      <a:r>
                        <a:rPr lang="en-GB" sz="900" dirty="0">
                          <a:solidFill>
                            <a:schemeClr val="accent1">
                              <a:lumMod val="75000"/>
                            </a:schemeClr>
                          </a:solidFill>
                        </a:rPr>
                        <a:t>= Event, Incident, </a:t>
                      </a:r>
                      <a:r>
                        <a:rPr lang="en-GB" sz="900" dirty="0" err="1">
                          <a:solidFill>
                            <a:schemeClr val="accent1">
                              <a:lumMod val="75000"/>
                            </a:schemeClr>
                          </a:solidFill>
                        </a:rPr>
                        <a:t>Patchscan</a:t>
                      </a:r>
                      <a:r>
                        <a:rPr lang="en-GB" sz="900" dirty="0">
                          <a:solidFill>
                            <a:schemeClr val="accent1">
                              <a:lumMod val="75000"/>
                            </a:schemeClr>
                          </a:solidFill>
                        </a:rPr>
                        <a:t>, </a:t>
                      </a:r>
                      <a:r>
                        <a:rPr lang="en-GB" sz="900" dirty="0" err="1">
                          <a:solidFill>
                            <a:schemeClr val="accent1">
                              <a:lumMod val="75000"/>
                            </a:schemeClr>
                          </a:solidFill>
                        </a:rPr>
                        <a:t>hc</a:t>
                      </a:r>
                      <a:r>
                        <a:rPr lang="en-GB" sz="900" dirty="0">
                          <a:solidFill>
                            <a:schemeClr val="accent1">
                              <a:lumMod val="75000"/>
                            </a:schemeClr>
                          </a:solidFill>
                        </a:rPr>
                        <a:t> (</a:t>
                      </a:r>
                      <a:r>
                        <a:rPr lang="en-GB" sz="900" dirty="0" err="1">
                          <a:solidFill>
                            <a:schemeClr val="accent1">
                              <a:lumMod val="75000"/>
                            </a:schemeClr>
                          </a:solidFill>
                        </a:rPr>
                        <a:t>HealthCheck</a:t>
                      </a:r>
                      <a:r>
                        <a:rPr lang="en-GB" sz="900" dirty="0">
                          <a:solidFill>
                            <a:schemeClr val="accent1">
                              <a:lumMod val="75000"/>
                            </a:schemeClr>
                          </a:solidFill>
                        </a:rPr>
                        <a:t>) OR any custom values</a:t>
                      </a:r>
                      <a:endParaRPr lang="en-US" sz="1200" dirty="0">
                        <a:solidFill>
                          <a:schemeClr val="accent1">
                            <a:lumMod val="75000"/>
                          </a:schemeClr>
                        </a:solidFill>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ts2_grp_denylist_event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ts2_grp_denylist_patchscan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ts2_grp_denylist_hc </a:t>
                      </a:r>
                      <a:endParaRPr lang="en-GB" sz="1600" dirty="0"/>
                    </a:p>
                  </a:txBody>
                  <a:tcPr anchor="ctr"/>
                </a:tc>
                <a:extLst>
                  <a:ext uri="{0D108BD9-81ED-4DB2-BD59-A6C34878D82A}">
                    <a16:rowId xmlns:a16="http://schemas.microsoft.com/office/drawing/2014/main" val="674230056"/>
                  </a:ext>
                </a:extLst>
              </a:tr>
              <a:tr h="370840">
                <a:tc>
                  <a:txBody>
                    <a:bodyPr/>
                    <a:lstStyle/>
                    <a:p>
                      <a:r>
                        <a:rPr lang="en-US" sz="1400" dirty="0"/>
                        <a:t>Access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org_id</a:t>
                      </a:r>
                      <a:r>
                        <a:rPr lang="en-US" sz="1400" dirty="0"/>
                        <a:t>&gt;_</a:t>
                      </a:r>
                      <a:r>
                        <a:rPr lang="en-US" sz="1400" dirty="0" err="1"/>
                        <a:t>grp_access</a:t>
                      </a:r>
                      <a:r>
                        <a:rPr lang="en-US" sz="1400" dirty="0"/>
                        <a:t>_&lt;function&gt;</a:t>
                      </a:r>
                    </a:p>
                  </a:txBody>
                  <a:tcPr anchor="ctr"/>
                </a:tc>
                <a:tc>
                  <a:txBody>
                    <a:bodyPr/>
                    <a:lstStyle/>
                    <a:p>
                      <a:pPr marL="285750" indent="-285750">
                        <a:buFont typeface="Arial" panose="020B0604020202020204" pitchFamily="34" charset="0"/>
                        <a:buChar char="•"/>
                      </a:pPr>
                      <a:r>
                        <a:rPr lang="en-GB" sz="1400" dirty="0"/>
                        <a:t>ts2_grp_access_event</a:t>
                      </a:r>
                    </a:p>
                    <a:p>
                      <a:pPr marL="285750" indent="-285750">
                        <a:buFont typeface="Arial" panose="020B0604020202020204" pitchFamily="34" charset="0"/>
                        <a:buChar char="•"/>
                      </a:pPr>
                      <a:r>
                        <a:rPr lang="en-GB" sz="1400" dirty="0"/>
                        <a:t>ts2_grp_blacklist_access</a:t>
                      </a:r>
                    </a:p>
                    <a:p>
                      <a:pPr marL="285750" indent="-285750">
                        <a:buFont typeface="Arial" panose="020B0604020202020204" pitchFamily="34" charset="0"/>
                        <a:buChar char="•"/>
                      </a:pPr>
                      <a:r>
                        <a:rPr lang="en-GB" sz="1400" dirty="0"/>
                        <a:t>ts2_grp_access_hc </a:t>
                      </a:r>
                    </a:p>
                  </a:txBody>
                  <a:tcPr anchor="ctr"/>
                </a:tc>
                <a:extLst>
                  <a:ext uri="{0D108BD9-81ED-4DB2-BD59-A6C34878D82A}">
                    <a16:rowId xmlns:a16="http://schemas.microsoft.com/office/drawing/2014/main" val="1173533574"/>
                  </a:ext>
                </a:extLst>
              </a:tr>
              <a:tr h="370840">
                <a:tc>
                  <a:txBody>
                    <a:bodyPr/>
                    <a:lstStyle/>
                    <a:p>
                      <a:r>
                        <a:rPr lang="en-US" sz="1400" dirty="0"/>
                        <a:t>Other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org_id</a:t>
                      </a:r>
                      <a:r>
                        <a:rPr lang="en-US" sz="1400" dirty="0"/>
                        <a:t>&gt;_ grp_&lt;custom&gt;_&lt;custom&gt;….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ts2_grp_patchread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ts2_grp_patchscanwrite</a:t>
                      </a:r>
                    </a:p>
                  </a:txBody>
                  <a:tcPr anchor="ctr"/>
                </a:tc>
                <a:extLst>
                  <a:ext uri="{0D108BD9-81ED-4DB2-BD59-A6C34878D82A}">
                    <a16:rowId xmlns:a16="http://schemas.microsoft.com/office/drawing/2014/main" val="3339840394"/>
                  </a:ext>
                </a:extLst>
              </a:tr>
            </a:tbl>
          </a:graphicData>
        </a:graphic>
      </p:graphicFrame>
      <p:sp>
        <p:nvSpPr>
          <p:cNvPr id="48" name="TextBox 47">
            <a:extLst>
              <a:ext uri="{FF2B5EF4-FFF2-40B4-BE49-F238E27FC236}">
                <a16:creationId xmlns:a16="http://schemas.microsoft.com/office/drawing/2014/main" id="{6D51FD2C-02CF-43C1-A6F2-DE970027C7A7}"/>
              </a:ext>
            </a:extLst>
          </p:cNvPr>
          <p:cNvSpPr txBox="1"/>
          <p:nvPr/>
        </p:nvSpPr>
        <p:spPr>
          <a:xfrm>
            <a:off x="1993900" y="600429"/>
            <a:ext cx="10007600" cy="1830758"/>
          </a:xfrm>
          <a:prstGeom prst="rect">
            <a:avLst/>
          </a:prstGeom>
          <a:noFill/>
        </p:spPr>
        <p:txBody>
          <a:bodyPr wrap="square">
            <a:spAutoFit/>
          </a:bodyPr>
          <a:lstStyle/>
          <a:p>
            <a:pPr marL="742950" lvl="1" indent="-285750">
              <a:buFont typeface="Arial" panose="020B0604020202020204" pitchFamily="34" charset="0"/>
              <a:buChar char="•"/>
            </a:pPr>
            <a:r>
              <a:rPr lang="en-US" sz="1600" dirty="0"/>
              <a:t>Should be In Lower Case only</a:t>
            </a:r>
          </a:p>
          <a:p>
            <a:pPr marL="742950" lvl="1" indent="-285750">
              <a:buFont typeface="Arial" panose="020B0604020202020204" pitchFamily="34" charset="0"/>
              <a:buChar char="•"/>
            </a:pPr>
            <a:r>
              <a:rPr lang="en-US" sz="1600" dirty="0"/>
              <a:t>Should be prefixed with Organization name, with &lt;custom&gt; to be descriptors defined by Tower organization admins</a:t>
            </a:r>
          </a:p>
          <a:p>
            <a:pPr marL="742950" lvl="1" indent="-285750">
              <a:buFont typeface="Arial" panose="020B0604020202020204" pitchFamily="34" charset="0"/>
              <a:buChar char="•"/>
            </a:pPr>
            <a:r>
              <a:rPr lang="en-US" sz="1600" b="1" dirty="0"/>
              <a:t>Cannot</a:t>
            </a:r>
            <a:r>
              <a:rPr lang="en-US" sz="1600" dirty="0"/>
              <a:t> contain spaces, hyphens, and preceding numbers </a:t>
            </a:r>
            <a:r>
              <a:rPr lang="en-US" sz="1200" dirty="0">
                <a:hlinkClick r:id="rId2"/>
              </a:rPr>
              <a:t>(use floor_19, instead of  19th_floor) </a:t>
            </a:r>
            <a:endParaRPr lang="en-US" sz="1200" dirty="0"/>
          </a:p>
          <a:p>
            <a:pPr marL="685800" lvl="1" indent="-228600">
              <a:lnSpc>
                <a:spcPct val="90000"/>
              </a:lnSpc>
              <a:spcBef>
                <a:spcPts val="500"/>
              </a:spcBef>
              <a:buFont typeface="Arial" panose="020B0604020202020204" pitchFamily="34" charset="0"/>
              <a:buChar char="•"/>
              <a:defRPr/>
            </a:pPr>
            <a:r>
              <a:rPr lang="en-US" sz="1600" dirty="0"/>
              <a:t>Refer to CACF Architecture – Technical Work Products - Ansible Tower Inventory Management which explains the purpose of each of the groups below. </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LINK: </a:t>
            </a:r>
            <a:r>
              <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CACF Architecture - CACF Architecture (kyndryl.net)</a:t>
            </a:r>
            <a:endParaRPr kumimoji="0" lang="en-GB" sz="9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lvl="1" indent="-285750">
              <a:buFont typeface="Arial" panose="020B0604020202020204" pitchFamily="34" charset="0"/>
              <a:buChar char="•"/>
            </a:pPr>
            <a:endParaRPr lang="en-US" sz="1600" dirty="0"/>
          </a:p>
        </p:txBody>
      </p:sp>
      <p:sp>
        <p:nvSpPr>
          <p:cNvPr id="49" name="Rectangle: Single Corner Snipped 48">
            <a:extLst>
              <a:ext uri="{FF2B5EF4-FFF2-40B4-BE49-F238E27FC236}">
                <a16:creationId xmlns:a16="http://schemas.microsoft.com/office/drawing/2014/main" id="{99894FDD-B7F8-487E-99DF-35B920EC8BF6}"/>
              </a:ext>
            </a:extLst>
          </p:cNvPr>
          <p:cNvSpPr/>
          <p:nvPr/>
        </p:nvSpPr>
        <p:spPr>
          <a:xfrm>
            <a:off x="8155186" y="172370"/>
            <a:ext cx="3800212" cy="413056"/>
          </a:xfrm>
          <a:prstGeom prst="snip1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Secondary controls are needed to identify non-standard use </a:t>
            </a:r>
          </a:p>
        </p:txBody>
      </p:sp>
      <p:sp>
        <p:nvSpPr>
          <p:cNvPr id="35" name="Text Placeholder 34">
            <a:extLst>
              <a:ext uri="{FF2B5EF4-FFF2-40B4-BE49-F238E27FC236}">
                <a16:creationId xmlns:a16="http://schemas.microsoft.com/office/drawing/2014/main" id="{544E767A-E9C3-4553-B80E-A3BFB1601FB0}"/>
              </a:ext>
            </a:extLst>
          </p:cNvPr>
          <p:cNvSpPr>
            <a:spLocks noGrp="1"/>
          </p:cNvSpPr>
          <p:nvPr>
            <p:ph type="body" sz="quarter" idx="14"/>
          </p:nvPr>
        </p:nvSpPr>
        <p:spPr/>
        <p:txBody>
          <a:bodyPr/>
          <a:lstStyle/>
          <a:p>
            <a:r>
              <a:rPr lang="en-US" dirty="0">
                <a:solidFill>
                  <a:schemeClr val="tx1"/>
                </a:solidFill>
              </a:rPr>
              <a:t>11 Oct 2021</a:t>
            </a:r>
          </a:p>
        </p:txBody>
      </p:sp>
    </p:spTree>
    <p:extLst>
      <p:ext uri="{BB962C8B-B14F-4D97-AF65-F5344CB8AC3E}">
        <p14:creationId xmlns:p14="http://schemas.microsoft.com/office/powerpoint/2010/main" val="3776124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Slide Number Placeholder 5">
            <a:extLst>
              <a:ext uri="{FF2B5EF4-FFF2-40B4-BE49-F238E27FC236}">
                <a16:creationId xmlns:a16="http://schemas.microsoft.com/office/drawing/2014/main" id="{7769D829-BBF1-344C-88FA-8EB62D19D42A}"/>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pPr/>
              <a:t>11</a:t>
            </a:fld>
            <a:endParaRPr lang="en-US" dirty="0"/>
          </a:p>
        </p:txBody>
      </p:sp>
      <p:sp>
        <p:nvSpPr>
          <p:cNvPr id="69" name="Text Placeholder 68">
            <a:extLst>
              <a:ext uri="{FF2B5EF4-FFF2-40B4-BE49-F238E27FC236}">
                <a16:creationId xmlns:a16="http://schemas.microsoft.com/office/drawing/2014/main" id="{D2EB45DA-5299-A443-8ADF-82576A7737E5}"/>
              </a:ext>
            </a:extLst>
          </p:cNvPr>
          <p:cNvSpPr>
            <a:spLocks noGrp="1"/>
          </p:cNvSpPr>
          <p:nvPr>
            <p:ph type="body" sz="quarter" idx="15"/>
          </p:nvPr>
        </p:nvSpPr>
        <p:spPr>
          <a:xfrm>
            <a:off x="5778500" y="6591210"/>
            <a:ext cx="1219200" cy="134059"/>
          </a:xfrm>
        </p:spPr>
        <p:txBody>
          <a:bodyPr/>
          <a:lstStyle/>
          <a:p>
            <a:r>
              <a:rPr lang="en-US" dirty="0">
                <a:solidFill>
                  <a:schemeClr val="tx1"/>
                </a:solidFill>
              </a:rPr>
              <a:t>11 Oct 2021</a:t>
            </a:r>
          </a:p>
        </p:txBody>
      </p:sp>
      <p:sp>
        <p:nvSpPr>
          <p:cNvPr id="70" name="Text Placeholder 69">
            <a:extLst>
              <a:ext uri="{FF2B5EF4-FFF2-40B4-BE49-F238E27FC236}">
                <a16:creationId xmlns:a16="http://schemas.microsoft.com/office/drawing/2014/main" id="{D972A0D2-5537-B842-ACA3-95CBBAC4AFE0}"/>
              </a:ext>
            </a:extLst>
          </p:cNvPr>
          <p:cNvSpPr>
            <a:spLocks noGrp="1"/>
          </p:cNvSpPr>
          <p:nvPr>
            <p:ph type="body" sz="quarter" idx="21"/>
          </p:nvPr>
        </p:nvSpPr>
        <p:spPr/>
        <p:txBody>
          <a:bodyPr/>
          <a:lstStyle/>
          <a:p>
            <a:r>
              <a:rPr lang="en-US" dirty="0"/>
              <a:t>CACF Naming Standards</a:t>
            </a:r>
          </a:p>
        </p:txBody>
      </p:sp>
      <p:sp>
        <p:nvSpPr>
          <p:cNvPr id="71" name="Text Placeholder 70">
            <a:extLst>
              <a:ext uri="{FF2B5EF4-FFF2-40B4-BE49-F238E27FC236}">
                <a16:creationId xmlns:a16="http://schemas.microsoft.com/office/drawing/2014/main" id="{558C181E-A80C-0442-B038-3FD21B857859}"/>
              </a:ext>
            </a:extLst>
          </p:cNvPr>
          <p:cNvSpPr>
            <a:spLocks noGrp="1"/>
          </p:cNvSpPr>
          <p:nvPr>
            <p:ph type="body" sz="quarter" idx="22"/>
          </p:nvPr>
        </p:nvSpPr>
        <p:spPr/>
        <p:txBody>
          <a:bodyPr/>
          <a:lstStyle/>
          <a:p>
            <a:r>
              <a:rPr lang="en-US" dirty="0"/>
              <a:t>Other Tower Objects</a:t>
            </a:r>
          </a:p>
        </p:txBody>
      </p:sp>
      <p:sp>
        <p:nvSpPr>
          <p:cNvPr id="22" name="Text Placeholder 55">
            <a:extLst>
              <a:ext uri="{FF2B5EF4-FFF2-40B4-BE49-F238E27FC236}">
                <a16:creationId xmlns:a16="http://schemas.microsoft.com/office/drawing/2014/main" id="{67DF3C21-DB98-4A55-A115-4CD7448E7794}"/>
              </a:ext>
            </a:extLst>
          </p:cNvPr>
          <p:cNvSpPr txBox="1">
            <a:spLocks/>
          </p:cNvSpPr>
          <p:nvPr/>
        </p:nvSpPr>
        <p:spPr>
          <a:xfrm>
            <a:off x="190550" y="4892565"/>
            <a:ext cx="2082867"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23" name="Text Placeholder 56">
            <a:extLst>
              <a:ext uri="{FF2B5EF4-FFF2-40B4-BE49-F238E27FC236}">
                <a16:creationId xmlns:a16="http://schemas.microsoft.com/office/drawing/2014/main" id="{8181E320-3F9F-47A7-9E7D-8910DD9F266A}"/>
              </a:ext>
            </a:extLst>
          </p:cNvPr>
          <p:cNvSpPr txBox="1">
            <a:spLocks/>
          </p:cNvSpPr>
          <p:nvPr/>
        </p:nvSpPr>
        <p:spPr>
          <a:xfrm>
            <a:off x="2374592" y="4884304"/>
            <a:ext cx="3168650"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graphicFrame>
        <p:nvGraphicFramePr>
          <p:cNvPr id="5" name="Table 5">
            <a:extLst>
              <a:ext uri="{FF2B5EF4-FFF2-40B4-BE49-F238E27FC236}">
                <a16:creationId xmlns:a16="http://schemas.microsoft.com/office/drawing/2014/main" id="{6ED0AC59-A638-4DC9-934B-E18DB0E4E914}"/>
              </a:ext>
            </a:extLst>
          </p:cNvPr>
          <p:cNvGraphicFramePr>
            <a:graphicFrameLocks noGrp="1"/>
          </p:cNvGraphicFramePr>
          <p:nvPr>
            <p:extLst>
              <p:ext uri="{D42A27DB-BD31-4B8C-83A1-F6EECF244321}">
                <p14:modId xmlns:p14="http://schemas.microsoft.com/office/powerpoint/2010/main" val="4182489380"/>
              </p:ext>
            </p:extLst>
          </p:nvPr>
        </p:nvGraphicFramePr>
        <p:xfrm>
          <a:off x="190500" y="2070882"/>
          <a:ext cx="11802105" cy="4251960"/>
        </p:xfrm>
        <a:graphic>
          <a:graphicData uri="http://schemas.openxmlformats.org/drawingml/2006/table">
            <a:tbl>
              <a:tblPr firstRow="1" bandRow="1">
                <a:tableStyleId>{F5AB1C69-6EDB-4FF4-983F-18BD219EF322}</a:tableStyleId>
              </a:tblPr>
              <a:tblGrid>
                <a:gridCol w="2451100">
                  <a:extLst>
                    <a:ext uri="{9D8B030D-6E8A-4147-A177-3AD203B41FA5}">
                      <a16:colId xmlns:a16="http://schemas.microsoft.com/office/drawing/2014/main" val="2861708909"/>
                    </a:ext>
                  </a:extLst>
                </a:gridCol>
                <a:gridCol w="3581400">
                  <a:extLst>
                    <a:ext uri="{9D8B030D-6E8A-4147-A177-3AD203B41FA5}">
                      <a16:colId xmlns:a16="http://schemas.microsoft.com/office/drawing/2014/main" val="3512686999"/>
                    </a:ext>
                  </a:extLst>
                </a:gridCol>
                <a:gridCol w="5769605">
                  <a:extLst>
                    <a:ext uri="{9D8B030D-6E8A-4147-A177-3AD203B41FA5}">
                      <a16:colId xmlns:a16="http://schemas.microsoft.com/office/drawing/2014/main" val="60513623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Group Categories</a:t>
                      </a:r>
                    </a:p>
                  </a:txBody>
                  <a:tcPr/>
                </a:tc>
                <a:tc>
                  <a:txBody>
                    <a:bodyPr/>
                    <a:lstStyle/>
                    <a:p>
                      <a:r>
                        <a:rPr lang="en-US" sz="1400" dirty="0"/>
                        <a:t>Format</a:t>
                      </a:r>
                      <a:endParaRPr lang="en-GB" sz="1400" dirty="0"/>
                    </a:p>
                  </a:txBody>
                  <a:tcPr/>
                </a:tc>
                <a:tc>
                  <a:txBody>
                    <a:bodyPr/>
                    <a:lstStyle/>
                    <a:p>
                      <a:r>
                        <a:rPr lang="en-US" sz="1400" dirty="0"/>
                        <a:t>Additional Notes</a:t>
                      </a:r>
                      <a:endParaRPr lang="en-GB" sz="1400" dirty="0"/>
                    </a:p>
                  </a:txBody>
                  <a:tcPr/>
                </a:tc>
                <a:extLst>
                  <a:ext uri="{0D108BD9-81ED-4DB2-BD59-A6C34878D82A}">
                    <a16:rowId xmlns:a16="http://schemas.microsoft.com/office/drawing/2014/main" val="234001759"/>
                  </a:ext>
                </a:extLst>
              </a:tr>
              <a:tr h="370840">
                <a:tc>
                  <a:txBody>
                    <a:bodyPr/>
                    <a:lstStyle/>
                    <a:p>
                      <a:r>
                        <a:rPr lang="en-US" sz="1400" dirty="0"/>
                        <a:t>Inventory</a:t>
                      </a:r>
                    </a:p>
                  </a:txBody>
                  <a:tcPr anchor="ctr"/>
                </a:tc>
                <a:tc>
                  <a:txBody>
                    <a:bodyPr/>
                    <a:lstStyle/>
                    <a:p>
                      <a:r>
                        <a:rPr lang="en-US" sz="1400" dirty="0"/>
                        <a:t>&lt;</a:t>
                      </a:r>
                      <a:r>
                        <a:rPr lang="en-US" sz="1400" dirty="0" err="1"/>
                        <a:t>org_id</a:t>
                      </a:r>
                      <a:r>
                        <a:rPr lang="en-US" sz="1400" dirty="0"/>
                        <a:t>&gt;_inventory</a:t>
                      </a:r>
                    </a:p>
                  </a:txBody>
                  <a:tcPr anchor="ctr"/>
                </a:tc>
                <a:tc>
                  <a:txBody>
                    <a:bodyPr/>
                    <a:lstStyle/>
                    <a:p>
                      <a:pPr marL="285750" indent="-285750">
                        <a:buFont typeface="Arial" panose="020B0604020202020204" pitchFamily="34" charset="0"/>
                        <a:buChar char="•"/>
                      </a:pPr>
                      <a:endParaRPr lang="en-GB" sz="1400" dirty="0"/>
                    </a:p>
                  </a:txBody>
                  <a:tcPr anchor="ctr"/>
                </a:tc>
                <a:extLst>
                  <a:ext uri="{0D108BD9-81ED-4DB2-BD59-A6C34878D82A}">
                    <a16:rowId xmlns:a16="http://schemas.microsoft.com/office/drawing/2014/main" val="4167171374"/>
                  </a:ext>
                </a:extLst>
              </a:tr>
              <a:tr h="370840">
                <a:tc>
                  <a:txBody>
                    <a:bodyPr/>
                    <a:lstStyle/>
                    <a:p>
                      <a:r>
                        <a:rPr lang="en-US" sz="1400" dirty="0"/>
                        <a:t>Smart Inventory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org_id</a:t>
                      </a:r>
                      <a:r>
                        <a:rPr lang="en-US" sz="1400" dirty="0"/>
                        <a:t>&gt;_</a:t>
                      </a:r>
                      <a:r>
                        <a:rPr lang="en-US" sz="1400" dirty="0" err="1"/>
                        <a:t>smartinv</a:t>
                      </a:r>
                      <a:r>
                        <a:rPr lang="en-US" sz="1400" dirty="0"/>
                        <a:t>_&lt;custom&gt;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400" dirty="0"/>
                    </a:p>
                  </a:txBody>
                  <a:tcPr anchor="ctr"/>
                </a:tc>
                <a:extLst>
                  <a:ext uri="{0D108BD9-81ED-4DB2-BD59-A6C34878D82A}">
                    <a16:rowId xmlns:a16="http://schemas.microsoft.com/office/drawing/2014/main" val="1685673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Credential Type (custom)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Credtype</a:t>
                      </a:r>
                      <a:r>
                        <a:rPr lang="en-US" sz="1400" dirty="0"/>
                        <a:t>_&lt;function&gt;</a:t>
                      </a:r>
                    </a:p>
                    <a:p>
                      <a:pPr marL="0" marR="0" lvl="0" indent="0" algn="r" defTabSz="914400" rtl="0" eaLnBrk="1" fontAlgn="auto" latinLnBrk="0" hangingPunct="1">
                        <a:lnSpc>
                          <a:spcPct val="100000"/>
                        </a:lnSpc>
                        <a:spcBef>
                          <a:spcPts val="0"/>
                        </a:spcBef>
                        <a:spcAft>
                          <a:spcPts val="0"/>
                        </a:spcAft>
                        <a:buClrTx/>
                        <a:buSzTx/>
                        <a:buFontTx/>
                        <a:buNone/>
                        <a:tabLst/>
                        <a:defRPr/>
                      </a:pPr>
                      <a:r>
                        <a:rPr lang="en-GB" sz="1200" dirty="0">
                          <a:solidFill>
                            <a:schemeClr val="accent1">
                              <a:lumMod val="75000"/>
                            </a:schemeClr>
                          </a:solidFill>
                        </a:rPr>
                        <a:t>* TSA Responsibility Only</a:t>
                      </a:r>
                      <a:endParaRPr lang="en-US" sz="1200" dirty="0">
                        <a:solidFill>
                          <a:schemeClr val="accent1">
                            <a:lumMod val="75000"/>
                          </a:schemeClr>
                        </a:solidFill>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New </a:t>
                      </a:r>
                      <a:r>
                        <a:rPr lang="en-GB" sz="1400" dirty="0" err="1"/>
                        <a:t>Credtypes</a:t>
                      </a:r>
                      <a:r>
                        <a:rPr lang="en-GB" sz="1400" dirty="0"/>
                        <a:t> should only be added once approved via Arch Guild.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Approved Custom </a:t>
                      </a:r>
                      <a:r>
                        <a:rPr lang="en-GB" sz="1400" dirty="0" err="1"/>
                        <a:t>Credtypes</a:t>
                      </a:r>
                      <a:r>
                        <a:rPr lang="en-GB" sz="1400" dirty="0"/>
                        <a:t> and related guidance is Documented here: </a:t>
                      </a:r>
                      <a:r>
                        <a:rPr lang="en-GB" sz="1400" dirty="0">
                          <a:highlight>
                            <a:srgbClr val="FFFF00"/>
                          </a:highlight>
                        </a:rPr>
                        <a:t>&lt;INSERT LINK&gt;</a:t>
                      </a:r>
                    </a:p>
                  </a:txBody>
                  <a:tcPr anchor="ctr"/>
                </a:tc>
                <a:extLst>
                  <a:ext uri="{0D108BD9-81ED-4DB2-BD59-A6C34878D82A}">
                    <a16:rowId xmlns:a16="http://schemas.microsoft.com/office/drawing/2014/main" val="674230056"/>
                  </a:ext>
                </a:extLst>
              </a:tr>
              <a:tr h="370840">
                <a:tc>
                  <a:txBody>
                    <a:bodyPr/>
                    <a:lstStyle/>
                    <a:p>
                      <a:r>
                        <a:rPr lang="en-US" sz="1400" dirty="0"/>
                        <a:t>Credentials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&lt;</a:t>
                      </a:r>
                      <a:r>
                        <a:rPr lang="en-US" sz="1400" dirty="0" err="1"/>
                        <a:t>ord_id</a:t>
                      </a:r>
                      <a:r>
                        <a:rPr lang="en-US" sz="1400" dirty="0"/>
                        <a:t>&gt;_Cred_&lt;</a:t>
                      </a:r>
                      <a:r>
                        <a:rPr lang="en-US" sz="1400" dirty="0" err="1"/>
                        <a:t>credtype_shortname</a:t>
                      </a:r>
                      <a:r>
                        <a:rPr lang="en-US" sz="1400" dirty="0"/>
                        <a:t>&gt;</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t>Guidance for all Credentials by </a:t>
                      </a:r>
                      <a:r>
                        <a:rPr lang="en-GB" sz="1400" dirty="0" err="1"/>
                        <a:t>Credtype</a:t>
                      </a:r>
                      <a:r>
                        <a:rPr lang="en-GB" sz="1400" dirty="0"/>
                        <a:t> is Documented here: </a:t>
                      </a:r>
                      <a:r>
                        <a:rPr lang="en-GB" sz="1400" dirty="0">
                          <a:highlight>
                            <a:srgbClr val="FFFF00"/>
                          </a:highlight>
                        </a:rPr>
                        <a:t>&lt;INSERT LINK&gt;</a:t>
                      </a:r>
                    </a:p>
                    <a:p>
                      <a:pPr marL="0" indent="0">
                        <a:buFont typeface="Arial" panose="020B0604020202020204" pitchFamily="34" charset="0"/>
                        <a:buNone/>
                      </a:pPr>
                      <a:endParaRPr lang="en-GB" sz="1400" dirty="0"/>
                    </a:p>
                  </a:txBody>
                  <a:tcPr anchor="ctr"/>
                </a:tc>
                <a:extLst>
                  <a:ext uri="{0D108BD9-81ED-4DB2-BD59-A6C34878D82A}">
                    <a16:rowId xmlns:a16="http://schemas.microsoft.com/office/drawing/2014/main" val="1173533574"/>
                  </a:ext>
                </a:extLst>
              </a:tr>
              <a:tr h="370840">
                <a:tc>
                  <a:txBody>
                    <a:bodyPr/>
                    <a:lstStyle/>
                    <a:p>
                      <a:r>
                        <a:rPr lang="en-GB" sz="1400" dirty="0"/>
                        <a:t>Project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&lt;</a:t>
                      </a:r>
                      <a:r>
                        <a:rPr lang="en-GB" sz="1400" dirty="0" err="1"/>
                        <a:t>org_id</a:t>
                      </a:r>
                      <a:r>
                        <a:rPr lang="en-GB" sz="1400" dirty="0"/>
                        <a:t>&gt;_project_&lt;function&gt;_&lt;custom&gt;</a:t>
                      </a:r>
                    </a:p>
                  </a:txBody>
                  <a:tcPr anchor="ctr"/>
                </a:tc>
                <a:tc>
                  <a:txBody>
                    <a:bodyPr/>
                    <a:lstStyle/>
                    <a:p>
                      <a:pPr marL="285750" indent="-285750">
                        <a:buFont typeface="Arial" panose="020B0604020202020204" pitchFamily="34" charset="0"/>
                        <a:buChar char="•"/>
                      </a:pPr>
                      <a:r>
                        <a:rPr lang="en-GB" sz="1400" dirty="0"/>
                        <a:t>Function = project type, see descriptions on next slide</a:t>
                      </a:r>
                    </a:p>
                    <a:p>
                      <a:pPr marL="285750" indent="-285750">
                        <a:buFont typeface="Arial" panose="020B0604020202020204" pitchFamily="34" charset="0"/>
                        <a:buChar char="•"/>
                      </a:pPr>
                      <a:r>
                        <a:rPr lang="en-GB" sz="1400" dirty="0"/>
                        <a:t>Examples: ts2_project_healthscan_linux_master, ts2_project_esd_packages</a:t>
                      </a:r>
                    </a:p>
                  </a:txBody>
                  <a:tcPr anchor="ctr"/>
                </a:tc>
                <a:extLst>
                  <a:ext uri="{0D108BD9-81ED-4DB2-BD59-A6C34878D82A}">
                    <a16:rowId xmlns:a16="http://schemas.microsoft.com/office/drawing/2014/main" val="3339840394"/>
                  </a:ext>
                </a:extLst>
              </a:tr>
              <a:tr h="370840">
                <a:tc>
                  <a:txBody>
                    <a:bodyPr/>
                    <a:lstStyle/>
                    <a:p>
                      <a:r>
                        <a:rPr lang="en-US" sz="1400" dirty="0"/>
                        <a:t>Job Template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&lt;</a:t>
                      </a:r>
                      <a:r>
                        <a:rPr lang="en-GB" sz="1400" dirty="0" err="1"/>
                        <a:t>org_id</a:t>
                      </a:r>
                      <a:r>
                        <a:rPr lang="en-GB" sz="1400" dirty="0"/>
                        <a:t>&gt;_</a:t>
                      </a:r>
                      <a:r>
                        <a:rPr lang="en-GB" sz="1400" dirty="0" err="1"/>
                        <a:t>jobtemplate</a:t>
                      </a:r>
                      <a:r>
                        <a:rPr lang="en-GB" sz="1400" dirty="0"/>
                        <a:t>_&lt;function&gt;_&lt;custom&gt;</a:t>
                      </a:r>
                    </a:p>
                  </a:txBody>
                  <a:tcPr anchor="ctr"/>
                </a:tc>
                <a:tc>
                  <a:txBody>
                    <a:bodyPr/>
                    <a:lstStyle/>
                    <a:p>
                      <a:pPr marL="285750" indent="-285750">
                        <a:buFont typeface="Arial" panose="020B0604020202020204" pitchFamily="34" charset="0"/>
                        <a:buChar char="•"/>
                      </a:pPr>
                      <a:r>
                        <a:rPr lang="en-GB" sz="1400" dirty="0"/>
                        <a:t>Function = project type, see description on next slide</a:t>
                      </a:r>
                    </a:p>
                    <a:p>
                      <a:pPr marL="285750" indent="-285750">
                        <a:buFont typeface="Arial" panose="020B0604020202020204" pitchFamily="34" charset="0"/>
                        <a:buChar char="•"/>
                      </a:pPr>
                      <a:r>
                        <a:rPr lang="en-GB" sz="1400" dirty="0"/>
                        <a:t>Examples: ts2_jobtemplate_patchscan_isec,  ts2_jobtemplate_esd_package1</a:t>
                      </a:r>
                    </a:p>
                  </a:txBody>
                  <a:tcPr anchor="ctr"/>
                </a:tc>
                <a:extLst>
                  <a:ext uri="{0D108BD9-81ED-4DB2-BD59-A6C34878D82A}">
                    <a16:rowId xmlns:a16="http://schemas.microsoft.com/office/drawing/2014/main" val="190859562"/>
                  </a:ext>
                </a:extLst>
              </a:tr>
            </a:tbl>
          </a:graphicData>
        </a:graphic>
      </p:graphicFrame>
      <p:sp>
        <p:nvSpPr>
          <p:cNvPr id="48" name="TextBox 47">
            <a:extLst>
              <a:ext uri="{FF2B5EF4-FFF2-40B4-BE49-F238E27FC236}">
                <a16:creationId xmlns:a16="http://schemas.microsoft.com/office/drawing/2014/main" id="{6D51FD2C-02CF-43C1-A6F2-DE970027C7A7}"/>
              </a:ext>
            </a:extLst>
          </p:cNvPr>
          <p:cNvSpPr txBox="1"/>
          <p:nvPr/>
        </p:nvSpPr>
        <p:spPr>
          <a:xfrm>
            <a:off x="1993900" y="1251931"/>
            <a:ext cx="10007600" cy="830997"/>
          </a:xfrm>
          <a:prstGeom prst="rect">
            <a:avLst/>
          </a:prstGeom>
          <a:noFill/>
        </p:spPr>
        <p:txBody>
          <a:bodyPr wrap="square">
            <a:spAutoFit/>
          </a:bodyPr>
          <a:lstStyle/>
          <a:p>
            <a:pPr marL="742950" lvl="1" indent="-285750">
              <a:buFont typeface="Arial" panose="020B0604020202020204" pitchFamily="34" charset="0"/>
              <a:buChar char="•"/>
            </a:pPr>
            <a:r>
              <a:rPr lang="en-US" sz="1600" dirty="0"/>
              <a:t>Should be In Lower Case only</a:t>
            </a:r>
          </a:p>
          <a:p>
            <a:pPr marL="742950" lvl="1" indent="-285750">
              <a:buFont typeface="Arial" panose="020B0604020202020204" pitchFamily="34" charset="0"/>
              <a:buChar char="•"/>
            </a:pPr>
            <a:r>
              <a:rPr lang="en-US" sz="1600" dirty="0"/>
              <a:t>Should be prefixed with Organization name, with &lt;custom&gt; to be descriptors defined by Tower organization admins</a:t>
            </a:r>
          </a:p>
        </p:txBody>
      </p:sp>
      <p:sp>
        <p:nvSpPr>
          <p:cNvPr id="15" name="Rectangle: Single Corner Snipped 14">
            <a:extLst>
              <a:ext uri="{FF2B5EF4-FFF2-40B4-BE49-F238E27FC236}">
                <a16:creationId xmlns:a16="http://schemas.microsoft.com/office/drawing/2014/main" id="{126695D7-A9F2-459A-A711-B09E749850E2}"/>
              </a:ext>
            </a:extLst>
          </p:cNvPr>
          <p:cNvSpPr/>
          <p:nvPr/>
        </p:nvSpPr>
        <p:spPr>
          <a:xfrm>
            <a:off x="3263501" y="325438"/>
            <a:ext cx="5911324" cy="907862"/>
          </a:xfrm>
          <a:prstGeom prst="snip1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Failure to follow these naming standards will have an adverse effect on key Kyndryl Delivery metrics and business decisions</a:t>
            </a:r>
            <a:endParaRPr lang="en-GB" dirty="0">
              <a:solidFill>
                <a:srgbClr val="FF0000"/>
              </a:solidFill>
            </a:endParaRPr>
          </a:p>
        </p:txBody>
      </p:sp>
    </p:spTree>
    <p:extLst>
      <p:ext uri="{BB962C8B-B14F-4D97-AF65-F5344CB8AC3E}">
        <p14:creationId xmlns:p14="http://schemas.microsoft.com/office/powerpoint/2010/main" val="2126621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Slide Number Placeholder 5">
            <a:extLst>
              <a:ext uri="{FF2B5EF4-FFF2-40B4-BE49-F238E27FC236}">
                <a16:creationId xmlns:a16="http://schemas.microsoft.com/office/drawing/2014/main" id="{7769D829-BBF1-344C-88FA-8EB62D19D42A}"/>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pPr/>
              <a:t>12</a:t>
            </a:fld>
            <a:endParaRPr lang="en-US" dirty="0"/>
          </a:p>
        </p:txBody>
      </p:sp>
      <p:sp>
        <p:nvSpPr>
          <p:cNvPr id="69" name="Text Placeholder 68">
            <a:extLst>
              <a:ext uri="{FF2B5EF4-FFF2-40B4-BE49-F238E27FC236}">
                <a16:creationId xmlns:a16="http://schemas.microsoft.com/office/drawing/2014/main" id="{D2EB45DA-5299-A443-8ADF-82576A7737E5}"/>
              </a:ext>
            </a:extLst>
          </p:cNvPr>
          <p:cNvSpPr>
            <a:spLocks noGrp="1"/>
          </p:cNvSpPr>
          <p:nvPr>
            <p:ph type="body" sz="quarter" idx="15"/>
          </p:nvPr>
        </p:nvSpPr>
        <p:spPr>
          <a:xfrm>
            <a:off x="5778500" y="6591210"/>
            <a:ext cx="1219200" cy="134059"/>
          </a:xfrm>
        </p:spPr>
        <p:txBody>
          <a:bodyPr/>
          <a:lstStyle/>
          <a:p>
            <a:r>
              <a:rPr lang="en-US" dirty="0">
                <a:solidFill>
                  <a:schemeClr val="tx1"/>
                </a:solidFill>
              </a:rPr>
              <a:t>11 Oct 2021</a:t>
            </a:r>
          </a:p>
        </p:txBody>
      </p:sp>
      <p:sp>
        <p:nvSpPr>
          <p:cNvPr id="70" name="Text Placeholder 69">
            <a:extLst>
              <a:ext uri="{FF2B5EF4-FFF2-40B4-BE49-F238E27FC236}">
                <a16:creationId xmlns:a16="http://schemas.microsoft.com/office/drawing/2014/main" id="{D972A0D2-5537-B842-ACA3-95CBBAC4AFE0}"/>
              </a:ext>
            </a:extLst>
          </p:cNvPr>
          <p:cNvSpPr>
            <a:spLocks noGrp="1"/>
          </p:cNvSpPr>
          <p:nvPr>
            <p:ph type="body" sz="quarter" idx="21"/>
          </p:nvPr>
        </p:nvSpPr>
        <p:spPr/>
        <p:txBody>
          <a:bodyPr/>
          <a:lstStyle/>
          <a:p>
            <a:r>
              <a:rPr lang="en-US" dirty="0"/>
              <a:t>CACF Naming Standards</a:t>
            </a:r>
          </a:p>
        </p:txBody>
      </p:sp>
      <p:sp>
        <p:nvSpPr>
          <p:cNvPr id="71" name="Text Placeholder 70">
            <a:extLst>
              <a:ext uri="{FF2B5EF4-FFF2-40B4-BE49-F238E27FC236}">
                <a16:creationId xmlns:a16="http://schemas.microsoft.com/office/drawing/2014/main" id="{558C181E-A80C-0442-B038-3FD21B857859}"/>
              </a:ext>
            </a:extLst>
          </p:cNvPr>
          <p:cNvSpPr>
            <a:spLocks noGrp="1"/>
          </p:cNvSpPr>
          <p:nvPr>
            <p:ph type="body" sz="quarter" idx="22"/>
          </p:nvPr>
        </p:nvSpPr>
        <p:spPr/>
        <p:txBody>
          <a:bodyPr/>
          <a:lstStyle/>
          <a:p>
            <a:r>
              <a:rPr lang="en-US" dirty="0"/>
              <a:t>Other Tower Objects - Functions</a:t>
            </a:r>
          </a:p>
        </p:txBody>
      </p:sp>
      <p:sp>
        <p:nvSpPr>
          <p:cNvPr id="22" name="Text Placeholder 55">
            <a:extLst>
              <a:ext uri="{FF2B5EF4-FFF2-40B4-BE49-F238E27FC236}">
                <a16:creationId xmlns:a16="http://schemas.microsoft.com/office/drawing/2014/main" id="{67DF3C21-DB98-4A55-A115-4CD7448E7794}"/>
              </a:ext>
            </a:extLst>
          </p:cNvPr>
          <p:cNvSpPr txBox="1">
            <a:spLocks/>
          </p:cNvSpPr>
          <p:nvPr/>
        </p:nvSpPr>
        <p:spPr>
          <a:xfrm>
            <a:off x="190550" y="4892565"/>
            <a:ext cx="2082867"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a:p>
        </p:txBody>
      </p:sp>
      <p:sp>
        <p:nvSpPr>
          <p:cNvPr id="23" name="Text Placeholder 56">
            <a:extLst>
              <a:ext uri="{FF2B5EF4-FFF2-40B4-BE49-F238E27FC236}">
                <a16:creationId xmlns:a16="http://schemas.microsoft.com/office/drawing/2014/main" id="{8181E320-3F9F-47A7-9E7D-8910DD9F266A}"/>
              </a:ext>
            </a:extLst>
          </p:cNvPr>
          <p:cNvSpPr txBox="1">
            <a:spLocks/>
          </p:cNvSpPr>
          <p:nvPr/>
        </p:nvSpPr>
        <p:spPr>
          <a:xfrm>
            <a:off x="2374592" y="4884304"/>
            <a:ext cx="3168650" cy="1987550"/>
          </a:xfrm>
          <a:prstGeom prst="rect">
            <a:avLst/>
          </a:prstGeom>
        </p:spPr>
        <p:txBody>
          <a:bodyPr vert="horz" lIns="0" tIns="0" rIns="0" bIns="0" rtlCol="0">
            <a:noAutofit/>
          </a:bodyPr>
          <a:lstStyle>
            <a:lvl1pPr marL="0" indent="0" algn="l" defTabSz="914400" rtl="0" eaLnBrk="1" latinLnBrk="0" hangingPunct="1">
              <a:lnSpc>
                <a:spcPct val="150000"/>
              </a:lnSpc>
              <a:spcBef>
                <a:spcPts val="1000"/>
              </a:spcBef>
              <a:buFont typeface="Arial" panose="020B0604020202020204" pitchFamily="34" charset="0"/>
              <a:buNone/>
              <a:defRPr sz="16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p:txBody>
      </p:sp>
      <p:graphicFrame>
        <p:nvGraphicFramePr>
          <p:cNvPr id="5" name="Table 5">
            <a:extLst>
              <a:ext uri="{FF2B5EF4-FFF2-40B4-BE49-F238E27FC236}">
                <a16:creationId xmlns:a16="http://schemas.microsoft.com/office/drawing/2014/main" id="{6ED0AC59-A638-4DC9-934B-E18DB0E4E914}"/>
              </a:ext>
            </a:extLst>
          </p:cNvPr>
          <p:cNvGraphicFramePr>
            <a:graphicFrameLocks noGrp="1"/>
          </p:cNvGraphicFramePr>
          <p:nvPr>
            <p:extLst>
              <p:ext uri="{D42A27DB-BD31-4B8C-83A1-F6EECF244321}">
                <p14:modId xmlns:p14="http://schemas.microsoft.com/office/powerpoint/2010/main" val="61688411"/>
              </p:ext>
            </p:extLst>
          </p:nvPr>
        </p:nvGraphicFramePr>
        <p:xfrm>
          <a:off x="190500" y="1905216"/>
          <a:ext cx="11802105" cy="4572000"/>
        </p:xfrm>
        <a:graphic>
          <a:graphicData uri="http://schemas.openxmlformats.org/drawingml/2006/table">
            <a:tbl>
              <a:tblPr firstRow="1" bandRow="1">
                <a:tableStyleId>{F5AB1C69-6EDB-4FF4-983F-18BD219EF322}</a:tableStyleId>
              </a:tblPr>
              <a:tblGrid>
                <a:gridCol w="1384300">
                  <a:extLst>
                    <a:ext uri="{9D8B030D-6E8A-4147-A177-3AD203B41FA5}">
                      <a16:colId xmlns:a16="http://schemas.microsoft.com/office/drawing/2014/main" val="2861708909"/>
                    </a:ext>
                  </a:extLst>
                </a:gridCol>
                <a:gridCol w="4648200">
                  <a:extLst>
                    <a:ext uri="{9D8B030D-6E8A-4147-A177-3AD203B41FA5}">
                      <a16:colId xmlns:a16="http://schemas.microsoft.com/office/drawing/2014/main" val="3512686999"/>
                    </a:ext>
                  </a:extLst>
                </a:gridCol>
                <a:gridCol w="5769605">
                  <a:extLst>
                    <a:ext uri="{9D8B030D-6E8A-4147-A177-3AD203B41FA5}">
                      <a16:colId xmlns:a16="http://schemas.microsoft.com/office/drawing/2014/main" val="60513623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Function</a:t>
                      </a:r>
                    </a:p>
                  </a:txBody>
                  <a:tcPr/>
                </a:tc>
                <a:tc>
                  <a:txBody>
                    <a:bodyPr/>
                    <a:lstStyle/>
                    <a:p>
                      <a:r>
                        <a:rPr lang="en-US" sz="1400" dirty="0"/>
                        <a:t>User for projects that contain: </a:t>
                      </a:r>
                      <a:endParaRPr lang="en-GB" sz="1400" dirty="0"/>
                    </a:p>
                  </a:txBody>
                  <a:tcPr/>
                </a:tc>
                <a:tc>
                  <a:txBody>
                    <a:bodyPr/>
                    <a:lstStyle/>
                    <a:p>
                      <a:r>
                        <a:rPr lang="en-US" sz="1400" dirty="0" err="1"/>
                        <a:t>e.g</a:t>
                      </a:r>
                      <a:endParaRPr lang="en-GB" sz="1400" dirty="0"/>
                    </a:p>
                  </a:txBody>
                  <a:tcPr/>
                </a:tc>
                <a:extLst>
                  <a:ext uri="{0D108BD9-81ED-4DB2-BD59-A6C34878D82A}">
                    <a16:rowId xmlns:a16="http://schemas.microsoft.com/office/drawing/2014/main" val="234001759"/>
                  </a:ext>
                </a:extLst>
              </a:tr>
              <a:tr h="0">
                <a:tc>
                  <a:txBody>
                    <a:bodyPr/>
                    <a:lstStyle/>
                    <a:p>
                      <a:r>
                        <a:rPr lang="en-US" sz="1400" dirty="0"/>
                        <a:t>Event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playbooks for automatic event resolution</a:t>
                      </a:r>
                    </a:p>
                  </a:txBody>
                  <a:tcPr anchor="ctr"/>
                </a:tc>
                <a:tc>
                  <a:txBody>
                    <a:bodyPr/>
                    <a:lstStyle/>
                    <a:p>
                      <a:pPr marL="285750" indent="-285750">
                        <a:buFont typeface="Arial" panose="020B0604020202020204" pitchFamily="34" charset="0"/>
                        <a:buChar char="•"/>
                      </a:pPr>
                      <a:r>
                        <a:rPr lang="en-US" sz="1400" dirty="0"/>
                        <a:t>&lt;</a:t>
                      </a:r>
                      <a:r>
                        <a:rPr lang="en-US" sz="1400" dirty="0" err="1"/>
                        <a:t>org_id</a:t>
                      </a:r>
                      <a:r>
                        <a:rPr lang="en-US" sz="1400" dirty="0"/>
                        <a:t>&gt;_</a:t>
                      </a:r>
                      <a:r>
                        <a:rPr lang="en-US" sz="1400" dirty="0" err="1"/>
                        <a:t>project_event</a:t>
                      </a:r>
                      <a:r>
                        <a:rPr lang="en-US" sz="1400" dirty="0"/>
                        <a:t>_&lt;custom&gt;</a:t>
                      </a:r>
                      <a:endParaRPr lang="en-GB" sz="1400" dirty="0"/>
                    </a:p>
                  </a:txBody>
                  <a:tcPr anchor="ctr"/>
                </a:tc>
                <a:extLst>
                  <a:ext uri="{0D108BD9-81ED-4DB2-BD59-A6C34878D82A}">
                    <a16:rowId xmlns:a16="http://schemas.microsoft.com/office/drawing/2014/main" val="4167171374"/>
                  </a:ext>
                </a:extLst>
              </a:tr>
              <a:tr h="151523">
                <a:tc>
                  <a:txBody>
                    <a:bodyPr/>
                    <a:lstStyle/>
                    <a:p>
                      <a:r>
                        <a:rPr lang="en-US" sz="1400" dirty="0" err="1"/>
                        <a:t>Healthscan</a:t>
                      </a:r>
                      <a:endParaRPr lang="en-US" sz="1400" dirty="0"/>
                    </a:p>
                  </a:txBody>
                  <a:tcPr anchor="ctr"/>
                </a:tc>
                <a:tc>
                  <a:txBody>
                    <a:bodyPr/>
                    <a:lstStyle/>
                    <a:p>
                      <a:r>
                        <a:rPr lang="en-US" sz="1400" dirty="0"/>
                        <a:t>playbooks for Security </a:t>
                      </a:r>
                      <a:r>
                        <a:rPr lang="en-US" sz="1400" dirty="0" err="1"/>
                        <a:t>Healthcheck</a:t>
                      </a:r>
                      <a:r>
                        <a:rPr lang="en-US" sz="1400" dirty="0"/>
                        <a:t> scans (GCM). </a:t>
                      </a:r>
                    </a:p>
                  </a:txBody>
                  <a:tcPr anchor="ctr"/>
                </a:tc>
                <a:tc>
                  <a:txBody>
                    <a:bodyPr/>
                    <a:lstStyle/>
                    <a:p>
                      <a:pPr marL="285750" indent="-285750">
                        <a:buFont typeface="Arial" panose="020B0604020202020204" pitchFamily="34" charset="0"/>
                        <a:buChar char="•"/>
                      </a:pPr>
                      <a:r>
                        <a:rPr lang="en-US" sz="1400" dirty="0"/>
                        <a:t>&lt;</a:t>
                      </a:r>
                      <a:r>
                        <a:rPr lang="en-US" sz="1400" dirty="0" err="1"/>
                        <a:t>org_id</a:t>
                      </a:r>
                      <a:r>
                        <a:rPr lang="en-US" sz="1400" dirty="0"/>
                        <a:t>&gt;_</a:t>
                      </a:r>
                      <a:r>
                        <a:rPr lang="en-US" sz="1400" dirty="0" err="1"/>
                        <a:t>project_healthscan</a:t>
                      </a:r>
                      <a:r>
                        <a:rPr lang="en-US" sz="1400" dirty="0"/>
                        <a:t>_&lt;custom&gt;</a:t>
                      </a:r>
                      <a:endParaRPr lang="en-GB" sz="1400" dirty="0"/>
                    </a:p>
                  </a:txBody>
                  <a:tcPr anchor="ctr"/>
                </a:tc>
                <a:extLst>
                  <a:ext uri="{0D108BD9-81ED-4DB2-BD59-A6C34878D82A}">
                    <a16:rowId xmlns:a16="http://schemas.microsoft.com/office/drawing/2014/main" val="2212781924"/>
                  </a:ext>
                </a:extLst>
              </a:tr>
              <a:tr h="0">
                <a:tc>
                  <a:txBody>
                    <a:bodyPr/>
                    <a:lstStyle/>
                    <a:p>
                      <a:r>
                        <a:rPr lang="en-US" sz="1400" dirty="0" err="1"/>
                        <a:t>Uidext</a:t>
                      </a:r>
                      <a:endParaRPr lang="en-US" sz="1400" dirty="0"/>
                    </a:p>
                  </a:txBody>
                  <a:tcPr anchor="ctr"/>
                </a:tc>
                <a:tc>
                  <a:txBody>
                    <a:bodyPr/>
                    <a:lstStyle/>
                    <a:p>
                      <a:r>
                        <a:rPr lang="en-US" sz="1400" dirty="0"/>
                        <a:t>playbooks for global extractors.</a:t>
                      </a:r>
                    </a:p>
                  </a:txBody>
                  <a:tcPr anchor="ctr"/>
                </a:tc>
                <a:tc>
                  <a:txBody>
                    <a:bodyPr/>
                    <a:lstStyle/>
                    <a:p>
                      <a:pPr marL="285750" indent="-285750">
                        <a:buFont typeface="Arial" panose="020B0604020202020204" pitchFamily="34" charset="0"/>
                        <a:buChar char="•"/>
                      </a:pPr>
                      <a:r>
                        <a:rPr lang="en-US" sz="1400" dirty="0"/>
                        <a:t>&lt;</a:t>
                      </a:r>
                      <a:r>
                        <a:rPr lang="en-US" sz="1400" dirty="0" err="1"/>
                        <a:t>org_id</a:t>
                      </a:r>
                      <a:r>
                        <a:rPr lang="en-US" sz="1400" dirty="0"/>
                        <a:t>&gt;_</a:t>
                      </a:r>
                      <a:r>
                        <a:rPr lang="en-US" sz="1400" dirty="0" err="1"/>
                        <a:t>project_uidext</a:t>
                      </a:r>
                      <a:r>
                        <a:rPr lang="en-US" sz="1400" dirty="0"/>
                        <a:t>_&lt;custom&gt;</a:t>
                      </a:r>
                      <a:endParaRPr lang="en-GB" sz="1400" dirty="0"/>
                    </a:p>
                  </a:txBody>
                  <a:tcPr anchor="ctr"/>
                </a:tc>
                <a:extLst>
                  <a:ext uri="{0D108BD9-81ED-4DB2-BD59-A6C34878D82A}">
                    <a16:rowId xmlns:a16="http://schemas.microsoft.com/office/drawing/2014/main" val="3282011916"/>
                  </a:ext>
                </a:extLst>
              </a:tr>
              <a:tr h="0">
                <a:tc>
                  <a:txBody>
                    <a:bodyPr/>
                    <a:lstStyle/>
                    <a:p>
                      <a:r>
                        <a:rPr lang="en-US" sz="1400" dirty="0"/>
                        <a:t>Cit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playbooks for </a:t>
                      </a:r>
                      <a:r>
                        <a:rPr lang="en-US" sz="1400" dirty="0" err="1"/>
                        <a:t>sw</a:t>
                      </a:r>
                      <a:r>
                        <a:rPr lang="en-US" sz="1400" dirty="0"/>
                        <a:t> asset inventory</a:t>
                      </a:r>
                    </a:p>
                  </a:txBody>
                  <a:tcPr anchor="ctr"/>
                </a:tc>
                <a:tc>
                  <a:txBody>
                    <a:bodyPr/>
                    <a:lstStyle/>
                    <a:p>
                      <a:pPr marL="285750" indent="-285750">
                        <a:buFont typeface="Arial" panose="020B0604020202020204" pitchFamily="34" charset="0"/>
                        <a:buChar char="•"/>
                      </a:pPr>
                      <a:r>
                        <a:rPr lang="en-US" sz="1400" dirty="0"/>
                        <a:t>&lt;</a:t>
                      </a:r>
                      <a:r>
                        <a:rPr lang="en-US" sz="1400" dirty="0" err="1"/>
                        <a:t>org_id</a:t>
                      </a:r>
                      <a:r>
                        <a:rPr lang="en-US" sz="1400" dirty="0"/>
                        <a:t>&gt;_</a:t>
                      </a:r>
                      <a:r>
                        <a:rPr lang="en-US" sz="1400" dirty="0" err="1"/>
                        <a:t>project_cit</a:t>
                      </a:r>
                      <a:r>
                        <a:rPr lang="en-US" sz="1400" dirty="0"/>
                        <a:t>_&lt;custom&gt;</a:t>
                      </a:r>
                      <a:endParaRPr lang="en-GB" sz="1400" dirty="0"/>
                    </a:p>
                  </a:txBody>
                  <a:tcPr anchor="ctr"/>
                </a:tc>
                <a:extLst>
                  <a:ext uri="{0D108BD9-81ED-4DB2-BD59-A6C34878D82A}">
                    <a16:rowId xmlns:a16="http://schemas.microsoft.com/office/drawing/2014/main" val="37019155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Ilmt</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playbooks for </a:t>
                      </a:r>
                      <a:r>
                        <a:rPr lang="en-US" sz="1400" dirty="0" err="1"/>
                        <a:t>sw</a:t>
                      </a:r>
                      <a:r>
                        <a:rPr lang="en-US" sz="1400" dirty="0"/>
                        <a:t> asset inventory</a:t>
                      </a:r>
                    </a:p>
                  </a:txBody>
                  <a:tcPr anchor="ctr"/>
                </a:tc>
                <a:tc>
                  <a:txBody>
                    <a:bodyPr/>
                    <a:lstStyle/>
                    <a:p>
                      <a:pPr marL="285750" indent="-285750">
                        <a:buFont typeface="Arial" panose="020B0604020202020204" pitchFamily="34" charset="0"/>
                        <a:buChar char="•"/>
                      </a:pPr>
                      <a:r>
                        <a:rPr lang="en-US" sz="1400" dirty="0"/>
                        <a:t>&lt;</a:t>
                      </a:r>
                      <a:r>
                        <a:rPr lang="en-US" sz="1400" dirty="0" err="1"/>
                        <a:t>org_id</a:t>
                      </a:r>
                      <a:r>
                        <a:rPr lang="en-US" sz="1400" dirty="0"/>
                        <a:t>&gt;_</a:t>
                      </a:r>
                      <a:r>
                        <a:rPr lang="en-US" sz="1400" dirty="0" err="1"/>
                        <a:t>project_ilmt</a:t>
                      </a:r>
                      <a:r>
                        <a:rPr lang="en-US" sz="1400" dirty="0"/>
                        <a:t>_&lt;custom&gt;</a:t>
                      </a:r>
                      <a:endParaRPr lang="en-GB" sz="1400" dirty="0"/>
                    </a:p>
                  </a:txBody>
                  <a:tcPr anchor="ctr"/>
                </a:tc>
                <a:extLst>
                  <a:ext uri="{0D108BD9-81ED-4DB2-BD59-A6C34878D82A}">
                    <a16:rowId xmlns:a16="http://schemas.microsoft.com/office/drawing/2014/main" val="4258409062"/>
                  </a:ext>
                </a:extLst>
              </a:tr>
              <a:tr h="0">
                <a:tc>
                  <a:txBody>
                    <a:bodyPr/>
                    <a:lstStyle/>
                    <a:p>
                      <a:r>
                        <a:rPr lang="en-US" sz="1400" dirty="0" err="1"/>
                        <a:t>Srm</a:t>
                      </a:r>
                      <a:endParaRPr lang="en-US" sz="1400" dirty="0"/>
                    </a:p>
                  </a:txBody>
                  <a:tcPr anchor="ctr"/>
                </a:tc>
                <a:tc>
                  <a:txBody>
                    <a:bodyPr/>
                    <a:lstStyle/>
                    <a:p>
                      <a:r>
                        <a:rPr lang="en-US" sz="1400" dirty="0"/>
                        <a:t>playbooks for SRM</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project_srm</a:t>
                      </a:r>
                      <a:r>
                        <a:rPr lang="en-US" sz="1400" dirty="0"/>
                        <a:t>_&lt;custom&gt;</a:t>
                      </a:r>
                    </a:p>
                  </a:txBody>
                  <a:tcPr anchor="ctr"/>
                </a:tc>
                <a:extLst>
                  <a:ext uri="{0D108BD9-81ED-4DB2-BD59-A6C34878D82A}">
                    <a16:rowId xmlns:a16="http://schemas.microsoft.com/office/drawing/2014/main" val="4271438046"/>
                  </a:ext>
                </a:extLst>
              </a:tr>
              <a:tr h="0">
                <a:tc>
                  <a:txBody>
                    <a:bodyPr/>
                    <a:lstStyle/>
                    <a:p>
                      <a:r>
                        <a:rPr lang="en-US" sz="1400" dirty="0" err="1"/>
                        <a:t>Sss</a:t>
                      </a:r>
                      <a:endParaRPr lang="en-US" sz="1400" dirty="0"/>
                    </a:p>
                  </a:txBody>
                  <a:tcPr anchor="ctr"/>
                </a:tc>
                <a:tc>
                  <a:txBody>
                    <a:bodyPr/>
                    <a:lstStyle/>
                    <a:p>
                      <a:r>
                        <a:rPr lang="en-US" sz="1400" dirty="0"/>
                        <a:t>playbooks for </a:t>
                      </a:r>
                      <a:r>
                        <a:rPr lang="en-US" sz="1400" dirty="0" err="1"/>
                        <a:t>SubSystemScanners</a:t>
                      </a:r>
                      <a:endParaRPr lang="en-US" sz="14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project_sss</a:t>
                      </a:r>
                      <a:r>
                        <a:rPr lang="en-US" sz="1400" dirty="0"/>
                        <a:t>_&lt;custom&gt;</a:t>
                      </a:r>
                    </a:p>
                  </a:txBody>
                  <a:tcPr anchor="ctr"/>
                </a:tc>
                <a:extLst>
                  <a:ext uri="{0D108BD9-81ED-4DB2-BD59-A6C34878D82A}">
                    <a16:rowId xmlns:a16="http://schemas.microsoft.com/office/drawing/2014/main" val="2550840556"/>
                  </a:ext>
                </a:extLst>
              </a:tr>
              <a:tr h="151523">
                <a:tc>
                  <a:txBody>
                    <a:bodyPr/>
                    <a:lstStyle/>
                    <a:p>
                      <a:r>
                        <a:rPr lang="en-US" sz="1400" dirty="0"/>
                        <a:t>Metrics</a:t>
                      </a:r>
                    </a:p>
                  </a:txBody>
                  <a:tcPr anchor="ctr"/>
                </a:tc>
                <a:tc>
                  <a:txBody>
                    <a:bodyPr/>
                    <a:lstStyle/>
                    <a:p>
                      <a:r>
                        <a:rPr lang="en-US" sz="1400" dirty="0"/>
                        <a:t>playbooks for metrics collection (tower reserved)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project_metrics</a:t>
                      </a:r>
                      <a:r>
                        <a:rPr lang="en-US" sz="1400" dirty="0"/>
                        <a:t>_&lt;custom&gt;</a:t>
                      </a:r>
                    </a:p>
                  </a:txBody>
                  <a:tcPr anchor="ctr"/>
                </a:tc>
                <a:extLst>
                  <a:ext uri="{0D108BD9-81ED-4DB2-BD59-A6C34878D82A}">
                    <a16:rowId xmlns:a16="http://schemas.microsoft.com/office/drawing/2014/main" val="945056605"/>
                  </a:ext>
                </a:extLst>
              </a:tr>
              <a:tr h="0">
                <a:tc>
                  <a:txBody>
                    <a:bodyPr/>
                    <a:lstStyle/>
                    <a:p>
                      <a:r>
                        <a:rPr lang="en-US" sz="1400" dirty="0" err="1"/>
                        <a:t>Hwsw</a:t>
                      </a:r>
                      <a:endParaRPr lang="en-US" sz="1400" dirty="0"/>
                    </a:p>
                  </a:txBody>
                  <a:tcPr anchor="ctr"/>
                </a:tc>
                <a:tc>
                  <a:txBody>
                    <a:bodyPr/>
                    <a:lstStyle/>
                    <a:p>
                      <a:r>
                        <a:rPr lang="en-US" sz="1400" dirty="0"/>
                        <a:t>playbooks for HWSW scanning</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project_hwsw</a:t>
                      </a:r>
                      <a:r>
                        <a:rPr lang="en-US" sz="1400" dirty="0"/>
                        <a:t>_&lt;custom&gt;</a:t>
                      </a:r>
                    </a:p>
                  </a:txBody>
                  <a:tcPr anchor="ctr"/>
                </a:tc>
                <a:extLst>
                  <a:ext uri="{0D108BD9-81ED-4DB2-BD59-A6C34878D82A}">
                    <a16:rowId xmlns:a16="http://schemas.microsoft.com/office/drawing/2014/main" val="861887076"/>
                  </a:ext>
                </a:extLst>
              </a:tr>
              <a:tr h="0">
                <a:tc>
                  <a:txBody>
                    <a:bodyPr/>
                    <a:lstStyle/>
                    <a:p>
                      <a:r>
                        <a:rPr lang="en-US" sz="1400" dirty="0"/>
                        <a:t>Netcool</a:t>
                      </a:r>
                    </a:p>
                  </a:txBody>
                  <a:tcPr anchor="ctr"/>
                </a:tc>
                <a:tc>
                  <a:txBody>
                    <a:bodyPr/>
                    <a:lstStyle/>
                    <a:p>
                      <a:r>
                        <a:rPr lang="en-US" sz="1400" dirty="0"/>
                        <a:t>playbooks for Netcool integration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project_netcool</a:t>
                      </a:r>
                      <a:r>
                        <a:rPr lang="en-US" sz="1400" dirty="0"/>
                        <a:t>_&lt;custom&gt;</a:t>
                      </a:r>
                    </a:p>
                  </a:txBody>
                  <a:tcPr anchor="ctr"/>
                </a:tc>
                <a:extLst>
                  <a:ext uri="{0D108BD9-81ED-4DB2-BD59-A6C34878D82A}">
                    <a16:rowId xmlns:a16="http://schemas.microsoft.com/office/drawing/2014/main" val="2246067568"/>
                  </a:ext>
                </a:extLst>
              </a:tr>
              <a:tr h="151523">
                <a:tc>
                  <a:txBody>
                    <a:bodyPr/>
                    <a:lstStyle/>
                    <a:p>
                      <a:r>
                        <a:rPr lang="en-US" sz="1400" dirty="0" err="1"/>
                        <a:t>Esd</a:t>
                      </a:r>
                      <a:endParaRPr lang="en-US" sz="1400" dirty="0"/>
                    </a:p>
                  </a:txBody>
                  <a:tcPr anchor="ctr"/>
                </a:tc>
                <a:tc>
                  <a:txBody>
                    <a:bodyPr/>
                    <a:lstStyle/>
                    <a:p>
                      <a:r>
                        <a:rPr lang="en-US" sz="1400" dirty="0"/>
                        <a:t>playbooks for Electronic Software Distribution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project_esd</a:t>
                      </a:r>
                      <a:r>
                        <a:rPr lang="en-US" sz="1400" dirty="0"/>
                        <a:t>_&lt;custom&gt;</a:t>
                      </a:r>
                    </a:p>
                  </a:txBody>
                  <a:tcPr anchor="ctr"/>
                </a:tc>
                <a:extLst>
                  <a:ext uri="{0D108BD9-81ED-4DB2-BD59-A6C34878D82A}">
                    <a16:rowId xmlns:a16="http://schemas.microsoft.com/office/drawing/2014/main" val="2750580436"/>
                  </a:ext>
                </a:extLst>
              </a:tr>
              <a:tr h="0">
                <a:tc>
                  <a:txBody>
                    <a:bodyPr/>
                    <a:lstStyle/>
                    <a:p>
                      <a:r>
                        <a:rPr lang="en-US" sz="1400" dirty="0" err="1"/>
                        <a:t>Patchscan</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playbooks for Patch Scanning. E.g.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project_patchscan</a:t>
                      </a:r>
                      <a:r>
                        <a:rPr lang="en-US" sz="1400" dirty="0"/>
                        <a:t>_&lt;custom&gt;</a:t>
                      </a:r>
                    </a:p>
                  </a:txBody>
                  <a:tcPr anchor="ctr"/>
                </a:tc>
                <a:extLst>
                  <a:ext uri="{0D108BD9-81ED-4DB2-BD59-A6C34878D82A}">
                    <a16:rowId xmlns:a16="http://schemas.microsoft.com/office/drawing/2014/main" val="504343024"/>
                  </a:ext>
                </a:extLst>
              </a:tr>
              <a:tr h="0">
                <a:tc>
                  <a:txBody>
                    <a:bodyPr/>
                    <a:lstStyle/>
                    <a:p>
                      <a:r>
                        <a:rPr lang="en-US" sz="1400" dirty="0" err="1"/>
                        <a:t>cacftools</a:t>
                      </a:r>
                      <a:r>
                        <a:rPr lang="en-US" sz="1400" dirty="0"/>
                        <a:t>:</a:t>
                      </a:r>
                    </a:p>
                  </a:txBody>
                  <a:tcPr anchor="ctr"/>
                </a:tc>
                <a:tc>
                  <a:txBody>
                    <a:bodyPr/>
                    <a:lstStyle/>
                    <a:p>
                      <a:r>
                        <a:rPr lang="en-US" sz="1400" dirty="0"/>
                        <a:t>Common </a:t>
                      </a:r>
                      <a:r>
                        <a:rPr lang="en-US" sz="1400" dirty="0" err="1"/>
                        <a:t>cacf</a:t>
                      </a:r>
                      <a:r>
                        <a:rPr lang="en-US" sz="1400" dirty="0"/>
                        <a:t> playbooks</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project_cacftools</a:t>
                      </a:r>
                      <a:r>
                        <a:rPr lang="en-US" sz="1400" dirty="0"/>
                        <a:t>_&lt;custom&gt;</a:t>
                      </a:r>
                    </a:p>
                  </a:txBody>
                  <a:tcPr anchor="ctr"/>
                </a:tc>
                <a:extLst>
                  <a:ext uri="{0D108BD9-81ED-4DB2-BD59-A6C34878D82A}">
                    <a16:rowId xmlns:a16="http://schemas.microsoft.com/office/drawing/2014/main" val="1573192925"/>
                  </a:ext>
                </a:extLst>
              </a:tr>
              <a:tr h="0">
                <a:tc>
                  <a:txBody>
                    <a:bodyPr/>
                    <a:lstStyle/>
                    <a:p>
                      <a:r>
                        <a:rPr lang="en-US" sz="1400" dirty="0" err="1"/>
                        <a:t>Sra</a:t>
                      </a:r>
                      <a:endParaRPr 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playbooks for Service Request Automation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&lt;</a:t>
                      </a:r>
                      <a:r>
                        <a:rPr lang="en-US" sz="1400" dirty="0" err="1"/>
                        <a:t>org_id</a:t>
                      </a:r>
                      <a:r>
                        <a:rPr lang="en-US" sz="1400" dirty="0"/>
                        <a:t>&gt;_</a:t>
                      </a:r>
                      <a:r>
                        <a:rPr lang="en-US" sz="1400" dirty="0" err="1"/>
                        <a:t>project_sra</a:t>
                      </a:r>
                      <a:r>
                        <a:rPr lang="en-US" sz="1400" dirty="0"/>
                        <a:t>_&lt;custom&gt;</a:t>
                      </a:r>
                    </a:p>
                  </a:txBody>
                  <a:tcPr anchor="ctr"/>
                </a:tc>
                <a:extLst>
                  <a:ext uri="{0D108BD9-81ED-4DB2-BD59-A6C34878D82A}">
                    <a16:rowId xmlns:a16="http://schemas.microsoft.com/office/drawing/2014/main" val="626133857"/>
                  </a:ext>
                </a:extLst>
              </a:tr>
            </a:tbl>
          </a:graphicData>
        </a:graphic>
      </p:graphicFrame>
      <p:sp>
        <p:nvSpPr>
          <p:cNvPr id="48" name="TextBox 47">
            <a:extLst>
              <a:ext uri="{FF2B5EF4-FFF2-40B4-BE49-F238E27FC236}">
                <a16:creationId xmlns:a16="http://schemas.microsoft.com/office/drawing/2014/main" id="{6D51FD2C-02CF-43C1-A6F2-DE970027C7A7}"/>
              </a:ext>
            </a:extLst>
          </p:cNvPr>
          <p:cNvSpPr txBox="1"/>
          <p:nvPr/>
        </p:nvSpPr>
        <p:spPr>
          <a:xfrm>
            <a:off x="1985005" y="889752"/>
            <a:ext cx="10007600" cy="1323439"/>
          </a:xfrm>
          <a:prstGeom prst="rect">
            <a:avLst/>
          </a:prstGeom>
          <a:noFill/>
        </p:spPr>
        <p:txBody>
          <a:bodyPr wrap="square">
            <a:spAutoFit/>
          </a:bodyPr>
          <a:lstStyle/>
          <a:p>
            <a:pPr marL="742950" lvl="1" indent="-285750">
              <a:buFont typeface="Arial" panose="020B0604020202020204" pitchFamily="34" charset="0"/>
              <a:buChar char="•"/>
            </a:pPr>
            <a:r>
              <a:rPr lang="en-US" sz="1600" dirty="0"/>
              <a:t>&lt;Function&gt; - always lower case</a:t>
            </a:r>
          </a:p>
          <a:p>
            <a:pPr marL="742950" lvl="1" indent="-285750">
              <a:buFont typeface="Arial" panose="020B0604020202020204" pitchFamily="34" charset="0"/>
              <a:buChar char="•"/>
            </a:pPr>
            <a:r>
              <a:rPr lang="en-GB" sz="1600" dirty="0"/>
              <a:t>The function parameter gives a high level description of the type of playbooks that can be found in this project. The actual value for function can be any value however the following values for function are reserved and MUST be used for these type of projects:</a:t>
            </a: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283237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754E90-74DD-AE43-B78F-AF8E878CE4D3}"/>
              </a:ext>
            </a:extLst>
          </p:cNvPr>
          <p:cNvSpPr txBox="1"/>
          <p:nvPr/>
        </p:nvSpPr>
        <p:spPr>
          <a:xfrm>
            <a:off x="104562" y="1858433"/>
            <a:ext cx="14607822" cy="1107996"/>
          </a:xfrm>
          <a:prstGeom prst="rect">
            <a:avLst/>
          </a:prstGeom>
          <a:noFill/>
        </p:spPr>
        <p:txBody>
          <a:bodyPr wrap="square" rtlCol="0">
            <a:spAutoFit/>
          </a:bodyPr>
          <a:lstStyle/>
          <a:p>
            <a:r>
              <a:rPr lang="en-US" sz="6600" dirty="0">
                <a:solidFill>
                  <a:schemeClr val="bg1"/>
                </a:solidFill>
                <a:latin typeface="Arial" panose="020B0604020202020204" pitchFamily="34" charset="0"/>
              </a:rPr>
              <a:t>Thank you</a:t>
            </a:r>
          </a:p>
        </p:txBody>
      </p:sp>
      <p:sp>
        <p:nvSpPr>
          <p:cNvPr id="5" name="Slide Number Placeholder 5">
            <a:extLst>
              <a:ext uri="{FF2B5EF4-FFF2-40B4-BE49-F238E27FC236}">
                <a16:creationId xmlns:a16="http://schemas.microsoft.com/office/drawing/2014/main" id="{2960EAEF-1CD9-9946-923F-8AD3E6921A78}"/>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13</a:t>
            </a:fld>
            <a:endParaRPr lang="en-US" dirty="0">
              <a:solidFill>
                <a:schemeClr val="bg1"/>
              </a:solidFill>
            </a:endParaRPr>
          </a:p>
        </p:txBody>
      </p:sp>
      <p:sp>
        <p:nvSpPr>
          <p:cNvPr id="8" name="Text Placeholder 3">
            <a:extLst>
              <a:ext uri="{FF2B5EF4-FFF2-40B4-BE49-F238E27FC236}">
                <a16:creationId xmlns:a16="http://schemas.microsoft.com/office/drawing/2014/main" id="{EA33A777-BA97-9E4E-8CDE-0D59A50F8B79}"/>
              </a:ext>
            </a:extLst>
          </p:cNvPr>
          <p:cNvSpPr>
            <a:spLocks noGrp="1"/>
          </p:cNvSpPr>
          <p:nvPr>
            <p:ph type="body" sz="quarter" idx="14" hasCustomPrompt="1"/>
          </p:nvPr>
        </p:nvSpPr>
        <p:spPr>
          <a:xfrm>
            <a:off x="6096000" y="6534316"/>
            <a:ext cx="1219200" cy="134059"/>
          </a:xfrm>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pPr lvl="0"/>
            <a:r>
              <a:rPr lang="en-US" dirty="0">
                <a:solidFill>
                  <a:schemeClr val="bg1"/>
                </a:solidFill>
              </a:rPr>
              <a:t>04.08.21</a:t>
            </a:r>
          </a:p>
        </p:txBody>
      </p:sp>
    </p:spTree>
    <p:extLst>
      <p:ext uri="{BB962C8B-B14F-4D97-AF65-F5344CB8AC3E}">
        <p14:creationId xmlns:p14="http://schemas.microsoft.com/office/powerpoint/2010/main" val="140651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BAF5B-54E1-ED41-8CD1-49231ED1F82A}"/>
              </a:ext>
            </a:extLst>
          </p:cNvPr>
          <p:cNvSpPr>
            <a:spLocks noGrp="1"/>
          </p:cNvSpPr>
          <p:nvPr>
            <p:ph idx="1"/>
          </p:nvPr>
        </p:nvSpPr>
        <p:spPr/>
        <p:txBody>
          <a:bodyPr>
            <a:normAutofit fontScale="92500" lnSpcReduction="10000"/>
          </a:bodyPr>
          <a:lstStyle/>
          <a:p>
            <a:r>
              <a:rPr lang="en-US" dirty="0">
                <a:ln w="15875">
                  <a:solidFill>
                    <a:schemeClr val="tx1"/>
                  </a:solidFill>
                </a:ln>
                <a:latin typeface="Arial" panose="020B0604020202020204" pitchFamily="34" charset="0"/>
              </a:rPr>
              <a:t>01</a:t>
            </a:r>
          </a:p>
          <a:p>
            <a:r>
              <a:rPr lang="en-US" dirty="0">
                <a:ln w="15875">
                  <a:solidFill>
                    <a:schemeClr val="tx1"/>
                  </a:solidFill>
                </a:ln>
                <a:latin typeface="Arial" panose="020B0604020202020204" pitchFamily="34" charset="0"/>
              </a:rPr>
              <a:t>02</a:t>
            </a:r>
          </a:p>
          <a:p>
            <a:r>
              <a:rPr lang="en-US" dirty="0">
                <a:ln w="15875">
                  <a:solidFill>
                    <a:schemeClr val="tx1"/>
                  </a:solidFill>
                </a:ln>
                <a:latin typeface="Arial" panose="020B0604020202020204" pitchFamily="34" charset="0"/>
              </a:rPr>
              <a:t>03</a:t>
            </a:r>
          </a:p>
          <a:p>
            <a:r>
              <a:rPr lang="en-US" dirty="0">
                <a:ln w="15875">
                  <a:solidFill>
                    <a:schemeClr val="tx1"/>
                  </a:solidFill>
                </a:ln>
              </a:rPr>
              <a:t>04</a:t>
            </a:r>
          </a:p>
          <a:p>
            <a:r>
              <a:rPr lang="en-US" dirty="0">
                <a:ln w="15875">
                  <a:solidFill>
                    <a:schemeClr val="tx1"/>
                  </a:solidFill>
                </a:ln>
                <a:latin typeface="Arial" panose="020B0604020202020204" pitchFamily="34" charset="0"/>
              </a:rPr>
              <a:t>05</a:t>
            </a:r>
          </a:p>
        </p:txBody>
      </p:sp>
      <p:sp>
        <p:nvSpPr>
          <p:cNvPr id="4" name="Content Placeholder 3">
            <a:extLst>
              <a:ext uri="{FF2B5EF4-FFF2-40B4-BE49-F238E27FC236}">
                <a16:creationId xmlns:a16="http://schemas.microsoft.com/office/drawing/2014/main" id="{ED601FB2-6C60-C048-9ABB-7C420521811F}"/>
              </a:ext>
            </a:extLst>
          </p:cNvPr>
          <p:cNvSpPr>
            <a:spLocks noGrp="1"/>
          </p:cNvSpPr>
          <p:nvPr>
            <p:ph idx="13"/>
          </p:nvPr>
        </p:nvSpPr>
        <p:spPr>
          <a:xfrm>
            <a:off x="2155796" y="1232132"/>
            <a:ext cx="9845703" cy="4114902"/>
          </a:xfrm>
        </p:spPr>
        <p:txBody>
          <a:bodyPr>
            <a:normAutofit fontScale="92500" lnSpcReduction="10000"/>
          </a:bodyPr>
          <a:lstStyle/>
          <a:p>
            <a:r>
              <a:rPr lang="en-US" dirty="0"/>
              <a:t>Introduction</a:t>
            </a:r>
          </a:p>
          <a:p>
            <a:r>
              <a:rPr lang="en-US" dirty="0"/>
              <a:t>Change History</a:t>
            </a:r>
          </a:p>
          <a:p>
            <a:r>
              <a:rPr lang="en-US" dirty="0"/>
              <a:t>Organization</a:t>
            </a:r>
          </a:p>
          <a:p>
            <a:r>
              <a:rPr lang="en-US" dirty="0"/>
              <a:t>Tower Groups &amp; Objects</a:t>
            </a:r>
          </a:p>
          <a:p>
            <a:r>
              <a:rPr lang="en-US" dirty="0"/>
              <a:t>Endpoints, Devices, Applications</a:t>
            </a:r>
          </a:p>
        </p:txBody>
      </p:sp>
      <p:sp>
        <p:nvSpPr>
          <p:cNvPr id="7" name="Slide Number Placeholder 5">
            <a:extLst>
              <a:ext uri="{FF2B5EF4-FFF2-40B4-BE49-F238E27FC236}">
                <a16:creationId xmlns:a16="http://schemas.microsoft.com/office/drawing/2014/main" id="{5361C996-59CE-164C-AE50-2080C777D7FA}"/>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pPr/>
              <a:t>2</a:t>
            </a:fld>
            <a:endParaRPr lang="en-US" dirty="0"/>
          </a:p>
        </p:txBody>
      </p:sp>
      <p:sp>
        <p:nvSpPr>
          <p:cNvPr id="10" name="Text Placeholder 3">
            <a:extLst>
              <a:ext uri="{FF2B5EF4-FFF2-40B4-BE49-F238E27FC236}">
                <a16:creationId xmlns:a16="http://schemas.microsoft.com/office/drawing/2014/main" id="{8CF61207-15D6-8E4D-931E-2179C0F9060F}"/>
              </a:ext>
            </a:extLst>
          </p:cNvPr>
          <p:cNvSpPr>
            <a:spLocks noGrp="1"/>
          </p:cNvSpPr>
          <p:nvPr>
            <p:ph type="body" sz="quarter" idx="14" hasCustomPrompt="1"/>
          </p:nvPr>
        </p:nvSpPr>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r>
              <a:rPr lang="en-US" dirty="0">
                <a:solidFill>
                  <a:schemeClr val="tx1"/>
                </a:solidFill>
              </a:rPr>
              <a:t>11 Oct 2021</a:t>
            </a:r>
          </a:p>
        </p:txBody>
      </p:sp>
      <p:sp>
        <p:nvSpPr>
          <p:cNvPr id="2" name="Text Placeholder 1">
            <a:extLst>
              <a:ext uri="{FF2B5EF4-FFF2-40B4-BE49-F238E27FC236}">
                <a16:creationId xmlns:a16="http://schemas.microsoft.com/office/drawing/2014/main" id="{ECFF7A20-1CE1-7A43-BDDF-371745DA4F4D}"/>
              </a:ext>
            </a:extLst>
          </p:cNvPr>
          <p:cNvSpPr>
            <a:spLocks noGrp="1"/>
          </p:cNvSpPr>
          <p:nvPr>
            <p:ph type="body" sz="quarter" idx="15"/>
          </p:nvPr>
        </p:nvSpPr>
        <p:spPr/>
        <p:txBody>
          <a:bodyPr/>
          <a:lstStyle/>
          <a:p>
            <a:r>
              <a:rPr lang="en-US" dirty="0"/>
              <a:t>Agenda</a:t>
            </a:r>
          </a:p>
        </p:txBody>
      </p:sp>
    </p:spTree>
    <p:extLst>
      <p:ext uri="{BB962C8B-B14F-4D97-AF65-F5344CB8AC3E}">
        <p14:creationId xmlns:p14="http://schemas.microsoft.com/office/powerpoint/2010/main" val="187456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2573-BDC4-7C45-A983-2278FB848CEA}"/>
              </a:ext>
            </a:extLst>
          </p:cNvPr>
          <p:cNvSpPr>
            <a:spLocks noGrp="1"/>
          </p:cNvSpPr>
          <p:nvPr>
            <p:ph idx="16"/>
          </p:nvPr>
        </p:nvSpPr>
        <p:spPr/>
        <p:txBody>
          <a:bodyPr/>
          <a:lstStyle/>
          <a:p>
            <a:r>
              <a:rPr lang="en-US" dirty="0"/>
              <a:t>Introduction</a:t>
            </a:r>
          </a:p>
        </p:txBody>
      </p:sp>
      <p:sp>
        <p:nvSpPr>
          <p:cNvPr id="4" name="Content Placeholder 3">
            <a:extLst>
              <a:ext uri="{FF2B5EF4-FFF2-40B4-BE49-F238E27FC236}">
                <a16:creationId xmlns:a16="http://schemas.microsoft.com/office/drawing/2014/main" id="{836A2823-0FE5-B84D-A9FA-9F5376322E12}"/>
              </a:ext>
            </a:extLst>
          </p:cNvPr>
          <p:cNvSpPr>
            <a:spLocks noGrp="1"/>
          </p:cNvSpPr>
          <p:nvPr>
            <p:ph idx="17"/>
          </p:nvPr>
        </p:nvSpPr>
        <p:spPr/>
        <p:txBody>
          <a:bodyPr/>
          <a:lstStyle/>
          <a:p>
            <a:r>
              <a:rPr lang="en-US" sz="7200" dirty="0">
                <a:ln w="15875">
                  <a:solidFill>
                    <a:schemeClr val="accent6"/>
                  </a:solidFill>
                </a:ln>
                <a:latin typeface="Arial" panose="020B0604020202020204" pitchFamily="34" charset="0"/>
              </a:rPr>
              <a:t>01</a:t>
            </a:r>
          </a:p>
        </p:txBody>
      </p:sp>
      <p:sp>
        <p:nvSpPr>
          <p:cNvPr id="7" name="Slide Number Placeholder 5">
            <a:extLst>
              <a:ext uri="{FF2B5EF4-FFF2-40B4-BE49-F238E27FC236}">
                <a16:creationId xmlns:a16="http://schemas.microsoft.com/office/drawing/2014/main" id="{4072806C-FDD9-3D44-9C61-027BC86151D4}"/>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3</a:t>
            </a:fld>
            <a:endParaRPr lang="en-US" dirty="0">
              <a:solidFill>
                <a:schemeClr val="bg1"/>
              </a:solidFill>
            </a:endParaRPr>
          </a:p>
        </p:txBody>
      </p:sp>
      <p:sp>
        <p:nvSpPr>
          <p:cNvPr id="8" name="Text Placeholder 3">
            <a:extLst>
              <a:ext uri="{FF2B5EF4-FFF2-40B4-BE49-F238E27FC236}">
                <a16:creationId xmlns:a16="http://schemas.microsoft.com/office/drawing/2014/main" id="{777A5C32-7182-2044-AF0B-CF8392820AE0}"/>
              </a:ext>
            </a:extLst>
          </p:cNvPr>
          <p:cNvSpPr>
            <a:spLocks noGrp="1"/>
          </p:cNvSpPr>
          <p:nvPr>
            <p:ph type="body" sz="quarter" idx="14" hasCustomPrompt="1"/>
          </p:nvPr>
        </p:nvSpPr>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r>
              <a:rPr lang="en-US" dirty="0">
                <a:solidFill>
                  <a:schemeClr val="bg1"/>
                </a:solidFill>
              </a:rPr>
              <a:t>11 Oct 2021</a:t>
            </a:r>
          </a:p>
        </p:txBody>
      </p:sp>
    </p:spTree>
    <p:extLst>
      <p:ext uri="{BB962C8B-B14F-4D97-AF65-F5344CB8AC3E}">
        <p14:creationId xmlns:p14="http://schemas.microsoft.com/office/powerpoint/2010/main" val="2075345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5F1EE-462B-4F2F-B68A-4493CBB89DBC}"/>
              </a:ext>
            </a:extLst>
          </p:cNvPr>
          <p:cNvSpPr>
            <a:spLocks noGrp="1"/>
          </p:cNvSpPr>
          <p:nvPr>
            <p:ph type="body" sz="quarter" idx="21"/>
          </p:nvPr>
        </p:nvSpPr>
        <p:spPr/>
        <p:txBody>
          <a:bodyPr/>
          <a:lstStyle/>
          <a:p>
            <a:r>
              <a:rPr lang="en-US" dirty="0"/>
              <a:t>CACF Naming Standards</a:t>
            </a:r>
            <a:endParaRPr lang="en-GB" dirty="0"/>
          </a:p>
        </p:txBody>
      </p:sp>
      <p:sp>
        <p:nvSpPr>
          <p:cNvPr id="3" name="Text Placeholder 2">
            <a:extLst>
              <a:ext uri="{FF2B5EF4-FFF2-40B4-BE49-F238E27FC236}">
                <a16:creationId xmlns:a16="http://schemas.microsoft.com/office/drawing/2014/main" id="{4133E06C-3454-4609-9857-62A2F2298781}"/>
              </a:ext>
            </a:extLst>
          </p:cNvPr>
          <p:cNvSpPr>
            <a:spLocks noGrp="1"/>
          </p:cNvSpPr>
          <p:nvPr>
            <p:ph type="body" sz="quarter" idx="22"/>
          </p:nvPr>
        </p:nvSpPr>
        <p:spPr/>
        <p:txBody>
          <a:bodyPr/>
          <a:lstStyle/>
          <a:p>
            <a:r>
              <a:rPr lang="en-US" dirty="0"/>
              <a:t>Introduction</a:t>
            </a:r>
            <a:endParaRPr lang="en-GB" dirty="0"/>
          </a:p>
        </p:txBody>
      </p:sp>
      <p:sp>
        <p:nvSpPr>
          <p:cNvPr id="4" name="Slide Number Placeholder 3">
            <a:extLst>
              <a:ext uri="{FF2B5EF4-FFF2-40B4-BE49-F238E27FC236}">
                <a16:creationId xmlns:a16="http://schemas.microsoft.com/office/drawing/2014/main" id="{94744685-8A70-4A76-B5B6-0BFBB03E57DD}"/>
              </a:ext>
            </a:extLst>
          </p:cNvPr>
          <p:cNvSpPr>
            <a:spLocks noGrp="1"/>
          </p:cNvSpPr>
          <p:nvPr>
            <p:ph type="sldNum" sz="quarter" idx="12"/>
          </p:nvPr>
        </p:nvSpPr>
        <p:spPr/>
        <p:txBody>
          <a:bodyPr/>
          <a:lstStyle/>
          <a:p>
            <a:fld id="{BB55D76A-9B6E-CD41-ABBE-F6C938295BAD}" type="slidenum">
              <a:rPr lang="en-US" smtClean="0"/>
              <a:pPr/>
              <a:t>4</a:t>
            </a:fld>
            <a:endParaRPr lang="en-US" dirty="0"/>
          </a:p>
        </p:txBody>
      </p:sp>
      <p:sp>
        <p:nvSpPr>
          <p:cNvPr id="5" name="Text Placeholder 4">
            <a:extLst>
              <a:ext uri="{FF2B5EF4-FFF2-40B4-BE49-F238E27FC236}">
                <a16:creationId xmlns:a16="http://schemas.microsoft.com/office/drawing/2014/main" id="{AD053C9D-D9BE-4679-B3D0-93FB7FF7F72D}"/>
              </a:ext>
            </a:extLst>
          </p:cNvPr>
          <p:cNvSpPr>
            <a:spLocks noGrp="1"/>
          </p:cNvSpPr>
          <p:nvPr>
            <p:ph type="body" sz="quarter" idx="14"/>
          </p:nvPr>
        </p:nvSpPr>
        <p:spPr/>
        <p:txBody>
          <a:bodyPr/>
          <a:lstStyle/>
          <a:p>
            <a:r>
              <a:rPr lang="en-US" dirty="0"/>
              <a:t>11 Oct 2021</a:t>
            </a:r>
            <a:endParaRPr lang="en-GB" dirty="0"/>
          </a:p>
        </p:txBody>
      </p:sp>
      <p:sp>
        <p:nvSpPr>
          <p:cNvPr id="6" name="Text Placeholder 5">
            <a:extLst>
              <a:ext uri="{FF2B5EF4-FFF2-40B4-BE49-F238E27FC236}">
                <a16:creationId xmlns:a16="http://schemas.microsoft.com/office/drawing/2014/main" id="{D4F05843-2AA3-4BB0-88F7-30DB389AE27B}"/>
              </a:ext>
            </a:extLst>
          </p:cNvPr>
          <p:cNvSpPr>
            <a:spLocks noGrp="1"/>
          </p:cNvSpPr>
          <p:nvPr>
            <p:ph type="body" sz="quarter" idx="16"/>
          </p:nvPr>
        </p:nvSpPr>
        <p:spPr/>
        <p:txBody>
          <a:bodyPr/>
          <a:lstStyle/>
          <a:p>
            <a:r>
              <a:rPr lang="en-US" dirty="0"/>
              <a:t>The Tower Object Naming standards defined within are responsibility of Tower Account Admins (TAA) to manage across all related tower objects for their accounts. </a:t>
            </a:r>
          </a:p>
          <a:p>
            <a:endParaRPr lang="en-GB" dirty="0"/>
          </a:p>
        </p:txBody>
      </p:sp>
      <p:sp>
        <p:nvSpPr>
          <p:cNvPr id="7" name="Text Placeholder 6">
            <a:extLst>
              <a:ext uri="{FF2B5EF4-FFF2-40B4-BE49-F238E27FC236}">
                <a16:creationId xmlns:a16="http://schemas.microsoft.com/office/drawing/2014/main" id="{91011607-667F-433A-B729-F2B5CBE04C38}"/>
              </a:ext>
            </a:extLst>
          </p:cNvPr>
          <p:cNvSpPr>
            <a:spLocks noGrp="1"/>
          </p:cNvSpPr>
          <p:nvPr>
            <p:ph type="body" sz="quarter" idx="23"/>
          </p:nvPr>
        </p:nvSpPr>
        <p:spPr/>
        <p:txBody>
          <a:bodyPr/>
          <a:lstStyle/>
          <a:p>
            <a:r>
              <a:rPr lang="en-GB" dirty="0"/>
              <a:t>Failure to follow these naming standards will have an adverse effect on key Kyndryl Delivery metrics and associated business decisions.</a:t>
            </a:r>
          </a:p>
          <a:p>
            <a:endParaRPr lang="en-GB" dirty="0"/>
          </a:p>
          <a:p>
            <a:r>
              <a:rPr lang="en-GB" dirty="0"/>
              <a:t>Secondary controls to identify non standard Tower Objects naming are to be developed in the future.</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67055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2573-BDC4-7C45-A983-2278FB848CEA}"/>
              </a:ext>
            </a:extLst>
          </p:cNvPr>
          <p:cNvSpPr>
            <a:spLocks noGrp="1"/>
          </p:cNvSpPr>
          <p:nvPr>
            <p:ph idx="16"/>
          </p:nvPr>
        </p:nvSpPr>
        <p:spPr/>
        <p:txBody>
          <a:bodyPr/>
          <a:lstStyle/>
          <a:p>
            <a:r>
              <a:rPr lang="en-US" dirty="0"/>
              <a:t>Change History</a:t>
            </a:r>
          </a:p>
        </p:txBody>
      </p:sp>
      <p:sp>
        <p:nvSpPr>
          <p:cNvPr id="4" name="Content Placeholder 3">
            <a:extLst>
              <a:ext uri="{FF2B5EF4-FFF2-40B4-BE49-F238E27FC236}">
                <a16:creationId xmlns:a16="http://schemas.microsoft.com/office/drawing/2014/main" id="{836A2823-0FE5-B84D-A9FA-9F5376322E12}"/>
              </a:ext>
            </a:extLst>
          </p:cNvPr>
          <p:cNvSpPr>
            <a:spLocks noGrp="1"/>
          </p:cNvSpPr>
          <p:nvPr>
            <p:ph idx="17"/>
          </p:nvPr>
        </p:nvSpPr>
        <p:spPr/>
        <p:txBody>
          <a:bodyPr/>
          <a:lstStyle/>
          <a:p>
            <a:r>
              <a:rPr lang="en-US" sz="7200" dirty="0">
                <a:ln w="15875">
                  <a:solidFill>
                    <a:schemeClr val="accent6"/>
                  </a:solidFill>
                </a:ln>
                <a:latin typeface="Arial" panose="020B0604020202020204" pitchFamily="34" charset="0"/>
              </a:rPr>
              <a:t>02</a:t>
            </a:r>
          </a:p>
        </p:txBody>
      </p:sp>
      <p:sp>
        <p:nvSpPr>
          <p:cNvPr id="7" name="Slide Number Placeholder 5">
            <a:extLst>
              <a:ext uri="{FF2B5EF4-FFF2-40B4-BE49-F238E27FC236}">
                <a16:creationId xmlns:a16="http://schemas.microsoft.com/office/drawing/2014/main" id="{4072806C-FDD9-3D44-9C61-027BC86151D4}"/>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5</a:t>
            </a:fld>
            <a:endParaRPr lang="en-US" dirty="0">
              <a:solidFill>
                <a:schemeClr val="bg1"/>
              </a:solidFill>
            </a:endParaRPr>
          </a:p>
        </p:txBody>
      </p:sp>
      <p:sp>
        <p:nvSpPr>
          <p:cNvPr id="8" name="Text Placeholder 3">
            <a:extLst>
              <a:ext uri="{FF2B5EF4-FFF2-40B4-BE49-F238E27FC236}">
                <a16:creationId xmlns:a16="http://schemas.microsoft.com/office/drawing/2014/main" id="{777A5C32-7182-2044-AF0B-CF8392820AE0}"/>
              </a:ext>
            </a:extLst>
          </p:cNvPr>
          <p:cNvSpPr>
            <a:spLocks noGrp="1"/>
          </p:cNvSpPr>
          <p:nvPr>
            <p:ph type="body" sz="quarter" idx="14" hasCustomPrompt="1"/>
          </p:nvPr>
        </p:nvSpPr>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r>
              <a:rPr lang="en-US" dirty="0">
                <a:solidFill>
                  <a:schemeClr val="bg1"/>
                </a:solidFill>
              </a:rPr>
              <a:t>11 Oct 2021</a:t>
            </a:r>
          </a:p>
        </p:txBody>
      </p:sp>
    </p:spTree>
    <p:extLst>
      <p:ext uri="{BB962C8B-B14F-4D97-AF65-F5344CB8AC3E}">
        <p14:creationId xmlns:p14="http://schemas.microsoft.com/office/powerpoint/2010/main" val="1986730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5C183F-D135-FC47-B827-E06AC08DAE41}"/>
              </a:ext>
            </a:extLst>
          </p:cNvPr>
          <p:cNvSpPr>
            <a:spLocks noGrp="1"/>
          </p:cNvSpPr>
          <p:nvPr>
            <p:ph type="body" idx="1"/>
          </p:nvPr>
        </p:nvSpPr>
        <p:spPr>
          <a:xfrm>
            <a:off x="143817" y="5411040"/>
            <a:ext cx="2519362" cy="285750"/>
          </a:xfrm>
        </p:spPr>
        <p:txBody>
          <a:bodyPr/>
          <a:lstStyle/>
          <a:p>
            <a:r>
              <a:rPr lang="en-US" dirty="0"/>
              <a:t>Contacts: </a:t>
            </a:r>
          </a:p>
        </p:txBody>
      </p:sp>
      <p:sp>
        <p:nvSpPr>
          <p:cNvPr id="8" name="Text Placeholder 7">
            <a:extLst>
              <a:ext uri="{FF2B5EF4-FFF2-40B4-BE49-F238E27FC236}">
                <a16:creationId xmlns:a16="http://schemas.microsoft.com/office/drawing/2014/main" id="{330C439B-5DD7-AE42-8EDC-A3C6C65ECB1F}"/>
              </a:ext>
            </a:extLst>
          </p:cNvPr>
          <p:cNvSpPr>
            <a:spLocks noGrp="1"/>
          </p:cNvSpPr>
          <p:nvPr>
            <p:ph type="body" sz="quarter" idx="18"/>
          </p:nvPr>
        </p:nvSpPr>
        <p:spPr>
          <a:xfrm>
            <a:off x="190499" y="5828906"/>
            <a:ext cx="3609713" cy="420892"/>
          </a:xfrm>
        </p:spPr>
        <p:txBody>
          <a:bodyPr/>
          <a:lstStyle/>
          <a:p>
            <a:r>
              <a:rPr lang="en-CA" dirty="0"/>
              <a:t>Surya Rao &lt;Surya.Rao@kyndryl.com&gt;</a:t>
            </a:r>
          </a:p>
          <a:p>
            <a:r>
              <a:rPr lang="en-CA" dirty="0"/>
              <a:t>Jack Healy </a:t>
            </a:r>
            <a:r>
              <a:rPr lang="en-GB" dirty="0"/>
              <a:t>&lt;Jack.Healy@kyndryl.com&gt;</a:t>
            </a:r>
            <a:endParaRPr lang="en-CA" dirty="0"/>
          </a:p>
          <a:p>
            <a:endParaRPr lang="en-US" dirty="0"/>
          </a:p>
        </p:txBody>
      </p:sp>
      <p:sp>
        <p:nvSpPr>
          <p:cNvPr id="11" name="Text Placeholder 10">
            <a:extLst>
              <a:ext uri="{FF2B5EF4-FFF2-40B4-BE49-F238E27FC236}">
                <a16:creationId xmlns:a16="http://schemas.microsoft.com/office/drawing/2014/main" id="{A808199A-D0DE-6048-87F1-DB934F9FAFAB}"/>
              </a:ext>
            </a:extLst>
          </p:cNvPr>
          <p:cNvSpPr>
            <a:spLocks noGrp="1"/>
          </p:cNvSpPr>
          <p:nvPr>
            <p:ph type="body" sz="quarter" idx="21"/>
          </p:nvPr>
        </p:nvSpPr>
        <p:spPr/>
        <p:txBody>
          <a:bodyPr/>
          <a:lstStyle/>
          <a:p>
            <a:r>
              <a:rPr lang="en-US" dirty="0"/>
              <a:t>CACF Naming Standards</a:t>
            </a:r>
          </a:p>
        </p:txBody>
      </p:sp>
      <p:sp>
        <p:nvSpPr>
          <p:cNvPr id="12" name="Text Placeholder 11">
            <a:extLst>
              <a:ext uri="{FF2B5EF4-FFF2-40B4-BE49-F238E27FC236}">
                <a16:creationId xmlns:a16="http://schemas.microsoft.com/office/drawing/2014/main" id="{FD0529C2-FA7F-CD4A-B3B9-3CA9E6CFD098}"/>
              </a:ext>
            </a:extLst>
          </p:cNvPr>
          <p:cNvSpPr>
            <a:spLocks noGrp="1"/>
          </p:cNvSpPr>
          <p:nvPr>
            <p:ph type="body" sz="quarter" idx="22"/>
          </p:nvPr>
        </p:nvSpPr>
        <p:spPr/>
        <p:txBody>
          <a:bodyPr/>
          <a:lstStyle/>
          <a:p>
            <a:r>
              <a:rPr lang="en-US" dirty="0"/>
              <a:t>Change History</a:t>
            </a:r>
          </a:p>
        </p:txBody>
      </p:sp>
      <p:sp>
        <p:nvSpPr>
          <p:cNvPr id="14" name="Slide Number Placeholder 5">
            <a:extLst>
              <a:ext uri="{FF2B5EF4-FFF2-40B4-BE49-F238E27FC236}">
                <a16:creationId xmlns:a16="http://schemas.microsoft.com/office/drawing/2014/main" id="{F6BC62F6-CF61-3742-AAB7-EE745D8FF8F1}"/>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6</a:t>
            </a:fld>
            <a:endParaRPr lang="en-US" dirty="0">
              <a:solidFill>
                <a:schemeClr val="bg1"/>
              </a:solidFill>
            </a:endParaRPr>
          </a:p>
        </p:txBody>
      </p:sp>
      <p:sp>
        <p:nvSpPr>
          <p:cNvPr id="15" name="Text Placeholder 3">
            <a:extLst>
              <a:ext uri="{FF2B5EF4-FFF2-40B4-BE49-F238E27FC236}">
                <a16:creationId xmlns:a16="http://schemas.microsoft.com/office/drawing/2014/main" id="{F642A8AB-2C1C-7740-BCCF-D0BA54C0876C}"/>
              </a:ext>
            </a:extLst>
          </p:cNvPr>
          <p:cNvSpPr txBox="1">
            <a:spLocks/>
          </p:cNvSpPr>
          <p:nvPr/>
        </p:nvSpPr>
        <p:spPr>
          <a:xfrm>
            <a:off x="6096000" y="6534316"/>
            <a:ext cx="1219200" cy="134059"/>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9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11 Oct 2021</a:t>
            </a:r>
          </a:p>
        </p:txBody>
      </p:sp>
      <p:graphicFrame>
        <p:nvGraphicFramePr>
          <p:cNvPr id="13" name="Table 15">
            <a:extLst>
              <a:ext uri="{FF2B5EF4-FFF2-40B4-BE49-F238E27FC236}">
                <a16:creationId xmlns:a16="http://schemas.microsoft.com/office/drawing/2014/main" id="{8C5BBFCD-71E6-469D-8D3F-840B21DD8D40}"/>
              </a:ext>
            </a:extLst>
          </p:cNvPr>
          <p:cNvGraphicFramePr>
            <a:graphicFrameLocks noGrp="1"/>
          </p:cNvGraphicFramePr>
          <p:nvPr>
            <p:extLst>
              <p:ext uri="{D42A27DB-BD31-4B8C-83A1-F6EECF244321}">
                <p14:modId xmlns:p14="http://schemas.microsoft.com/office/powerpoint/2010/main" val="553508964"/>
              </p:ext>
            </p:extLst>
          </p:nvPr>
        </p:nvGraphicFramePr>
        <p:xfrm>
          <a:off x="738231" y="984526"/>
          <a:ext cx="10679186" cy="3576320"/>
        </p:xfrm>
        <a:graphic>
          <a:graphicData uri="http://schemas.openxmlformats.org/drawingml/2006/table">
            <a:tbl>
              <a:tblPr firstRow="1" bandRow="1">
                <a:tableStyleId>{F2DE63D5-997A-4646-A377-4702673A728D}</a:tableStyleId>
              </a:tblPr>
              <a:tblGrid>
                <a:gridCol w="1778466">
                  <a:extLst>
                    <a:ext uri="{9D8B030D-6E8A-4147-A177-3AD203B41FA5}">
                      <a16:colId xmlns:a16="http://schemas.microsoft.com/office/drawing/2014/main" val="740845453"/>
                    </a:ext>
                  </a:extLst>
                </a:gridCol>
                <a:gridCol w="8900720">
                  <a:extLst>
                    <a:ext uri="{9D8B030D-6E8A-4147-A177-3AD203B41FA5}">
                      <a16:colId xmlns:a16="http://schemas.microsoft.com/office/drawing/2014/main" val="317709244"/>
                    </a:ext>
                  </a:extLst>
                </a:gridCol>
              </a:tblGrid>
              <a:tr h="370840">
                <a:tc>
                  <a:txBody>
                    <a:bodyPr/>
                    <a:lstStyle/>
                    <a:p>
                      <a:r>
                        <a:rPr lang="en-US" dirty="0"/>
                        <a:t>Update</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1803512141"/>
                  </a:ext>
                </a:extLst>
              </a:tr>
              <a:tr h="370840">
                <a:tc>
                  <a:txBody>
                    <a:bodyPr/>
                    <a:lstStyle/>
                    <a:p>
                      <a:r>
                        <a:rPr lang="en-CA" dirty="0"/>
                        <a:t>December 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Use of GCSC as Tower organization naming standard reviewed on Dec 6</a:t>
                      </a:r>
                      <a:r>
                        <a:rPr lang="en-US" sz="1800" baseline="30000" dirty="0">
                          <a:sym typeface="Wingdings" panose="05000000000000000000" pitchFamily="2" charset="2"/>
                        </a:rPr>
                        <a:t>th</a:t>
                      </a:r>
                      <a:r>
                        <a:rPr lang="en-US" sz="1800" dirty="0">
                          <a:sym typeface="Wingdings" panose="05000000000000000000" pitchFamily="2" charset="2"/>
                        </a:rPr>
                        <a:t> CACF Architecture Guild; group and other Tower object naming standards published</a:t>
                      </a:r>
                      <a:endParaRPr lang="en-CA" dirty="0"/>
                    </a:p>
                  </a:txBody>
                  <a:tcPr/>
                </a:tc>
                <a:extLst>
                  <a:ext uri="{0D108BD9-81ED-4DB2-BD59-A6C34878D82A}">
                    <a16:rowId xmlns:a16="http://schemas.microsoft.com/office/drawing/2014/main" val="3399985545"/>
                  </a:ext>
                </a:extLst>
              </a:tr>
              <a:tr h="370840">
                <a:tc>
                  <a:txBody>
                    <a:bodyPr/>
                    <a:lstStyle/>
                    <a:p>
                      <a:r>
                        <a:rPr lang="en-CA" dirty="0"/>
                        <a:t>March 2020</a:t>
                      </a:r>
                    </a:p>
                  </a:txBody>
                  <a:tcPr/>
                </a:tc>
                <a:tc>
                  <a:txBody>
                    <a:bodyPr/>
                    <a:lstStyle/>
                    <a:p>
                      <a:r>
                        <a:rPr lang="en-CA" dirty="0"/>
                        <a:t>Additional SFS naming standards for Tower project reviewed on March 3</a:t>
                      </a:r>
                      <a:r>
                        <a:rPr lang="en-CA" baseline="30000" dirty="0"/>
                        <a:t>rd</a:t>
                      </a:r>
                      <a:r>
                        <a:rPr lang="en-CA" dirty="0"/>
                        <a:t> CACF Architecture Guild</a:t>
                      </a:r>
                    </a:p>
                  </a:txBody>
                  <a:tcPr/>
                </a:tc>
                <a:extLst>
                  <a:ext uri="{0D108BD9-81ED-4DB2-BD59-A6C34878D82A}">
                    <a16:rowId xmlns:a16="http://schemas.microsoft.com/office/drawing/2014/main" val="3371653299"/>
                  </a:ext>
                </a:extLst>
              </a:tr>
              <a:tr h="370840">
                <a:tc>
                  <a:txBody>
                    <a:bodyPr/>
                    <a:lstStyle/>
                    <a:p>
                      <a:r>
                        <a:rPr lang="en-CA" dirty="0"/>
                        <a:t>April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ym typeface="Wingdings" panose="05000000000000000000" pitchFamily="2" charset="2"/>
                        </a:rPr>
                        <a:t>Use the GSMA </a:t>
                      </a:r>
                      <a:r>
                        <a:rPr lang="en-US" sz="1800" dirty="0" err="1">
                          <a:sym typeface="Wingdings" panose="05000000000000000000" pitchFamily="2" charset="2"/>
                        </a:rPr>
                        <a:t>tricode</a:t>
                      </a:r>
                      <a:r>
                        <a:rPr lang="en-US" sz="1800" dirty="0">
                          <a:sym typeface="Wingdings" panose="05000000000000000000" pitchFamily="2" charset="2"/>
                        </a:rPr>
                        <a:t> (where the GCSC doesn’t exist )reviewed on April 14</a:t>
                      </a:r>
                      <a:r>
                        <a:rPr lang="en-US" sz="1800" baseline="30000" dirty="0">
                          <a:sym typeface="Wingdings" panose="05000000000000000000" pitchFamily="2" charset="2"/>
                        </a:rPr>
                        <a:t>th</a:t>
                      </a:r>
                      <a:r>
                        <a:rPr lang="en-US" sz="1800" dirty="0">
                          <a:sym typeface="Wingdings" panose="05000000000000000000" pitchFamily="2" charset="2"/>
                        </a:rPr>
                        <a:t> CACF Architecture Guild</a:t>
                      </a:r>
                    </a:p>
                  </a:txBody>
                  <a:tcPr/>
                </a:tc>
                <a:extLst>
                  <a:ext uri="{0D108BD9-81ED-4DB2-BD59-A6C34878D82A}">
                    <a16:rowId xmlns:a16="http://schemas.microsoft.com/office/drawing/2014/main" val="2097778811"/>
                  </a:ext>
                </a:extLst>
              </a:tr>
              <a:tr h="370840">
                <a:tc>
                  <a:txBody>
                    <a:bodyPr/>
                    <a:lstStyle/>
                    <a:p>
                      <a:r>
                        <a:rPr lang="en-CA" dirty="0"/>
                        <a:t>April 2020 v2</a:t>
                      </a:r>
                    </a:p>
                  </a:txBody>
                  <a:tcPr/>
                </a:tc>
                <a:tc>
                  <a:txBody>
                    <a:bodyPr/>
                    <a:lstStyle/>
                    <a:p>
                      <a:r>
                        <a:rPr lang="en-CA" dirty="0"/>
                        <a:t>Added slide 6 for service IDs</a:t>
                      </a:r>
                    </a:p>
                  </a:txBody>
                  <a:tcPr/>
                </a:tc>
                <a:extLst>
                  <a:ext uri="{0D108BD9-81ED-4DB2-BD59-A6C34878D82A}">
                    <a16:rowId xmlns:a16="http://schemas.microsoft.com/office/drawing/2014/main" val="1041655767"/>
                  </a:ext>
                </a:extLst>
              </a:tr>
              <a:tr h="370840">
                <a:tc>
                  <a:txBody>
                    <a:bodyPr/>
                    <a:lstStyle/>
                    <a:p>
                      <a:r>
                        <a:rPr lang="en-CA" dirty="0"/>
                        <a:t>October 2021</a:t>
                      </a:r>
                    </a:p>
                  </a:txBody>
                  <a:tcPr/>
                </a:tc>
                <a:tc>
                  <a:txBody>
                    <a:bodyPr/>
                    <a:lstStyle/>
                    <a:p>
                      <a:r>
                        <a:rPr lang="en-CA" dirty="0"/>
                        <a:t>Updated for Kyndryl.</a:t>
                      </a:r>
                    </a:p>
                    <a:p>
                      <a:r>
                        <a:rPr lang="en-CA" dirty="0"/>
                        <a:t>New contacts</a:t>
                      </a:r>
                    </a:p>
                    <a:p>
                      <a:r>
                        <a:rPr lang="en-CA" dirty="0"/>
                        <a:t>Added new standards for additional customer devices and applications</a:t>
                      </a:r>
                    </a:p>
                  </a:txBody>
                  <a:tcPr/>
                </a:tc>
                <a:extLst>
                  <a:ext uri="{0D108BD9-81ED-4DB2-BD59-A6C34878D82A}">
                    <a16:rowId xmlns:a16="http://schemas.microsoft.com/office/drawing/2014/main" val="1376034011"/>
                  </a:ext>
                </a:extLst>
              </a:tr>
            </a:tbl>
          </a:graphicData>
        </a:graphic>
      </p:graphicFrame>
    </p:spTree>
    <p:extLst>
      <p:ext uri="{BB962C8B-B14F-4D97-AF65-F5344CB8AC3E}">
        <p14:creationId xmlns:p14="http://schemas.microsoft.com/office/powerpoint/2010/main" val="259648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2573-BDC4-7C45-A983-2278FB848CEA}"/>
              </a:ext>
            </a:extLst>
          </p:cNvPr>
          <p:cNvSpPr>
            <a:spLocks noGrp="1"/>
          </p:cNvSpPr>
          <p:nvPr>
            <p:ph idx="16"/>
          </p:nvPr>
        </p:nvSpPr>
        <p:spPr/>
        <p:txBody>
          <a:bodyPr/>
          <a:lstStyle/>
          <a:p>
            <a:r>
              <a:rPr lang="en-US" dirty="0"/>
              <a:t>Organization</a:t>
            </a:r>
          </a:p>
        </p:txBody>
      </p:sp>
      <p:sp>
        <p:nvSpPr>
          <p:cNvPr id="4" name="Content Placeholder 3">
            <a:extLst>
              <a:ext uri="{FF2B5EF4-FFF2-40B4-BE49-F238E27FC236}">
                <a16:creationId xmlns:a16="http://schemas.microsoft.com/office/drawing/2014/main" id="{836A2823-0FE5-B84D-A9FA-9F5376322E12}"/>
              </a:ext>
            </a:extLst>
          </p:cNvPr>
          <p:cNvSpPr>
            <a:spLocks noGrp="1"/>
          </p:cNvSpPr>
          <p:nvPr>
            <p:ph idx="17"/>
          </p:nvPr>
        </p:nvSpPr>
        <p:spPr/>
        <p:txBody>
          <a:bodyPr/>
          <a:lstStyle/>
          <a:p>
            <a:r>
              <a:rPr lang="en-US" sz="7200" dirty="0">
                <a:ln w="15875">
                  <a:solidFill>
                    <a:schemeClr val="accent6"/>
                  </a:solidFill>
                </a:ln>
                <a:latin typeface="Arial" panose="020B0604020202020204" pitchFamily="34" charset="0"/>
              </a:rPr>
              <a:t>03</a:t>
            </a:r>
          </a:p>
        </p:txBody>
      </p:sp>
      <p:sp>
        <p:nvSpPr>
          <p:cNvPr id="7" name="Slide Number Placeholder 5">
            <a:extLst>
              <a:ext uri="{FF2B5EF4-FFF2-40B4-BE49-F238E27FC236}">
                <a16:creationId xmlns:a16="http://schemas.microsoft.com/office/drawing/2014/main" id="{4072806C-FDD9-3D44-9C61-027BC86151D4}"/>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7</a:t>
            </a:fld>
            <a:endParaRPr lang="en-US" dirty="0">
              <a:solidFill>
                <a:schemeClr val="bg1"/>
              </a:solidFill>
            </a:endParaRPr>
          </a:p>
        </p:txBody>
      </p:sp>
      <p:sp>
        <p:nvSpPr>
          <p:cNvPr id="8" name="Text Placeholder 3">
            <a:extLst>
              <a:ext uri="{FF2B5EF4-FFF2-40B4-BE49-F238E27FC236}">
                <a16:creationId xmlns:a16="http://schemas.microsoft.com/office/drawing/2014/main" id="{777A5C32-7182-2044-AF0B-CF8392820AE0}"/>
              </a:ext>
            </a:extLst>
          </p:cNvPr>
          <p:cNvSpPr>
            <a:spLocks noGrp="1"/>
          </p:cNvSpPr>
          <p:nvPr>
            <p:ph type="body" sz="quarter" idx="14" hasCustomPrompt="1"/>
          </p:nvPr>
        </p:nvSpPr>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r>
              <a:rPr lang="en-US" dirty="0">
                <a:solidFill>
                  <a:schemeClr val="bg1"/>
                </a:solidFill>
              </a:rPr>
              <a:t>11 Oct 2021</a:t>
            </a:r>
          </a:p>
        </p:txBody>
      </p:sp>
    </p:spTree>
    <p:extLst>
      <p:ext uri="{BB962C8B-B14F-4D97-AF65-F5344CB8AC3E}">
        <p14:creationId xmlns:p14="http://schemas.microsoft.com/office/powerpoint/2010/main" val="192031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CCA168D-D84B-3848-BEF7-F3D23AFB6D81}"/>
              </a:ext>
            </a:extLst>
          </p:cNvPr>
          <p:cNvSpPr>
            <a:spLocks noGrp="1"/>
          </p:cNvSpPr>
          <p:nvPr>
            <p:ph sz="half" idx="1"/>
          </p:nvPr>
        </p:nvSpPr>
        <p:spPr/>
        <p:txBody>
          <a:bodyPr>
            <a:noAutofit/>
          </a:bodyPr>
          <a:lstStyle/>
          <a:p>
            <a:r>
              <a:rPr lang="en-US" sz="2400" dirty="0"/>
              <a:t>Tower organization name  is a 3 letter code referenced as: &lt;</a:t>
            </a:r>
            <a:r>
              <a:rPr lang="en-US" sz="2400" dirty="0" err="1"/>
              <a:t>org_id</a:t>
            </a:r>
            <a:r>
              <a:rPr lang="en-US" sz="2400" dirty="0"/>
              <a:t>&gt;</a:t>
            </a:r>
            <a:endParaRPr lang="en-US" dirty="0"/>
          </a:p>
        </p:txBody>
      </p:sp>
      <p:sp>
        <p:nvSpPr>
          <p:cNvPr id="6" name="Text Placeholder 5">
            <a:extLst>
              <a:ext uri="{FF2B5EF4-FFF2-40B4-BE49-F238E27FC236}">
                <a16:creationId xmlns:a16="http://schemas.microsoft.com/office/drawing/2014/main" id="{ADCC84ED-166A-E244-B41D-EB21A2A7957D}"/>
              </a:ext>
            </a:extLst>
          </p:cNvPr>
          <p:cNvSpPr>
            <a:spLocks noGrp="1"/>
          </p:cNvSpPr>
          <p:nvPr>
            <p:ph type="body" sz="quarter" idx="21"/>
          </p:nvPr>
        </p:nvSpPr>
        <p:spPr/>
        <p:txBody>
          <a:bodyPr/>
          <a:lstStyle/>
          <a:p>
            <a:r>
              <a:rPr lang="en-US" dirty="0"/>
              <a:t>CACF Naming Standards</a:t>
            </a:r>
          </a:p>
        </p:txBody>
      </p:sp>
      <p:sp>
        <p:nvSpPr>
          <p:cNvPr id="7" name="Text Placeholder 6">
            <a:extLst>
              <a:ext uri="{FF2B5EF4-FFF2-40B4-BE49-F238E27FC236}">
                <a16:creationId xmlns:a16="http://schemas.microsoft.com/office/drawing/2014/main" id="{870A3B00-D36A-3040-BCE7-EB58970A9388}"/>
              </a:ext>
            </a:extLst>
          </p:cNvPr>
          <p:cNvSpPr>
            <a:spLocks noGrp="1"/>
          </p:cNvSpPr>
          <p:nvPr>
            <p:ph type="body" sz="quarter" idx="22"/>
          </p:nvPr>
        </p:nvSpPr>
        <p:spPr/>
        <p:txBody>
          <a:bodyPr/>
          <a:lstStyle/>
          <a:p>
            <a:r>
              <a:rPr lang="en-US" dirty="0"/>
              <a:t>Organization</a:t>
            </a:r>
          </a:p>
        </p:txBody>
      </p:sp>
      <p:sp>
        <p:nvSpPr>
          <p:cNvPr id="8" name="Content Placeholder 7">
            <a:extLst>
              <a:ext uri="{FF2B5EF4-FFF2-40B4-BE49-F238E27FC236}">
                <a16:creationId xmlns:a16="http://schemas.microsoft.com/office/drawing/2014/main" id="{4DC0FD47-76C0-2C4A-8F00-63641AF7B2AE}"/>
              </a:ext>
            </a:extLst>
          </p:cNvPr>
          <p:cNvSpPr>
            <a:spLocks noGrp="1"/>
          </p:cNvSpPr>
          <p:nvPr>
            <p:ph sz="half" idx="18"/>
          </p:nvPr>
        </p:nvSpPr>
        <p:spPr/>
        <p:txBody>
          <a:bodyPr/>
          <a:lstStyle/>
          <a:p>
            <a:endParaRPr lang="en-US" sz="1400" dirty="0"/>
          </a:p>
          <a:p>
            <a:pPr marL="342900" indent="-342900">
              <a:buFont typeface="+mj-lt"/>
              <a:buAutoNum type="arabicPeriod"/>
            </a:pPr>
            <a:r>
              <a:rPr lang="en-US" sz="1400" dirty="0">
                <a:sym typeface="Wingdings" panose="05000000000000000000" pitchFamily="2" charset="2"/>
              </a:rPr>
              <a:t>Use the GSMA </a:t>
            </a:r>
            <a:r>
              <a:rPr lang="en-US" sz="1400" dirty="0" err="1">
                <a:sym typeface="Wingdings" panose="05000000000000000000" pitchFamily="2" charset="2"/>
              </a:rPr>
              <a:t>tricode</a:t>
            </a:r>
            <a:r>
              <a:rPr lang="en-US" sz="1400" dirty="0">
                <a:sym typeface="Wingdings" panose="05000000000000000000" pitchFamily="2" charset="2"/>
              </a:rPr>
              <a:t>  </a:t>
            </a:r>
            <a:r>
              <a:rPr lang="en-US" sz="1400" dirty="0">
                <a:sym typeface="Wingdings" panose="05000000000000000000" pitchFamily="2" charset="2"/>
                <a:hlinkClick r:id="rId2"/>
              </a:rPr>
              <a:t>Link to GSMA codes</a:t>
            </a:r>
            <a:r>
              <a:rPr lang="en-US" sz="1400" dirty="0">
                <a:sym typeface="Wingdings" panose="05000000000000000000" pitchFamily="2" charset="2"/>
              </a:rPr>
              <a:t>. </a:t>
            </a:r>
          </a:p>
          <a:p>
            <a:pPr marL="342900" indent="-342900">
              <a:buFont typeface="+mj-lt"/>
              <a:buAutoNum type="arabicPeriod"/>
            </a:pPr>
            <a:r>
              <a:rPr lang="en-US" sz="1400" dirty="0"/>
              <a:t>Global Client Short Code e.g. MIC </a:t>
            </a:r>
            <a:r>
              <a:rPr lang="en-GB" sz="1400" dirty="0">
                <a:hlinkClick r:id="rId3"/>
              </a:rPr>
              <a:t>BLUEID (ibm.com)</a:t>
            </a:r>
            <a:endParaRPr lang="en-US" sz="1800" b="1" dirty="0">
              <a:solidFill>
                <a:schemeClr val="accent1">
                  <a:lumMod val="75000"/>
                </a:schemeClr>
              </a:solidFill>
              <a:sym typeface="Wingdings" panose="05000000000000000000" pitchFamily="2" charset="2"/>
            </a:endParaRPr>
          </a:p>
          <a:p>
            <a:pPr marL="342900" indent="-342900">
              <a:buFont typeface="+mj-lt"/>
              <a:buAutoNum type="arabicPeriod"/>
            </a:pPr>
            <a:r>
              <a:rPr lang="en-US" sz="1400" dirty="0">
                <a:sym typeface="Wingdings" panose="05000000000000000000" pitchFamily="2" charset="2"/>
              </a:rPr>
              <a:t>If neither GCSC or GSMA can be used, Integration Services must be engaged.</a:t>
            </a:r>
            <a:endParaRPr lang="en-US" sz="1400" dirty="0"/>
          </a:p>
        </p:txBody>
      </p:sp>
      <p:sp>
        <p:nvSpPr>
          <p:cNvPr id="9" name="Content Placeholder 8">
            <a:extLst>
              <a:ext uri="{FF2B5EF4-FFF2-40B4-BE49-F238E27FC236}">
                <a16:creationId xmlns:a16="http://schemas.microsoft.com/office/drawing/2014/main" id="{D4C101FB-439C-4343-843F-7D5FF3902DE3}"/>
              </a:ext>
            </a:extLst>
          </p:cNvPr>
          <p:cNvSpPr>
            <a:spLocks noGrp="1"/>
          </p:cNvSpPr>
          <p:nvPr>
            <p:ph sz="half" idx="23"/>
          </p:nvPr>
        </p:nvSpPr>
        <p:spPr/>
        <p:txBody>
          <a:bodyPr/>
          <a:lstStyle/>
          <a:p>
            <a:r>
              <a:rPr lang="en-US" sz="1400" dirty="0"/>
              <a:t>Easier to search on / remember</a:t>
            </a:r>
          </a:p>
          <a:p>
            <a:r>
              <a:rPr lang="en-US" sz="1400" dirty="0"/>
              <a:t>Tower Objects names are shorter; often mnemonic</a:t>
            </a:r>
          </a:p>
          <a:p>
            <a:r>
              <a:rPr lang="en-US" sz="1400" dirty="0"/>
              <a:t>User across the ecosystem (M&amp;E, GSMA, IS, CDI / AIOps)</a:t>
            </a:r>
          </a:p>
          <a:p>
            <a:pPr marL="0" indent="0">
              <a:buNone/>
            </a:pPr>
            <a:endParaRPr lang="en-US" sz="1400" dirty="0"/>
          </a:p>
          <a:p>
            <a:endParaRPr lang="en-US" sz="1400" dirty="0"/>
          </a:p>
        </p:txBody>
      </p:sp>
      <p:sp>
        <p:nvSpPr>
          <p:cNvPr id="11" name="Text Placeholder 10">
            <a:extLst>
              <a:ext uri="{FF2B5EF4-FFF2-40B4-BE49-F238E27FC236}">
                <a16:creationId xmlns:a16="http://schemas.microsoft.com/office/drawing/2014/main" id="{C9895F54-3064-D34B-B60A-EC1196340354}"/>
              </a:ext>
            </a:extLst>
          </p:cNvPr>
          <p:cNvSpPr>
            <a:spLocks noGrp="1"/>
          </p:cNvSpPr>
          <p:nvPr>
            <p:ph type="body" sz="quarter" idx="25"/>
          </p:nvPr>
        </p:nvSpPr>
        <p:spPr/>
        <p:txBody>
          <a:bodyPr/>
          <a:lstStyle/>
          <a:p>
            <a:r>
              <a:rPr lang="en-US" sz="1400" dirty="0"/>
              <a:t>Options for &lt;</a:t>
            </a:r>
            <a:r>
              <a:rPr lang="en-US" sz="1400" dirty="0" err="1"/>
              <a:t>org_id</a:t>
            </a:r>
            <a:r>
              <a:rPr lang="en-US" sz="1400" dirty="0"/>
              <a:t>&gt; in order of preference:</a:t>
            </a:r>
          </a:p>
        </p:txBody>
      </p:sp>
      <p:sp>
        <p:nvSpPr>
          <p:cNvPr id="12" name="Text Placeholder 11">
            <a:extLst>
              <a:ext uri="{FF2B5EF4-FFF2-40B4-BE49-F238E27FC236}">
                <a16:creationId xmlns:a16="http://schemas.microsoft.com/office/drawing/2014/main" id="{13C581DA-DC7D-094B-A2F8-2774972B4FB7}"/>
              </a:ext>
            </a:extLst>
          </p:cNvPr>
          <p:cNvSpPr>
            <a:spLocks noGrp="1"/>
          </p:cNvSpPr>
          <p:nvPr>
            <p:ph type="body" sz="quarter" idx="26"/>
          </p:nvPr>
        </p:nvSpPr>
        <p:spPr/>
        <p:txBody>
          <a:bodyPr/>
          <a:lstStyle/>
          <a:p>
            <a:r>
              <a:rPr lang="en-US" sz="1400" dirty="0"/>
              <a:t>Benefits of GSMA </a:t>
            </a:r>
            <a:r>
              <a:rPr lang="en-US" sz="1400" dirty="0" err="1"/>
              <a:t>tricode</a:t>
            </a:r>
            <a:r>
              <a:rPr lang="en-US" sz="1400" dirty="0"/>
              <a:t> or GSCS</a:t>
            </a:r>
          </a:p>
        </p:txBody>
      </p:sp>
      <p:sp>
        <p:nvSpPr>
          <p:cNvPr id="13" name="Slide Number Placeholder 5">
            <a:extLst>
              <a:ext uri="{FF2B5EF4-FFF2-40B4-BE49-F238E27FC236}">
                <a16:creationId xmlns:a16="http://schemas.microsoft.com/office/drawing/2014/main" id="{CE22BE46-C92F-2447-BB8C-B95447A1EB8A}"/>
              </a:ext>
            </a:extLst>
          </p:cNvPr>
          <p:cNvSpPr>
            <a:spLocks noGrp="1"/>
          </p:cNvSpPr>
          <p:nvPr>
            <p:ph type="sldNum" sz="quarter" idx="12"/>
          </p:nvPr>
        </p:nvSpPr>
        <p:spPr>
          <a:xfrm>
            <a:off x="9258300" y="6534316"/>
            <a:ext cx="2743200" cy="126789"/>
          </a:xfrm>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8</a:t>
            </a:fld>
            <a:endParaRPr lang="en-US" dirty="0">
              <a:solidFill>
                <a:schemeClr val="bg1"/>
              </a:solidFill>
            </a:endParaRPr>
          </a:p>
        </p:txBody>
      </p:sp>
      <p:sp>
        <p:nvSpPr>
          <p:cNvPr id="14" name="Text Placeholder 3">
            <a:extLst>
              <a:ext uri="{FF2B5EF4-FFF2-40B4-BE49-F238E27FC236}">
                <a16:creationId xmlns:a16="http://schemas.microsoft.com/office/drawing/2014/main" id="{6E51BE2B-05F6-DA48-A4BE-212E505A4E78}"/>
              </a:ext>
            </a:extLst>
          </p:cNvPr>
          <p:cNvSpPr txBox="1">
            <a:spLocks/>
          </p:cNvSpPr>
          <p:nvPr/>
        </p:nvSpPr>
        <p:spPr>
          <a:xfrm>
            <a:off x="6096000" y="6534316"/>
            <a:ext cx="1219200" cy="134059"/>
          </a:xfrm>
          <a:prstGeom prst="rect">
            <a:avLst/>
          </a:prstGeom>
        </p:spPr>
        <p:txBody>
          <a:bodyPr lIns="0" tIns="0" rIns="0" bIns="0">
            <a:noAutofit/>
          </a:bodyPr>
          <a:lstStyle>
            <a:lvl1pPr marL="0" indent="0" algn="r" defTabSz="914400" rtl="0" eaLnBrk="1" latinLnBrk="0" hangingPunct="1">
              <a:lnSpc>
                <a:spcPct val="90000"/>
              </a:lnSpc>
              <a:spcBef>
                <a:spcPts val="1000"/>
              </a:spcBef>
              <a:buFont typeface="Arial" panose="020B0604020202020204" pitchFamily="34" charset="0"/>
              <a:buNone/>
              <a:defRPr sz="9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Arial" panose="020B0604020202020204" pitchFamily="34" charset="0"/>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11 Oct 2021</a:t>
            </a:r>
          </a:p>
        </p:txBody>
      </p:sp>
      <p:pic>
        <p:nvPicPr>
          <p:cNvPr id="17" name="Picture 16">
            <a:extLst>
              <a:ext uri="{FF2B5EF4-FFF2-40B4-BE49-F238E27FC236}">
                <a16:creationId xmlns:a16="http://schemas.microsoft.com/office/drawing/2014/main" id="{47ECA063-811C-45A0-BC1C-E1DB627E5B75}"/>
              </a:ext>
            </a:extLst>
          </p:cNvPr>
          <p:cNvPicPr>
            <a:picLocks noChangeAspect="1"/>
          </p:cNvPicPr>
          <p:nvPr/>
        </p:nvPicPr>
        <p:blipFill>
          <a:blip r:embed="rId4"/>
          <a:stretch>
            <a:fillRect/>
          </a:stretch>
        </p:blipFill>
        <p:spPr>
          <a:xfrm>
            <a:off x="1768311" y="876300"/>
            <a:ext cx="8655378" cy="26446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738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F2573-BDC4-7C45-A983-2278FB848CEA}"/>
              </a:ext>
            </a:extLst>
          </p:cNvPr>
          <p:cNvSpPr>
            <a:spLocks noGrp="1"/>
          </p:cNvSpPr>
          <p:nvPr>
            <p:ph idx="16"/>
          </p:nvPr>
        </p:nvSpPr>
        <p:spPr/>
        <p:txBody>
          <a:bodyPr/>
          <a:lstStyle/>
          <a:p>
            <a:r>
              <a:rPr lang="en-US" dirty="0"/>
              <a:t>Tower Groups &amp; Objects</a:t>
            </a:r>
          </a:p>
        </p:txBody>
      </p:sp>
      <p:sp>
        <p:nvSpPr>
          <p:cNvPr id="4" name="Content Placeholder 3">
            <a:extLst>
              <a:ext uri="{FF2B5EF4-FFF2-40B4-BE49-F238E27FC236}">
                <a16:creationId xmlns:a16="http://schemas.microsoft.com/office/drawing/2014/main" id="{836A2823-0FE5-B84D-A9FA-9F5376322E12}"/>
              </a:ext>
            </a:extLst>
          </p:cNvPr>
          <p:cNvSpPr>
            <a:spLocks noGrp="1"/>
          </p:cNvSpPr>
          <p:nvPr>
            <p:ph idx="17"/>
          </p:nvPr>
        </p:nvSpPr>
        <p:spPr/>
        <p:txBody>
          <a:bodyPr/>
          <a:lstStyle/>
          <a:p>
            <a:r>
              <a:rPr lang="en-US" sz="7200" dirty="0">
                <a:ln w="15875">
                  <a:solidFill>
                    <a:schemeClr val="accent6"/>
                  </a:solidFill>
                </a:ln>
                <a:latin typeface="Arial" panose="020B0604020202020204" pitchFamily="34" charset="0"/>
              </a:rPr>
              <a:t>04</a:t>
            </a:r>
          </a:p>
        </p:txBody>
      </p:sp>
      <p:sp>
        <p:nvSpPr>
          <p:cNvPr id="7" name="Slide Number Placeholder 5">
            <a:extLst>
              <a:ext uri="{FF2B5EF4-FFF2-40B4-BE49-F238E27FC236}">
                <a16:creationId xmlns:a16="http://schemas.microsoft.com/office/drawing/2014/main" id="{4072806C-FDD9-3D44-9C61-027BC86151D4}"/>
              </a:ext>
            </a:extLst>
          </p:cNvPr>
          <p:cNvSpPr>
            <a:spLocks noGrp="1"/>
          </p:cNvSpPr>
          <p:nvPr>
            <p:ph type="sldNum" sz="quarter" idx="12"/>
          </p:nvPr>
        </p:nvSpPr>
        <p:spPr>
          <a:prstGeom prst="rect">
            <a:avLst/>
          </a:prstGeom>
        </p:spPr>
        <p:txBody>
          <a:bodyPr>
            <a:noAutofit/>
          </a:bodyPr>
          <a:lstStyle>
            <a:lvl1pPr>
              <a:defRPr sz="900">
                <a:solidFill>
                  <a:schemeClr val="tx2"/>
                </a:solidFill>
              </a:defRPr>
            </a:lvl1pPr>
          </a:lstStyle>
          <a:p>
            <a:fld id="{BB55D76A-9B6E-CD41-ABBE-F6C938295BAD}" type="slidenum">
              <a:rPr lang="en-US" smtClean="0">
                <a:solidFill>
                  <a:schemeClr val="bg1"/>
                </a:solidFill>
              </a:rPr>
              <a:pPr/>
              <a:t>9</a:t>
            </a:fld>
            <a:endParaRPr lang="en-US" dirty="0">
              <a:solidFill>
                <a:schemeClr val="bg1"/>
              </a:solidFill>
            </a:endParaRPr>
          </a:p>
        </p:txBody>
      </p:sp>
      <p:sp>
        <p:nvSpPr>
          <p:cNvPr id="8" name="Text Placeholder 3">
            <a:extLst>
              <a:ext uri="{FF2B5EF4-FFF2-40B4-BE49-F238E27FC236}">
                <a16:creationId xmlns:a16="http://schemas.microsoft.com/office/drawing/2014/main" id="{777A5C32-7182-2044-AF0B-CF8392820AE0}"/>
              </a:ext>
            </a:extLst>
          </p:cNvPr>
          <p:cNvSpPr>
            <a:spLocks noGrp="1"/>
          </p:cNvSpPr>
          <p:nvPr>
            <p:ph type="body" sz="quarter" idx="14" hasCustomPrompt="1"/>
          </p:nvPr>
        </p:nvSpPr>
        <p:spPr/>
        <p:txBody>
          <a:bodyPr lIns="0" tIns="0" rIns="0" bIns="0">
            <a:noAutofit/>
          </a:bodyPr>
          <a:lstStyle>
            <a:lvl1pPr marL="0" indent="0" algn="r">
              <a:buNone/>
              <a:defRPr sz="900">
                <a:solidFill>
                  <a:schemeClr val="tx2"/>
                </a:solidFill>
              </a:defRPr>
            </a:lvl1pPr>
            <a:lvl2pPr marL="457200" indent="0">
              <a:buFont typeface="Arial" panose="020B0604020202020204" pitchFamily="34" charset="0"/>
              <a:buNone/>
              <a:defRPr/>
            </a:lvl2pPr>
          </a:lstStyle>
          <a:p>
            <a:r>
              <a:rPr lang="en-US" dirty="0">
                <a:solidFill>
                  <a:schemeClr val="bg1"/>
                </a:solidFill>
              </a:rPr>
              <a:t>11 Oct 2021</a:t>
            </a:r>
          </a:p>
        </p:txBody>
      </p:sp>
    </p:spTree>
    <p:extLst>
      <p:ext uri="{BB962C8B-B14F-4D97-AF65-F5344CB8AC3E}">
        <p14:creationId xmlns:p14="http://schemas.microsoft.com/office/powerpoint/2010/main" val="4244623508"/>
      </p:ext>
    </p:extLst>
  </p:cSld>
  <p:clrMapOvr>
    <a:masterClrMapping/>
  </p:clrMapOvr>
</p:sld>
</file>

<file path=ppt/theme/theme1.xml><?xml version="1.0" encoding="utf-8"?>
<a:theme xmlns:a="http://schemas.openxmlformats.org/drawingml/2006/main" name="NewCo Template">
  <a:themeElements>
    <a:clrScheme name="NewCO">
      <a:dk1>
        <a:srgbClr val="8D978B"/>
      </a:dk1>
      <a:lt1>
        <a:srgbClr val="FFFFFF"/>
      </a:lt1>
      <a:dk2>
        <a:srgbClr val="042315"/>
      </a:dk2>
      <a:lt2>
        <a:srgbClr val="2A494C"/>
      </a:lt2>
      <a:accent1>
        <a:srgbClr val="FF452D"/>
      </a:accent1>
      <a:accent2>
        <a:srgbClr val="A0948A"/>
      </a:accent2>
      <a:accent3>
        <a:srgbClr val="4CDD83"/>
      </a:accent3>
      <a:accent4>
        <a:srgbClr val="D7D4CE"/>
      </a:accent4>
      <a:accent5>
        <a:srgbClr val="8E968B"/>
      </a:accent5>
      <a:accent6>
        <a:srgbClr val="B9B9B9"/>
      </a:accent6>
      <a:hlink>
        <a:srgbClr val="8E978C"/>
      </a:hlink>
      <a:folHlink>
        <a:srgbClr val="BABA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extLst>
    <a:ext uri="{05A4C25C-085E-4340-85A3-A5531E510DB2}">
      <thm15:themeFamily xmlns:thm15="http://schemas.microsoft.com/office/thememl/2012/main" name="Kyndryl - PPT Template" id="{FE07D1F5-7808-49E4-93B4-55DBDE5DA383}" vid="{F57BD581-E60C-49EA-90E1-DBE2656B49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49EA88BF56DA4AAEB528D3E8CCB286" ma:contentTypeVersion="10" ma:contentTypeDescription="Create a new document." ma:contentTypeScope="" ma:versionID="f85145052a3f18cb2c800a53d799cae8">
  <xsd:schema xmlns:xsd="http://www.w3.org/2001/XMLSchema" xmlns:xs="http://www.w3.org/2001/XMLSchema" xmlns:p="http://schemas.microsoft.com/office/2006/metadata/properties" xmlns:ns2="80d62f26-4090-431c-97f9-fd57774cbf5f" xmlns:ns3="50f29810-3274-4374-a061-681b8facd7d2" targetNamespace="http://schemas.microsoft.com/office/2006/metadata/properties" ma:root="true" ma:fieldsID="61ab700fce966ad39d469bf170a4df24" ns2:_="" ns3:_="">
    <xsd:import namespace="80d62f26-4090-431c-97f9-fd57774cbf5f"/>
    <xsd:import namespace="50f29810-3274-4374-a061-681b8facd7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62f26-4090-431c-97f9-fd57774cb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f29810-3274-4374-a061-681b8facd7d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0f29810-3274-4374-a061-681b8facd7d2">
      <UserInfo>
        <DisplayName>LF-Americas-NewBiz-IBM NewCo Members</DisplayName>
        <AccountId>7</AccountId>
        <AccountType/>
      </UserInfo>
    </SharedWithUsers>
  </documentManagement>
</p:properties>
</file>

<file path=customXml/itemProps1.xml><?xml version="1.0" encoding="utf-8"?>
<ds:datastoreItem xmlns:ds="http://schemas.openxmlformats.org/officeDocument/2006/customXml" ds:itemID="{2C5C8AB3-4024-4A60-86BE-784F0AC83505}">
  <ds:schemaRefs>
    <ds:schemaRef ds:uri="50f29810-3274-4374-a061-681b8facd7d2"/>
    <ds:schemaRef ds:uri="80d62f26-4090-431c-97f9-fd57774cbf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3.xml><?xml version="1.0" encoding="utf-8"?>
<ds:datastoreItem xmlns:ds="http://schemas.openxmlformats.org/officeDocument/2006/customXml" ds:itemID="{3AC8E937-4CF1-428D-AE9A-6FF7182CED01}">
  <ds:schemaRefs>
    <ds:schemaRef ds:uri="http://schemas.microsoft.com/office/2006/metadata/properties"/>
    <ds:schemaRef ds:uri="http://purl.org/dc/dcmitype/"/>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50f29810-3274-4374-a061-681b8facd7d2"/>
    <ds:schemaRef ds:uri="80d62f26-4090-431c-97f9-fd57774cbf5f"/>
  </ds:schemaRefs>
</ds:datastoreItem>
</file>

<file path=docProps/app.xml><?xml version="1.0" encoding="utf-8"?>
<Properties xmlns="http://schemas.openxmlformats.org/officeDocument/2006/extended-properties" xmlns:vt="http://schemas.openxmlformats.org/officeDocument/2006/docPropsVTypes">
  <Template/>
  <TotalTime>3337</TotalTime>
  <Words>1198</Words>
  <Application>Microsoft Office PowerPoint</Application>
  <PresentationFormat>Widescreen</PresentationFormat>
  <Paragraphs>202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TWK Everett</vt:lpstr>
      <vt:lpstr>TWK Everett Ultralight</vt:lpstr>
      <vt:lpstr>Wingdings</vt:lpstr>
      <vt:lpstr>NewCo Template</vt:lpstr>
      <vt:lpstr>CACF Ansible Tower Naming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YUKO HAMASAKI</dc:creator>
  <cp:lastModifiedBy>Surya Rao</cp:lastModifiedBy>
  <cp:revision>50</cp:revision>
  <dcterms:created xsi:type="dcterms:W3CDTF">2021-02-16T19:23:36Z</dcterms:created>
  <dcterms:modified xsi:type="dcterms:W3CDTF">2021-10-12T08:39:59Z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0x010100A949EA88BF56DA4AAEB528D3E8CCB286</vt:lpwstr>
  </property>
</Properties>
</file>