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E2E Observability - Custom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Instrumentation to Insights</a:t>
            </a:r>
          </a:p>
          <a:p>
            <a:r>
              <a:t>Your Name | Team |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or Feedback?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Traces: Tempo, Jaeger</a:t>
            </a:r>
          </a:p>
          <a:p>
            <a:r>
              <a:t>- Metrics: Prometheus, Node Exporter</a:t>
            </a:r>
          </a:p>
          <a:p>
            <a:r>
              <a:t>- Profiling: Pyroscope</a:t>
            </a:r>
          </a:p>
          <a:p>
            <a:r>
              <a:t>- Logs: Splunk</a:t>
            </a:r>
          </a:p>
          <a:p>
            <a:r>
              <a:t>- Collector: OpenTelemetry Collector</a:t>
            </a:r>
          </a:p>
          <a:p>
            <a:r>
              <a:t>- Visualization: Grafana</a:t>
            </a:r>
          </a:p>
          <a:p>
            <a:r>
              <a:t>- Custom Apps: todo-service, auth-service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Telemetry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Services (todo/auth) generate telemetry via OpenTelemetry SDKs</a:t>
            </a:r>
          </a:p>
          <a:p>
            <a:r>
              <a:t>2. Export to OpenTelemetry Collector (OTLP)</a:t>
            </a:r>
          </a:p>
          <a:p>
            <a:r>
              <a:t>3. Collector routes:</a:t>
            </a:r>
          </a:p>
          <a:p>
            <a:r>
              <a:t>   - Traces → Tempo, Jaeger</a:t>
            </a:r>
          </a:p>
          <a:p>
            <a:r>
              <a:t>   - Metrics → Prometheus</a:t>
            </a:r>
          </a:p>
          <a:p>
            <a:r>
              <a:t>   - Profiles → Pyroscope</a:t>
            </a:r>
          </a:p>
          <a:p>
            <a:r>
              <a:t>   - Logs → Splunk</a:t>
            </a:r>
          </a:p>
          <a:p>
            <a:r>
              <a:t>4. Grafana for dashboards and alerting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todo &amp; auth services instrumented with OpenTelemetry SDKs</a:t>
            </a:r>
          </a:p>
          <a:p>
            <a:r>
              <a:t>- Export traces to OTEL Collector (HTTP/GRPC)</a:t>
            </a:r>
          </a:p>
          <a:p>
            <a:r>
              <a:t>- Profiling with Pyroscope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Collection &amp;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OpenTelemetry Collector centralizes telemetry</a:t>
            </a:r>
          </a:p>
          <a:p>
            <a:r>
              <a:t>- Routes data to appropriate backends:</a:t>
            </a:r>
          </a:p>
          <a:p>
            <a:r>
              <a:t>  - Traces to Tempo, Jaeger</a:t>
            </a:r>
          </a:p>
          <a:p>
            <a:r>
              <a:t>  - Metrics to Prometheus</a:t>
            </a:r>
          </a:p>
          <a:p>
            <a:r>
              <a:t>  - Logs to Splunk</a:t>
            </a:r>
          </a:p>
          <a:p>
            <a:r>
              <a:t>- Simple and scalable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Traces: Tempo + Jaeger UI</a:t>
            </a:r>
          </a:p>
          <a:p>
            <a:r>
              <a:t>- Metrics: Prometheus</a:t>
            </a:r>
          </a:p>
          <a:p>
            <a:r>
              <a:t>- Profiles: Pyroscope UI</a:t>
            </a:r>
          </a:p>
          <a:p>
            <a:r>
              <a:t>- Logs: Splunk dashboard</a:t>
            </a:r>
          </a:p>
          <a:p>
            <a:r>
              <a:t>- Grafana: Unified dashboards for all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Dashboards &amp; Alerting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Grafana panels for:</a:t>
            </a:r>
          </a:p>
          <a:p>
            <a:r>
              <a:t>  - Application performance</a:t>
            </a:r>
          </a:p>
          <a:p>
            <a:r>
              <a:t>  - System metrics (via node-exporter)</a:t>
            </a:r>
          </a:p>
          <a:p>
            <a:r>
              <a:t>  - Profiling data (via Pyroscope)</a:t>
            </a:r>
          </a:p>
          <a:p>
            <a:r>
              <a:t>  - Traces (via Tempo/Jaeger plugin)</a:t>
            </a:r>
          </a:p>
          <a:p>
            <a:r>
              <a:t>- Alerting via Prometheus + Alertmanager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PromQL Example: SLO Burn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Burn Rate =</a:t>
            </a:r>
          </a:p>
          <a:p>
            <a:r>
              <a:t>(grafana_slo_sli_window - grafana_slo_objective) /</a:t>
            </a:r>
          </a:p>
          <a:p>
            <a:r>
              <a:t>(1 - grafana_slo_objective)</a:t>
            </a:r>
          </a:p>
          <a:p/>
          <a:p>
            <a:r>
              <a:t>Use in Grafana for real-time SLO monitoring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consistent labels/tags across telemetry</a:t>
            </a:r>
          </a:p>
          <a:p>
            <a:r>
              <a:t>- Centralize collection via OTEL Collector</a:t>
            </a:r>
          </a:p>
          <a:p>
            <a:r>
              <a:t>- Monitor error budget with SLOs</a:t>
            </a:r>
          </a:p>
          <a:p>
            <a:r>
              <a:t>- Visualize everything in Grafana</a:t>
            </a:r>
          </a:p>
          <a:p>
            <a:r>
              <a:t>- Alert based on business-impact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