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End-to-End Observability</a:t>
            </a:r>
            <a:br/>
            <a:r>
              <a:t>with OpenTelemetry and Grafana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Observability Stack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</a:defRPr>
            </a:pPr>
            <a:r>
              <a:t>Docker Compose setup with OTel Collector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Metrics → Grafana Cloud (prometheusremotewrite)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Traces → Tempo via OTLP exporter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Logs → Splunk via HEC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Services instrumented using OpenTelemetry SDKs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 b="1">
                <a:solidFill>
                  <a:srgbClr val="FFFFFF"/>
                </a:solidFill>
              </a:defRPr>
            </a:pPr>
            <a:r>
              <a:t>OTel Collector Configuration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>
                <a:solidFill>
                  <a:srgbClr val="C8C8C8"/>
                </a:solidFill>
              </a:defRPr>
            </a:pPr>
            <a:r>
              <a:t>Receivers: OTLP (gRPC + HTTP)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Processors: batch, resource, tail_sampling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Exporters: prometheusremotewrite, otlp (Tempo), splunk_hec</a:t>
            </a:r>
          </a:p>
          <a:p>
            <a:pPr lvl="1">
              <a:defRPr sz="2000">
                <a:solidFill>
                  <a:srgbClr val="C8C8C8"/>
                </a:solidFill>
              </a:defRPr>
            </a:pPr>
            <a:r>
              <a:t>Adds 'key.test: via-collector' to all telemetry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