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Infrastructure to User Experience</a:t>
            </a:r>
          </a:p>
          <a:p>
            <a:r>
              <a:t>Your Name | Team |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consistent labels across telemetry</a:t>
            </a:r>
          </a:p>
          <a:p>
            <a:r>
              <a:t>- Define SLOs from user’s perspective</a:t>
            </a:r>
          </a:p>
          <a:p>
            <a:r>
              <a:t>- Use multi-window burn rate alerts</a:t>
            </a:r>
          </a:p>
          <a:p>
            <a:r>
              <a:t>- Automate incident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Service graphs, AI-driven observability</a:t>
            </a:r>
          </a:p>
          <a:p>
            <a:r>
              <a:t>- eBPF-powered deep insights</a:t>
            </a:r>
          </a:p>
          <a:p>
            <a:r>
              <a:t>- SLO-as-Code and GitOps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Observability?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ability to measure the internal state of a system based on the outputs it produces.</a:t>
            </a:r>
          </a:p>
          <a:p/>
          <a:p>
            <a:r>
              <a:t>Pillars of Observability:</a:t>
            </a:r>
          </a:p>
          <a:p>
            <a:r>
              <a:t>- Logs 📄</a:t>
            </a:r>
          </a:p>
          <a:p>
            <a:r>
              <a:t>- Metrics 📈</a:t>
            </a:r>
          </a:p>
          <a:p>
            <a:r>
              <a:t>- Traces 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E2E Observability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&amp; debug issues across distributed systems</a:t>
            </a:r>
          </a:p>
          <a:p>
            <a:r>
              <a:t>- Improve user experience</a:t>
            </a:r>
          </a:p>
          <a:p>
            <a:r>
              <a:t>- Faster incident resolution</a:t>
            </a:r>
          </a:p>
          <a:p>
            <a:r>
              <a:t>- Enables SLO/SLI-driven reliability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Instrumentation: OpenTelemetry, SDKs</a:t>
            </a:r>
          </a:p>
          <a:p>
            <a:r>
              <a:t>- Collection: Prometheus, Fluent Bit, OpenTelemetry Collector</a:t>
            </a:r>
          </a:p>
          <a:p>
            <a:r>
              <a:t>- Storage: Grafana Loki, Tempo, Prometheus, Elasticsearch</a:t>
            </a:r>
          </a:p>
          <a:p>
            <a:r>
              <a:t>- Visualization: Grafana, Kibana, Datadog</a:t>
            </a:r>
          </a:p>
          <a:p>
            <a:r>
              <a:t>- Alerting: Alertmanager, PagerDuty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E2E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 enters system → API Gateway (Kong, Istio)</a:t>
            </a:r>
          </a:p>
          <a:p>
            <a:r>
              <a:t>→ Backend Services → Databases → External APIs</a:t>
            </a:r>
          </a:p>
          <a:p/>
          <a:p>
            <a:r>
              <a:t>Combine Logs + Metrics + Traces to observe full 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SLI, SLO, 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SLI: What you measure (e.g., latency &lt; 300ms)</a:t>
            </a:r>
          </a:p>
          <a:p>
            <a:r>
              <a:t>- SLO: Target (e.g., 99% requests &lt; 300ms in 30d)</a:t>
            </a:r>
          </a:p>
          <a:p>
            <a:r>
              <a:t>- SLA: External contract with customers</a:t>
            </a:r>
          </a:p>
          <a:p/>
          <a:p>
            <a:r>
              <a:t>Example: PromQL burn rate = (SLI - SLO) / (1 - SLO)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dashboards using Grafana</a:t>
            </a:r>
          </a:p>
          <a:p>
            <a:r>
              <a:t>- Alerts on latency, error rate, burn rate</a:t>
            </a:r>
          </a:p>
          <a:p>
            <a:r>
              <a:t>- Alerting tools: Alertmanager, PagerDuty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Distributed Tracing with Tempo or Jaeger</a:t>
            </a:r>
          </a:p>
          <a:p>
            <a:r>
              <a:t>- Anomaly detection with ML</a:t>
            </a:r>
          </a:p>
          <a:p>
            <a:r>
              <a:t>- Correlating logs with traces</a:t>
            </a:r>
          </a:p>
          <a:p>
            <a:r>
              <a:t>- Auto-remediation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      | Tools</a:t>
            </a:r>
          </a:p>
          <a:p>
            <a:r>
              <a:t>-----------|--------------------------</a:t>
            </a:r>
          </a:p>
          <a:p>
            <a:r>
              <a:t>Ingest     | OpenTelemetry, Fluent Bit</a:t>
            </a:r>
          </a:p>
          <a:p>
            <a:r>
              <a:t>Store      | Prometheus, Loki, Tempo</a:t>
            </a:r>
          </a:p>
          <a:p>
            <a:r>
              <a:t>View       | Grafana, Kibana</a:t>
            </a:r>
          </a:p>
          <a:p>
            <a:r>
              <a:t>Alert      | Alertmanager, PagerDuty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