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End-to-End Observability 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Real-time Insights with Prometheus, Grafana, Tempo, Pyroscope &amp; More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Splunk Integration</a:t>
            </a:r>
          </a:p>
        </p:txBody>
      </p:sp>
      <p:pic>
        <p:nvPicPr>
          <p:cNvPr id="3" name="Picture 2" descr="image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542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Splunk used for log analysis and trace correlation.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Redis + Node Exporter Metrics</a:t>
            </a:r>
          </a:p>
        </p:txBody>
      </p:sp>
      <p:pic>
        <p:nvPicPr>
          <p:cNvPr id="3" name="Picture 2" descr="image (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37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Redis and Node Exporter metrics scraped by Prometheus.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view across metrics, traces, logs, and profiles</a:t>
            </a:r>
          </a:p>
          <a:p>
            <a:r>
              <a:t>- Faster root cause analysis</a:t>
            </a:r>
          </a:p>
          <a:p>
            <a:r>
              <a:t>- Full visibility via custom instrumentation</a:t>
            </a:r>
          </a:p>
          <a:p>
            <a:r>
              <a:t>- Scalable and modular observability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the Observability Stack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7511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Grafana Dashboards</a:t>
            </a:r>
          </a:p>
        </p:txBody>
      </p:sp>
      <p:pic>
        <p:nvPicPr>
          <p:cNvPr id="3" name="Picture 2" descr="imag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862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Grafana used for unified visualization, pulling from Prometheus, Tempo, Pyroscope.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Prometheus for Metrics</a:t>
            </a:r>
          </a:p>
        </p:txBody>
      </p:sp>
      <p:pic>
        <p:nvPicPr>
          <p:cNvPr id="3" name="Picture 2" descr="image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135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Prometheus scrapes metrics, integrated with Alertmanager.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Tracing with Tempo</a:t>
            </a:r>
          </a:p>
        </p:txBody>
      </p:sp>
      <p:pic>
        <p:nvPicPr>
          <p:cNvPr id="3" name="Picture 2" descr="image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661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Tempo collects traces, visualized via Jaeger or Grafana UI.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Profiling with Pyroscope</a:t>
            </a:r>
          </a:p>
        </p:txBody>
      </p:sp>
      <p:pic>
        <p:nvPicPr>
          <p:cNvPr id="3" name="Picture 2" descr="image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47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Pyroscope shows continuous profiling data to detect performance bottlenecks.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OpenTelemetry Collector</a:t>
            </a:r>
          </a:p>
        </p:txBody>
      </p:sp>
      <p:pic>
        <p:nvPicPr>
          <p:cNvPr id="3" name="Picture 2" descr="image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1908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OpenTelemetry Collector processes and exports telemetry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Custom Services</a:t>
            </a:r>
          </a:p>
        </p:txBody>
      </p:sp>
      <p:pic>
        <p:nvPicPr>
          <p:cNvPr id="3" name="Picture 2" descr="image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86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Custom services like `auth`, `todo` instrumented for observability.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Jaeger for Deep Dive Traces</a:t>
            </a:r>
          </a:p>
        </p:txBody>
      </p:sp>
      <p:pic>
        <p:nvPicPr>
          <p:cNvPr id="3" name="Picture 2" descr="image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2759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Jaeger visualizes deep service-to-service latency traces.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