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233A-01B3-68AE-74FC-8459F38C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018E3-0D35-C482-07BE-B9ECE91C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DC37-6543-8E6C-9BF6-EA2D066C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407A-502F-E143-9E66-2792DAE9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5C1F-37C5-5CD4-F3A2-E0494B09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089C-959D-E8D5-1937-FCE1103A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07805-86BE-02CA-19FB-D4F8D8C2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7483-99EC-1C65-BB51-26E529CD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D33B-E95E-C212-2CB6-D0933CF7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E453-A939-0A80-6051-9BA1A530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5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59DBD-FF84-28E9-BA2B-7F489EA7D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E8697-2C1A-AE51-4180-D9475904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47F8-57A0-E37A-2CCD-DF415BBA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87665-60A8-AB68-956D-EBF90D11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0CBA2-1D9B-1D4A-6F81-15BD0E01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5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ADF8-17C4-C948-A678-4D601C73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B7E7-886C-6021-91AB-B42FD6D5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E5DB-2484-24AC-052C-6E15AA25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69994-5C7E-9351-9FE3-D7200E6C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11EFB-00B8-6B12-9DB9-C29C2E48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DA44-62D0-EA0A-15A5-D130F4E2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B3727-57FA-E95E-CB0B-643B304F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F78D-4FDF-462C-E04D-4464964E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1C37-5CE3-21E7-20E5-1614F0E9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EBFC-CBE8-6DF0-DA62-D63BC60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F697-7123-4709-9B0A-F98DC27F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7A80-EF97-40AB-23BA-43527215B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04F4C-6855-C7D2-C7EA-FF538B7F5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300F8-7E03-575C-CFF6-77ED6649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73DE-CF77-6209-DACF-4F091C8A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4B1B9-0CB3-C296-E10F-EA0D6818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9000-CF79-9590-7797-8A8FF807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8B73-7CBD-F98C-3A9B-DEA9DBCBD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C6AFE-D7CB-B3A3-E3D0-5B9AC244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67E9E-F421-CFD0-396C-E4A567B59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C40D4-4AD9-BB82-04D0-C41B39BAD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67ECA-3003-4FEF-D603-4E8985EE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13F32-A449-B50E-6D58-6B97D4E8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DC6F2-9261-B081-A7FC-0412829A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634-9686-A14D-8DC5-8A06DDC2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90B79-B52F-EBE3-B592-C4E65556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9EF81-FF51-4A81-498E-07CCA990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34A69-2182-7E33-5604-807BF55A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1C415-AEFF-C47C-BEE7-763F11C9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6CCD2-033E-DF28-57AE-8BCA0597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EDB77-F889-A07B-E702-37D142C5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D117-01EB-C24C-3935-B9EF6D21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A4E1-41D2-B654-8DDE-1EEB2D53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FAD4B-2913-0192-4507-752D002EA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C4DC-DBEE-AFCB-3C7D-4573C943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8B8BB-02BB-B6F0-B302-C3080162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81ACD-CBB2-1FBA-7C36-0C2E1988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8B0A-A4EE-D846-84CE-E7EAADA0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BA975-B5C6-96C3-9962-5D4AFAC83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0B0F7-AE70-F5B7-ADC2-BEA80616D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7EBAA-7ED9-002B-CC37-21233BE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D82F2-9E15-9769-A73D-6915B1B7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DF48F-CFCE-D262-49D5-D44BCA6D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9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BADC5-DC7F-2EBB-A3A8-3A3D06C5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26A18-CE84-D275-B067-16A2D6B2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9EA5-EE12-0900-30DB-C10173E8E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8147E-3734-4667-A519-9154161A7F8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E48A-5B50-AD0C-900C-9EC6B19EB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0560-92C8-0B5D-9E23-39625EF8E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FEC6A-5AB6-436A-B6A3-95706252F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E2FDF-8716-0413-F514-C7BAAC18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Retail Sales Optimization for Growth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6A0C3-0536-81D1-8755-D1EA43451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700" b="1" dirty="0"/>
              <a:t>		Problem Statement: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A mid-sized retail company operating across multiple regions in India is facing stagnant sales and uneven store performance.</a:t>
            </a:r>
          </a:p>
          <a:p>
            <a:pPr algn="l"/>
            <a:endParaRPr lang="en-US" sz="1700" dirty="0"/>
          </a:p>
          <a:p>
            <a:pPr algn="l"/>
            <a:r>
              <a:rPr lang="en-US" sz="1700" dirty="0"/>
              <a:t>They want to improve overall profitability by identifying: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Customer buying patterns,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Best-performing products and stores,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Opportunities in underperforming regions,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High-value customer segments.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You are hired as a Business Analyst to work with business stakeholders and provide data-driven recommendations.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6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282BA-4A5F-CB98-CAA1-EEA3EA90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Deliverables: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1A11E9-2D47-E19B-E874-C7D7F34C9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716903"/>
              </p:ext>
            </p:extLst>
          </p:nvPr>
        </p:nvGraphicFramePr>
        <p:xfrm>
          <a:off x="4038600" y="1662910"/>
          <a:ext cx="7188200" cy="3528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26661">
                  <a:extLst>
                    <a:ext uri="{9D8B030D-6E8A-4147-A177-3AD203B41FA5}">
                      <a16:colId xmlns:a16="http://schemas.microsoft.com/office/drawing/2014/main" val="668637220"/>
                    </a:ext>
                  </a:extLst>
                </a:gridCol>
                <a:gridCol w="2050374">
                  <a:extLst>
                    <a:ext uri="{9D8B030D-6E8A-4147-A177-3AD203B41FA5}">
                      <a16:colId xmlns:a16="http://schemas.microsoft.com/office/drawing/2014/main" val="3576254483"/>
                    </a:ext>
                  </a:extLst>
                </a:gridCol>
                <a:gridCol w="2811165">
                  <a:extLst>
                    <a:ext uri="{9D8B030D-6E8A-4147-A177-3AD203B41FA5}">
                      <a16:colId xmlns:a16="http://schemas.microsoft.com/office/drawing/2014/main" val="3191356464"/>
                    </a:ext>
                  </a:extLst>
                </a:gridCol>
              </a:tblGrid>
              <a:tr h="472812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 marL="80724" marR="115320" marT="23064" marB="17298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Tool/Method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Deliverable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69078"/>
                  </a:ext>
                </a:extLst>
              </a:tr>
              <a:tr h="703452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Requirement Gathering</a:t>
                      </a:r>
                    </a:p>
                  </a:txBody>
                  <a:tcPr marL="80724" marR="115320" marT="23064" marB="17298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Interview Simulation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Business Requirement Document (BRD)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505649"/>
                  </a:ext>
                </a:extLst>
              </a:tr>
              <a:tr h="472812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Data Preparation</a:t>
                      </a:r>
                    </a:p>
                  </a:txBody>
                  <a:tcPr marL="80724" marR="115320" marT="23064" marB="17298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Cleaned, merged datasets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957405"/>
                  </a:ext>
                </a:extLst>
              </a:tr>
              <a:tr h="703452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Data Analysis</a:t>
                      </a:r>
                    </a:p>
                  </a:txBody>
                  <a:tcPr marL="80724" marR="115320" marT="23064" marB="17298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Insights on sales, customers, products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065323"/>
                  </a:ext>
                </a:extLst>
              </a:tr>
              <a:tr h="472812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Visualization</a:t>
                      </a:r>
                    </a:p>
                  </a:txBody>
                  <a:tcPr marL="80724" marR="115320" marT="23064" marB="17298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Power BI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Interactive dashboard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232997"/>
                  </a:ext>
                </a:extLst>
              </a:tr>
              <a:tr h="703452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Recommendation</a:t>
                      </a:r>
                    </a:p>
                  </a:txBody>
                  <a:tcPr marL="80724" marR="115320" marT="23064" marB="17298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PPT/Word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Final presentation with recommendations</a:t>
                      </a:r>
                    </a:p>
                  </a:txBody>
                  <a:tcPr marL="80724" marR="115320" marT="23064" marB="1729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53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5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Retail Sales Optimization for Growth</vt:lpstr>
      <vt:lpstr>Key Deliverables: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Shailja Mishra</dc:creator>
  <cp:lastModifiedBy>Shailja Mishra</cp:lastModifiedBy>
  <cp:revision>2</cp:revision>
  <dcterms:created xsi:type="dcterms:W3CDTF">2025-08-02T17:35:54Z</dcterms:created>
  <dcterms:modified xsi:type="dcterms:W3CDTF">2025-08-02T17:39:08Z</dcterms:modified>
</cp:coreProperties>
</file>