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42" r:id="rId1"/>
  </p:sldMasterIdLst>
  <p:notesMasterIdLst>
    <p:notesMasterId r:id="rId8"/>
  </p:notesMasterIdLst>
  <p:handoutMasterIdLst>
    <p:handoutMasterId r:id="rId9"/>
  </p:handoutMasterIdLst>
  <p:sldIdLst>
    <p:sldId id="258" r:id="rId2"/>
    <p:sldId id="262" r:id="rId3"/>
    <p:sldId id="259" r:id="rId4"/>
    <p:sldId id="267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A0FF"/>
    <a:srgbClr val="294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79059"/>
  </p:normalViewPr>
  <p:slideViewPr>
    <p:cSldViewPr snapToGrid="0" snapToObjects="1">
      <p:cViewPr varScale="1">
        <p:scale>
          <a:sx n="121" d="100"/>
          <a:sy n="121" d="100"/>
        </p:scale>
        <p:origin x="13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53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A0D1EA-B8ED-EA4D-A421-E8341F9BA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D04AE-3DFC-F24A-8062-48079A47F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DA7A-B0C3-AF45-BAF3-F6E782A524C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4110-DFD6-BF46-A06A-E7C60D9781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1BD90-421E-7A4D-9E5D-907D07C89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6470-F911-A244-80CF-556EF6F4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5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00D1-723B-8E4F-A5C4-3C3C8522EA2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600A-3490-3146-B991-DD7AAC1A1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Notes regarding NCI’s PP template for 2019 (remove these before presenting). If in doubt, contact the comms team.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Maintain design, </a:t>
            </a:r>
            <a:r>
              <a:rPr lang="en-US" dirty="0" err="1"/>
              <a:t>colours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throughout. The headline font is </a:t>
            </a:r>
            <a:r>
              <a:rPr lang="en-US" dirty="0" err="1"/>
              <a:t>Titillium</a:t>
            </a:r>
            <a:r>
              <a:rPr lang="en-US" dirty="0"/>
              <a:t> and the body copy font is Roboto.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wide variety of slide templates that are available in this file. There are many to choose from with different layouts provided.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high-resolution photos or images wherever possible. Blurry images look even worse when blown up on </a:t>
            </a:r>
            <a:r>
              <a:rPr lang="en-US"/>
              <a:t>a projector.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ONE main idea per slide. There’s nothing wrong with using multiple slides to explain something more complicated.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much text in your slides works against you and your presentation. Speak to the slide, not from the slide.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notes section on PowerPoint is where all the spoken detail should go, with the minimum amount of information on the slide itself to support your notes.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600A-3490-3146-B991-DD7AAC1A1D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7A55F8A9-3BFC-4747-807C-5DEA6D4202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913"/>
          <a:stretch/>
        </p:blipFill>
        <p:spPr>
          <a:xfrm>
            <a:off x="0" y="4504"/>
            <a:ext cx="12192000" cy="6857999"/>
          </a:xfrm>
          <a:prstGeom prst="rect">
            <a:avLst/>
          </a:prstGeom>
        </p:spPr>
      </p:pic>
      <p:pic>
        <p:nvPicPr>
          <p:cNvPr id="67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348E6E3D-262F-E74B-94CE-68390D83E8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09" y="1"/>
            <a:ext cx="669689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1000"/>
                </a:schemeClr>
              </a:gs>
              <a:gs pos="94000">
                <a:srgbClr val="29415B">
                  <a:lumMod val="99000"/>
                  <a:alpha val="86000"/>
                </a:srgbClr>
              </a:gs>
              <a:gs pos="48000">
                <a:srgbClr val="00A0FF">
                  <a:alpha val="74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77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175" y="1041400"/>
            <a:ext cx="5974080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2175" y="3582444"/>
            <a:ext cx="5974080" cy="1202498"/>
          </a:xfrm>
        </p:spPr>
        <p:txBody>
          <a:bodyPr>
            <a:normAutofit/>
          </a:bodyPr>
          <a:lstStyle>
            <a:lvl1pPr marL="0" indent="0" algn="r">
              <a:buNone/>
              <a:defRPr sz="2000" b="0" i="1" cap="all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5FB16862-62B2-BA44-8DBA-9C42A6ACA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2145" y="4910138"/>
            <a:ext cx="5974080" cy="412750"/>
          </a:xfrm>
        </p:spPr>
        <p:txBody>
          <a:bodyPr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2A10CA-BA9C-6845-8405-41F2D0C8FF8C}"/>
              </a:ext>
            </a:extLst>
          </p:cNvPr>
          <p:cNvSpPr/>
          <p:nvPr userDrawn="1"/>
        </p:nvSpPr>
        <p:spPr>
          <a:xfrm>
            <a:off x="6952862" y="96315"/>
            <a:ext cx="51120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B6A772-87C5-2E49-8734-901E16478527}"/>
              </a:ext>
            </a:extLst>
          </p:cNvPr>
          <p:cNvSpPr/>
          <p:nvPr userDrawn="1"/>
        </p:nvSpPr>
        <p:spPr>
          <a:xfrm rot="5400000">
            <a:off x="9412161" y="2740019"/>
            <a:ext cx="5305407" cy="180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3655392-88CC-4D4F-8494-69F13DE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73701" y="5615032"/>
            <a:ext cx="1832524" cy="776775"/>
          </a:xfrm>
          <a:prstGeom prst="rect">
            <a:avLst/>
          </a:prstGeom>
        </p:spPr>
      </p:pic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157758FB-5581-DD4E-BA0B-1FE22C1F66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80535" y="5614989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2ND ORG LOGO</a:t>
            </a:r>
          </a:p>
        </p:txBody>
      </p:sp>
      <p:sp>
        <p:nvSpPr>
          <p:cNvPr id="81" name="Picture Placeholder 79">
            <a:extLst>
              <a:ext uri="{FF2B5EF4-FFF2-40B4-BE49-F238E27FC236}">
                <a16:creationId xmlns:a16="http://schemas.microsoft.com/office/drawing/2014/main" id="{10217D1A-54D2-9F4F-92FA-D6C8740018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1072" y="5614988"/>
            <a:ext cx="1832571" cy="77681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3RD ORG LOGO</a:t>
            </a:r>
          </a:p>
        </p:txBody>
      </p:sp>
    </p:spTree>
    <p:extLst>
      <p:ext uri="{BB962C8B-B14F-4D97-AF65-F5344CB8AC3E}">
        <p14:creationId xmlns:p14="http://schemas.microsoft.com/office/powerpoint/2010/main" val="15938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A2302-4E20-CB47-9D44-B9F34CD986BC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BB2029-5214-564A-99C0-07765A28D936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 algn="ctr">
              <a:defRPr sz="3600" b="1" i="1">
                <a:latin typeface="Titillium Web Semi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838-1EF0-0545-BFF5-78E4C361A661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4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31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792BD-108E-574E-8FCE-777E69D78FA9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noFill/>
          <a:ln w="254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1171B-4260-3B4B-BCB8-7B4A81607ACD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F12B0-F81A-DB4D-AAAD-60AACFE3ADC2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E919B9-56FE-624A-BF69-6ED8824F7416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54600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COMPUTATIONAL INFRASTRUCTURE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CF2DA-D6E4-5744-9742-A4E5F6FE3C7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6438A0-6F26-C445-BC88-13443616DE49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61661"/>
            <a:ext cx="9905998" cy="147857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331E8-383C-184B-8A47-77035BFB83CD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9EB56-3877-2E44-A0C6-F6C6B78D3E24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8167-27F6-1E46-9A66-EEE292BD7E82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2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73174-9EB3-7343-973A-AB1D6FFF9DDC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4606"/>
            <a:ext cx="12192003" cy="843394"/>
          </a:xfrm>
          <a:prstGeom prst="rect">
            <a:avLst/>
          </a:prstGeom>
          <a:gradFill flip="none" rotWithShape="1">
            <a:gsLst>
              <a:gs pos="15000">
                <a:srgbClr val="0070C0"/>
              </a:gs>
              <a:gs pos="94000">
                <a:srgbClr val="29415B">
                  <a:lumMod val="99000"/>
                </a:srgbClr>
              </a:gs>
              <a:gs pos="48000">
                <a:srgbClr val="00A0FF">
                  <a:alpha val="75000"/>
                </a:srgbClr>
              </a:gs>
            </a:gsLst>
            <a:path path="rect">
              <a:fillToRect l="100000" t="100000"/>
            </a:path>
            <a:tileRect r="-100000" b="-100000"/>
          </a:gradFill>
          <a:effectLst>
            <a:glow>
              <a:schemeClr val="tx2">
                <a:alpha val="62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105939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545899"/>
            <a:ext cx="9905999" cy="291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2546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DFD8B33-5443-E342-BFD4-537524AEC376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25460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595DB3E5-CC39-264C-BD9B-DB8B2147D6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856D5B-DA19-B047-89E9-EA7ED872CC53}"/>
              </a:ext>
            </a:extLst>
          </p:cNvPr>
          <p:cNvSpPr/>
          <p:nvPr userDrawn="1"/>
        </p:nvSpPr>
        <p:spPr>
          <a:xfrm>
            <a:off x="136138" y="94592"/>
            <a:ext cx="5306400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CFC34B-2C19-BB4E-9E8C-B97A650F2CB7}"/>
              </a:ext>
            </a:extLst>
          </p:cNvPr>
          <p:cNvSpPr/>
          <p:nvPr userDrawn="1"/>
        </p:nvSpPr>
        <p:spPr>
          <a:xfrm rot="5400000">
            <a:off x="-2512965" y="2741896"/>
            <a:ext cx="5305407" cy="10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0919E-7379-3C49-B390-916878D5FEC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41412" y="6133522"/>
            <a:ext cx="1428606" cy="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6" r:id="rId13"/>
    <p:sldLayoutId id="2147483857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Titillium Web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SzPct val="125000"/>
        <a:buFont typeface="Wingdings" pitchFamily="2" charset="2"/>
        <a:buChar char="§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SzPct val="125000"/>
        <a:buFont typeface="Wingdings" pitchFamily="2" charset="2"/>
        <a:buChar char="§"/>
        <a:defRPr sz="16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s://www.anaconda.com/distribution/#download-section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8199-4FC7-0940-B6AA-7D545B1E2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GSKY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A76C-3798-D54C-ABAC-8CDCDAAE4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Jupyter</a:t>
            </a:r>
            <a:r>
              <a:rPr lang="en-US" dirty="0"/>
              <a:t> notebook demos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E2FD-0D85-C343-A603-AE687F5F7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Created on 18 Oct, 2019 by Arapaut V. Sivaprasad, NCI. </a:t>
            </a:r>
          </a:p>
        </p:txBody>
      </p:sp>
    </p:spTree>
    <p:extLst>
      <p:ext uri="{BB962C8B-B14F-4D97-AF65-F5344CB8AC3E}">
        <p14:creationId xmlns:p14="http://schemas.microsoft.com/office/powerpoint/2010/main" val="250080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9905999" cy="29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demo notebooks by DEA to illustrate the data retrieval and display. They all use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to get the data which is then manipulated by various functions written by DEA. These functions are probably available in public Git repos.</a:t>
            </a:r>
          </a:p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We intend to convert the </a:t>
            </a:r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datacube-driven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notebooks into GSKY-driven.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This document is a collection of steps involved in setting up and running Notebooks on local PC (Windows and Mac) and under VDI.</a:t>
            </a:r>
          </a:p>
          <a:p>
            <a:pPr marL="0" indent="0">
              <a:buNone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1"/>
            <a:ext cx="9905999" cy="5127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Download Anaconda for Windows or Mac: </a:t>
            </a:r>
            <a:r>
              <a:rPr lang="en-AU" sz="1100" dirty="0">
                <a:hlinkClick r:id="rId3"/>
              </a:rPr>
              <a:t>https://www.anaconda.com/distribution/#download-section</a:t>
            </a:r>
            <a:endParaRPr lang="en-AU" sz="1100" dirty="0"/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Choose the Python 2.7 version  and install as per the usual prompts.</a:t>
            </a: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Calibri" panose="020F0502020204030204" pitchFamily="34" charset="0"/>
              </a:rPr>
              <a:t>Setup the environments (Note: Only the Windows’ steps are described here. Must add Mac steps)</a:t>
            </a:r>
          </a:p>
          <a:p>
            <a:r>
              <a:rPr lang="en-AU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Start | Anaconda: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Setup an environment: 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create --name gsky python=3.7</a:t>
            </a:r>
          </a:p>
          <a:p>
            <a:pPr lvl="1"/>
            <a:r>
              <a:rPr lang="en-US" sz="900" i="1" noProof="1">
                <a:latin typeface="Calibri" panose="020F0502020204030204" pitchFamily="34" charset="0"/>
                <a:cs typeface="Calibri" panose="020F0502020204030204" pitchFamily="34" charset="0"/>
              </a:rPr>
              <a:t>conda activate gsky | conda deactivate</a:t>
            </a:r>
            <a:endParaRPr lang="en-US" sz="700" i="1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B26FD-8A72-4053-8F9C-6431F217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7" y="1399673"/>
            <a:ext cx="2054394" cy="1369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CDA17-ED21-4EF6-AFFC-3424EDBD4606}"/>
              </a:ext>
            </a:extLst>
          </p:cNvPr>
          <p:cNvSpPr/>
          <p:nvPr/>
        </p:nvSpPr>
        <p:spPr>
          <a:xfrm>
            <a:off x="1271337" y="2350169"/>
            <a:ext cx="1800000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C287C-BA7D-4235-A8CA-8018D2481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36" y="3428999"/>
            <a:ext cx="2076190" cy="3523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2225C-E309-4314-B059-548246D72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36" y="3813954"/>
            <a:ext cx="2076190" cy="6756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9CFAE4F-1B01-4CA0-AAE3-C842B0F5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36929"/>
              </p:ext>
            </p:extLst>
          </p:nvPr>
        </p:nvGraphicFramePr>
        <p:xfrm>
          <a:off x="7020202" y="909156"/>
          <a:ext cx="15938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ackager Shell Object" showAsIcon="1" r:id="rId7" imgW="1593360" imgH="589680" progId="Package">
                  <p:embed/>
                </p:oleObj>
              </mc:Choice>
              <mc:Fallback>
                <p:oleObj name="Packager Shell Object" showAsIcon="1" r:id="rId7" imgW="1593360" imgH="589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0202" y="909156"/>
                        <a:ext cx="159385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CB0A43A-F25E-4C7C-9306-DCD6A91BE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563" y="3428999"/>
            <a:ext cx="58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23" y="821371"/>
            <a:ext cx="10223899" cy="5127473"/>
          </a:xfrm>
        </p:spPr>
        <p:txBody>
          <a:bodyPr>
            <a:normAutofit/>
          </a:bodyPr>
          <a:lstStyle/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Install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list</a:t>
            </a:r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Start | Anaconda Navigator</a:t>
            </a: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Select the environment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Applications | gsky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For once: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Jupyter Notebook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Jupyter Notebook</a:t>
            </a:r>
          </a:p>
          <a:p>
            <a:r>
              <a:rPr lang="en-US" sz="1100" noProof="1">
                <a:latin typeface="Calibri" panose="020F0502020204030204" pitchFamily="34" charset="0"/>
                <a:cs typeface="Calibri" panose="020F0502020204030204" pitchFamily="34" charset="0"/>
              </a:rPr>
              <a:t>Click any *.ipynb file to edit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Located in: c:\users\avs29\gsky-demos</a:t>
            </a:r>
          </a:p>
          <a:p>
            <a:endParaRPr lang="en-US" sz="7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41F33-E10D-42EC-901D-73FE42A8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06" y="847012"/>
            <a:ext cx="4380952" cy="50761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99E06D-84A8-4E2E-BD3B-C4FF86D3618D}"/>
              </a:ext>
            </a:extLst>
          </p:cNvPr>
          <p:cNvSpPr/>
          <p:nvPr/>
        </p:nvSpPr>
        <p:spPr>
          <a:xfrm>
            <a:off x="2711113" y="5430253"/>
            <a:ext cx="585537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35487E-4A4F-4278-8875-4DA9B6519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3" y="2351544"/>
            <a:ext cx="1828571" cy="5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1AD440-A439-4B65-BFDD-B55831FAB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95" y="1083916"/>
            <a:ext cx="3938774" cy="848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2E551F-F759-4EBD-847B-5149935A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684" y="2696920"/>
            <a:ext cx="2356683" cy="27333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40F7F71-3368-4CDB-BCD3-59413CE68BB0}"/>
              </a:ext>
            </a:extLst>
          </p:cNvPr>
          <p:cNvSpPr/>
          <p:nvPr/>
        </p:nvSpPr>
        <p:spPr>
          <a:xfrm>
            <a:off x="9745579" y="4974875"/>
            <a:ext cx="530742" cy="357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121916-9F6B-4DB6-A16F-66D0C64E8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474" y="5441770"/>
            <a:ext cx="609524" cy="3523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9E6C43-EA01-4D74-AA6D-0DF94108E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8107" y="1612839"/>
            <a:ext cx="2431262" cy="6399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779DF1-855C-4FAC-9DAC-3CFD46EB1EDA}"/>
              </a:ext>
            </a:extLst>
          </p:cNvPr>
          <p:cNvSpPr/>
          <p:nvPr/>
        </p:nvSpPr>
        <p:spPr>
          <a:xfrm>
            <a:off x="9703634" y="2118882"/>
            <a:ext cx="530742" cy="142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6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4" y="821371"/>
            <a:ext cx="4169702" cy="4522415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See slides 2-3 to install and configure Anaconda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This slide explains the specific use of the example notebooks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Install these packages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OWSlib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matplotlib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netCDF4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scipy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conda install xarray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Launch ‘Anaconda Navigator | Jupyter Notebook’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  <a:p>
            <a:endParaRPr lang="en-US" sz="9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0966E8-69E6-4BD6-93DF-BB717576B4C5}"/>
              </a:ext>
            </a:extLst>
          </p:cNvPr>
          <p:cNvSpPr txBox="1">
            <a:spLocks/>
          </p:cNvSpPr>
          <p:nvPr/>
        </p:nvSpPr>
        <p:spPr>
          <a:xfrm>
            <a:off x="294123" y="153015"/>
            <a:ext cx="9905998" cy="48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1"/>
                </a:solidFill>
                <a:latin typeface="Titillium Web SemiBol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Run the notebooks on local pc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AC9B8-3F41-4BE2-A85A-AC6D7119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A9327-18D9-4807-ABA6-3DB17C3D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21009-573B-4E28-9259-C0314E98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E1C94-135D-41DF-A327-07722B9E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2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5FE-434E-CA44-A5A2-43AB9271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23" y="153015"/>
            <a:ext cx="9905998" cy="480648"/>
          </a:xfrm>
        </p:spPr>
        <p:txBody>
          <a:bodyPr>
            <a:normAutofit fontScale="90000"/>
          </a:bodyPr>
          <a:lstStyle/>
          <a:p>
            <a:r>
              <a:rPr lang="en-US" dirty="0"/>
              <a:t>Run the notebooks under </a:t>
            </a:r>
            <a:r>
              <a:rPr lang="en-US" noProof="1"/>
              <a:t>vdi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D14-25D9-BF43-842C-8488F5BC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3" y="821372"/>
            <a:ext cx="4752380" cy="4597916"/>
          </a:xfrm>
        </p:spPr>
        <p:txBody>
          <a:bodyPr>
            <a:noAutofit/>
          </a:bodyPr>
          <a:lstStyle/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Load the following modules. Maybe included in your ~/.bashrc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use /g/data/v10/public/modules/modulefiles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module load dea 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Transfer these files to the home dir on VDI (not to Raijin).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gsky-demos/Scripts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Run: 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jupyter notebook&amp;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Open: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gsky-demos/DEA_to_GSKY_Example_1.ipynb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gsky-demos/DEA_to_GSKY_Example_2.ipynb</a:t>
            </a:r>
          </a:p>
          <a:p>
            <a:pPr lvl="1"/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gsky-demos/DEA_to_GSKY_Example_3.ipynb</a:t>
            </a:r>
          </a:p>
          <a:p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Press Shift-Return on each cell.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8DF-DBC7-4146-B57C-2ACE278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2331-6ADC-E246-8B08-E74D7A4A5EDF}" type="datetime2">
              <a:rPr lang="en-AU" smtClean="0"/>
              <a:t>Monday, 16 March 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4BEE-DF4C-5942-BA7C-0D46291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3E5-CC39-264C-BD9B-DB8B2147D64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10EEC-2059-4CE7-BCDA-5D07A3A2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93" y="821372"/>
            <a:ext cx="1485714" cy="3333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7D506-D973-4D7F-B624-258561E3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93" y="1161461"/>
            <a:ext cx="2580952" cy="3619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527CC-AC98-4ADF-97CC-08BBCE0A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093" y="1530122"/>
            <a:ext cx="4752380" cy="623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9D3CC-2D72-4C69-90BB-DC05E3C4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093" y="2155764"/>
            <a:ext cx="4752381" cy="28666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420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NCI">
      <a:dk1>
        <a:srgbClr val="000000"/>
      </a:dk1>
      <a:lt1>
        <a:srgbClr val="FFFFFF"/>
      </a:lt1>
      <a:dk2>
        <a:srgbClr val="28415B"/>
      </a:dk2>
      <a:lt2>
        <a:srgbClr val="E7E6E6"/>
      </a:lt2>
      <a:accent1>
        <a:srgbClr val="5943E9"/>
      </a:accent1>
      <a:accent2>
        <a:srgbClr val="00946C"/>
      </a:accent2>
      <a:accent3>
        <a:srgbClr val="A5A5A5"/>
      </a:accent3>
      <a:accent4>
        <a:srgbClr val="FFA422"/>
      </a:accent4>
      <a:accent5>
        <a:srgbClr val="00A0FF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I PP Template 2019" id="{3BDED25B-7F31-324D-A77B-E4A3E429F2FC}" vid="{5D4FE526-A2F3-994F-BDF5-7B6F88BF38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NCI PP Template 2019</Template>
  <TotalTime>10331</TotalTime>
  <Words>631</Words>
  <Application>Microsoft Office PowerPoint</Application>
  <PresentationFormat>Widescreen</PresentationFormat>
  <Paragraphs>95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Titillium Web SemiBold</vt:lpstr>
      <vt:lpstr>Tw Cen MT</vt:lpstr>
      <vt:lpstr>Wingdings</vt:lpstr>
      <vt:lpstr>Circuit</vt:lpstr>
      <vt:lpstr>Packager Shell Object</vt:lpstr>
      <vt:lpstr>GSKY Demos</vt:lpstr>
      <vt:lpstr>introduction</vt:lpstr>
      <vt:lpstr>Install anaconda</vt:lpstr>
      <vt:lpstr>Install anaconda</vt:lpstr>
      <vt:lpstr>PowerPoint Presentation</vt:lpstr>
      <vt:lpstr>Run the notebooks under vdi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31</cp:revision>
  <dcterms:created xsi:type="dcterms:W3CDTF">2019-10-17T23:28:22Z</dcterms:created>
  <dcterms:modified xsi:type="dcterms:W3CDTF">2020-03-16T03:10:36Z</dcterms:modified>
</cp:coreProperties>
</file>