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8"/>
  </p:notesMasterIdLst>
  <p:sldIdLst>
    <p:sldId id="265" r:id="rId3"/>
    <p:sldId id="266" r:id="rId4"/>
    <p:sldId id="286" r:id="rId5"/>
    <p:sldId id="285"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snapToGrid="0">
      <p:cViewPr varScale="1">
        <p:scale>
          <a:sx n="117" d="100"/>
          <a:sy n="117" d="100"/>
        </p:scale>
        <p:origin x="120" y="52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11/01/2019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1/11/2019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11/01/2019</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sri.com/en-us/home" TargetMode="External"/><Relationship Id="rId2" Type="http://schemas.openxmlformats.org/officeDocument/2006/relationships/hyperlink" Target="http://learn.arcgis.com/en/projects/get-started-with-arcgis-pr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hyperlink" Target="http://learngis.maps.arcgis.com/home/group.html?id=cf3694bd4b21468cbb08f457f8b6f7de#overview" TargetMode="External"/><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805DAD-3B5F-428A-B82F-8AA0ADFC6368}"/>
              </a:ext>
            </a:extLst>
          </p:cNvPr>
          <p:cNvSpPr/>
          <p:nvPr/>
        </p:nvSpPr>
        <p:spPr>
          <a:xfrm>
            <a:off x="23297" y="6582091"/>
            <a:ext cx="4955266"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2019 by National Computational Infrastructure, Canberra, ACT, Australia. Author: Dr. Arapaut V Sivaprasad.</a:t>
            </a:r>
            <a:endParaRPr lang="en-AU" sz="7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BA8B5D4-56FB-48FC-A943-531E9876BE9D}"/>
              </a:ext>
            </a:extLst>
          </p:cNvPr>
          <p:cNvSpPr txBox="1"/>
          <p:nvPr/>
        </p:nvSpPr>
        <p:spPr>
          <a:xfrm>
            <a:off x="11183815" y="6658713"/>
            <a:ext cx="1000368" cy="200055"/>
          </a:xfrm>
          <a:prstGeom prst="rect">
            <a:avLst/>
          </a:prstGeom>
          <a:noFill/>
        </p:spPr>
        <p:txBody>
          <a:bodyPr wrap="square" rtlCol="0">
            <a:spAutoFit/>
          </a:bodyPr>
          <a:lstStyle/>
          <a:p>
            <a:pPr algn="r"/>
            <a:r>
              <a:rPr lang="en-US" sz="700">
                <a:solidFill>
                  <a:schemeClr val="bg1">
                    <a:lumMod val="50000"/>
                  </a:schemeClr>
                </a:solidFill>
                <a:latin typeface="Calibri" panose="020F0502020204030204" pitchFamily="34" charset="0"/>
                <a:cs typeface="Calibri" panose="020F0502020204030204" pitchFamily="34" charset="0"/>
              </a:rPr>
              <a:t>10 January, 2018</a:t>
            </a:r>
            <a:endParaRPr lang="en-AU" sz="700">
              <a:solidFill>
                <a:schemeClr val="bg1">
                  <a:lumMod val="50000"/>
                </a:schemeClr>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E1786BF9-CC62-40D0-A37F-6D33BB64414C}"/>
              </a:ext>
            </a:extLst>
          </p:cNvPr>
          <p:cNvSpPr txBox="1">
            <a:spLocks/>
          </p:cNvSpPr>
          <p:nvPr/>
        </p:nvSpPr>
        <p:spPr>
          <a:xfrm>
            <a:off x="1672858" y="2457940"/>
            <a:ext cx="8689976" cy="9417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Calibri" panose="020F0502020204030204" pitchFamily="34" charset="0"/>
                <a:ea typeface="+mj-ea"/>
                <a:cs typeface="Calibri" panose="020F0502020204030204" pitchFamily="34" charset="0"/>
              </a:defRPr>
            </a:lvl1pPr>
          </a:lstStyle>
          <a:p>
            <a:r>
              <a:rPr lang="en-US"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ArcGIS Pro Essentials</a:t>
            </a:r>
            <a:endParaRPr lang="en-AU" sz="6000"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Subtitle 2">
            <a:extLst>
              <a:ext uri="{FF2B5EF4-FFF2-40B4-BE49-F238E27FC236}">
                <a16:creationId xmlns:a16="http://schemas.microsoft.com/office/drawing/2014/main" id="{505BF06D-D6D3-4282-B3EC-77181165A23A}"/>
              </a:ext>
            </a:extLst>
          </p:cNvPr>
          <p:cNvSpPr txBox="1">
            <a:spLocks/>
          </p:cNvSpPr>
          <p:nvPr/>
        </p:nvSpPr>
        <p:spPr>
          <a:xfrm>
            <a:off x="1751012" y="3886201"/>
            <a:ext cx="8996936" cy="1540238"/>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1600" b="1" cap="none">
                <a:effectLst>
                  <a:outerShdw blurRad="38100" dist="38100" dir="2700000" algn="tl">
                    <a:srgbClr val="000000">
                      <a:alpha val="43137"/>
                    </a:srgbClr>
                  </a:outerShdw>
                </a:effectLst>
              </a:rPr>
              <a:t>Basics of ArcGIS from Desktop Tutorials.</a:t>
            </a:r>
            <a:br>
              <a:rPr lang="en-US" sz="1600" b="1" cap="none">
                <a:effectLst>
                  <a:outerShdw blurRad="38100" dist="38100" dir="2700000" algn="tl">
                    <a:srgbClr val="000000">
                      <a:alpha val="43137"/>
                    </a:srgbClr>
                  </a:outerShdw>
                </a:effectLst>
              </a:rPr>
            </a:br>
            <a:r>
              <a:rPr lang="en-US" sz="1600" b="1" cap="none">
                <a:solidFill>
                  <a:srgbClr val="92D050"/>
                </a:solidFill>
                <a:effectLst>
                  <a:outerShdw blurRad="38100" dist="38100" dir="2700000" algn="tl">
                    <a:srgbClr val="000000">
                      <a:alpha val="43137"/>
                    </a:srgbClr>
                  </a:outerShdw>
                </a:effectLst>
              </a:rPr>
              <a:t>MUST be viewed as a slideshow to see the process flow. Run it Auto or with the timings turned off. (Slide Show | Use Timings)</a:t>
            </a:r>
          </a:p>
          <a:p>
            <a:r>
              <a:rPr lang="en-US" sz="1200" b="1" cap="none">
                <a:effectLst>
                  <a:outerShdw blurRad="38100" dist="38100" dir="2700000" algn="tl">
                    <a:srgbClr val="000000">
                      <a:alpha val="43137"/>
                    </a:srgbClr>
                  </a:outerShdw>
                </a:effectLst>
              </a:rPr>
              <a:t>Ref: </a:t>
            </a:r>
            <a:r>
              <a:rPr lang="en-US" sz="1200" b="1" cap="none">
                <a:effectLst>
                  <a:outerShdw blurRad="38100" dist="38100" dir="2700000" algn="tl">
                    <a:srgbClr val="000000">
                      <a:alpha val="43137"/>
                    </a:srgbClr>
                  </a:outerShdw>
                </a:effectLst>
                <a:hlinkClick r:id="rId2"/>
              </a:rPr>
              <a:t>http://learn.arcgis.com/en/projects/get-started-with-arcgis-pro/</a:t>
            </a:r>
            <a:r>
              <a:rPr lang="en-US" sz="1200" b="1" cap="none">
                <a:effectLst>
                  <a:outerShdw blurRad="38100" dist="38100" dir="2700000" algn="tl">
                    <a:srgbClr val="000000">
                      <a:alpha val="43137"/>
                    </a:srgbClr>
                  </a:outerShdw>
                </a:effectLst>
              </a:rPr>
              <a:t> </a:t>
            </a:r>
            <a:endParaRPr lang="en-US" sz="1600" b="1" cap="none">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9052CE8A-4598-4A04-8AD5-65BC677B955B}"/>
              </a:ext>
            </a:extLst>
          </p:cNvPr>
          <p:cNvSpPr txBox="1"/>
          <p:nvPr/>
        </p:nvSpPr>
        <p:spPr>
          <a:xfrm>
            <a:off x="2806601" y="5431610"/>
            <a:ext cx="6681276" cy="507831"/>
          </a:xfrm>
          <a:prstGeom prst="rect">
            <a:avLst/>
          </a:prstGeom>
          <a:noFill/>
          <a:ln w="3175">
            <a:solidFill>
              <a:schemeClr val="tx1"/>
            </a:solidFill>
          </a:ln>
        </p:spPr>
        <p:txBody>
          <a:bodyPr wrap="square" rtlCol="0">
            <a:spAutoFit/>
          </a:bodyPr>
          <a:lstStyle/>
          <a:p>
            <a:pPr algn="just"/>
            <a:r>
              <a:rPr lang="en-US" sz="900" b="1">
                <a:solidFill>
                  <a:schemeClr val="bg1">
                    <a:lumMod val="50000"/>
                  </a:schemeClr>
                </a:solidFill>
                <a:latin typeface="Calibri" panose="020F0502020204030204" pitchFamily="34" charset="0"/>
                <a:cs typeface="Calibri" panose="020F0502020204030204" pitchFamily="34" charset="0"/>
              </a:rPr>
              <a:t>ACKNOWLEDGEMENT</a:t>
            </a:r>
          </a:p>
          <a:p>
            <a:pPr algn="just"/>
            <a:r>
              <a:rPr lang="en-US" sz="900">
                <a:solidFill>
                  <a:schemeClr val="bg1">
                    <a:lumMod val="50000"/>
                  </a:schemeClr>
                </a:solidFill>
                <a:latin typeface="Calibri" panose="020F0502020204030204" pitchFamily="34" charset="0"/>
                <a:cs typeface="Calibri" panose="020F0502020204030204" pitchFamily="34" charset="0"/>
              </a:rPr>
              <a:t>This presentation is derived from the above page, with navigation and explanations added to simplify the learning process. While the presentation in its entirety remains the property of NCI, the knowledge base and some graphics in the above URL are owned by </a:t>
            </a:r>
            <a:r>
              <a:rPr lang="en-US" sz="900">
                <a:solidFill>
                  <a:schemeClr val="bg1">
                    <a:lumMod val="50000"/>
                  </a:schemeClr>
                </a:solidFill>
                <a:latin typeface="Calibri" panose="020F0502020204030204" pitchFamily="34" charset="0"/>
                <a:cs typeface="Calibri" panose="020F0502020204030204" pitchFamily="34" charset="0"/>
                <a:hlinkClick r:id="rId3"/>
              </a:rPr>
              <a:t>ESRI</a:t>
            </a:r>
            <a:endParaRPr lang="en-AU" sz="9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mc:Choice xmlns:p14="http://schemas.microsoft.com/office/powerpoint/2010/main" Requires="p14">
      <p:transition spd="slow" p14:dur="2000" advTm="13660"/>
    </mc:Choice>
    <mc:Fallback>
      <p:transition spd="slow" advTm="136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Lesson Plan</a:t>
            </a:r>
          </a:p>
        </p:txBody>
      </p:sp>
      <p:pic>
        <p:nvPicPr>
          <p:cNvPr id="3" name="Picture 2">
            <a:extLst>
              <a:ext uri="{FF2B5EF4-FFF2-40B4-BE49-F238E27FC236}">
                <a16:creationId xmlns:a16="http://schemas.microsoft.com/office/drawing/2014/main" id="{7699A4EE-4E95-462B-AE03-65B168C24E83}"/>
              </a:ext>
            </a:extLst>
          </p:cNvPr>
          <p:cNvPicPr>
            <a:picLocks noChangeAspect="1"/>
          </p:cNvPicPr>
          <p:nvPr/>
        </p:nvPicPr>
        <p:blipFill>
          <a:blip r:embed="rId3"/>
          <a:stretch>
            <a:fillRect/>
          </a:stretch>
        </p:blipFill>
        <p:spPr>
          <a:xfrm>
            <a:off x="1614487" y="2638425"/>
            <a:ext cx="8963025" cy="1581150"/>
          </a:xfrm>
          <a:prstGeom prst="rect">
            <a:avLst/>
          </a:prstGeom>
        </p:spPr>
      </p:pic>
      <p:sp>
        <p:nvSpPr>
          <p:cNvPr id="4" name="TextBox 3">
            <a:extLst>
              <a:ext uri="{FF2B5EF4-FFF2-40B4-BE49-F238E27FC236}">
                <a16:creationId xmlns:a16="http://schemas.microsoft.com/office/drawing/2014/main" id="{76C6958F-895A-4641-9F7A-6F596C56E270}"/>
              </a:ext>
            </a:extLst>
          </p:cNvPr>
          <p:cNvSpPr txBox="1"/>
          <p:nvPr/>
        </p:nvSpPr>
        <p:spPr>
          <a:xfrm>
            <a:off x="1547446" y="1234831"/>
            <a:ext cx="9030066" cy="646331"/>
          </a:xfrm>
          <a:prstGeom prst="rect">
            <a:avLst/>
          </a:prstGeom>
          <a:noFill/>
          <a:ln w="3175">
            <a:solidFill>
              <a:schemeClr val="tx1"/>
            </a:solidFill>
          </a:ln>
        </p:spPr>
        <p:txBody>
          <a:bodyPr wrap="square" rtlCol="0">
            <a:spAutoFit/>
          </a:bodyPr>
          <a:lstStyle/>
          <a:p>
            <a:pPr algn="just"/>
            <a:r>
              <a:rPr lang="en-US" sz="1200">
                <a:latin typeface="Calibri" panose="020F0502020204030204" pitchFamily="34" charset="0"/>
                <a:cs typeface="Calibri" panose="020F0502020204030204" pitchFamily="34" charset="0"/>
              </a:rPr>
              <a:t>In this lesson, you'll use ArcMap to create a map of deforestation in the Brazilian state of Rondônia. Then, you'll predict how much deforestation would be caused by a road proposed to be built across the state. Your workflow requires a wide variety of data, feature editing, and analysis tools. You'll also learn how to share your results as an informative print map.</a:t>
            </a:r>
            <a:endParaRPr lang="en-AU" sz="12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mc:Choice xmlns:p14="http://schemas.microsoft.com/office/powerpoint/2010/main" Requires="p14">
      <p:transition spd="slow" p14:dur="2000" advTm="14735"/>
    </mc:Choice>
    <mc:Fallback>
      <p:transition spd="slow" advTm="147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256B0A-7333-4765-AD82-A963C4A1CC81}"/>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TextBox 4">
            <a:extLst>
              <a:ext uri="{FF2B5EF4-FFF2-40B4-BE49-F238E27FC236}">
                <a16:creationId xmlns:a16="http://schemas.microsoft.com/office/drawing/2014/main" id="{C334165E-46DE-42FC-901A-9F6B275488B4}"/>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Explore the study area</a:t>
            </a:r>
          </a:p>
        </p:txBody>
      </p:sp>
      <p:sp>
        <p:nvSpPr>
          <p:cNvPr id="2" name="TextBox 1">
            <a:extLst>
              <a:ext uri="{FF2B5EF4-FFF2-40B4-BE49-F238E27FC236}">
                <a16:creationId xmlns:a16="http://schemas.microsoft.com/office/drawing/2014/main" id="{938087CD-D398-49BB-9FEE-516809DB1E3D}"/>
              </a:ext>
            </a:extLst>
          </p:cNvPr>
          <p:cNvSpPr txBox="1"/>
          <p:nvPr/>
        </p:nvSpPr>
        <p:spPr>
          <a:xfrm>
            <a:off x="155892" y="3576308"/>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1. Go to the </a:t>
            </a:r>
            <a:r>
              <a:rPr lang="en-US" sz="1000">
                <a:latin typeface="Calibri" panose="020F0502020204030204" pitchFamily="34" charset="0"/>
                <a:cs typeface="Calibri" panose="020F0502020204030204" pitchFamily="34" charset="0"/>
                <a:hlinkClick r:id="rId3"/>
              </a:rPr>
              <a:t>Get Started with ArcGIS Pro</a:t>
            </a:r>
            <a:r>
              <a:rPr lang="en-US" sz="1000">
                <a:latin typeface="Calibri" panose="020F0502020204030204" pitchFamily="34" charset="0"/>
                <a:cs typeface="Calibri" panose="020F0502020204030204" pitchFamily="34" charset="0"/>
              </a:rPr>
              <a:t> group.</a:t>
            </a:r>
            <a:endParaRPr lang="en-AU" sz="10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7FF52AE-A64E-48E4-A96E-2F8CA2509DDC}"/>
              </a:ext>
            </a:extLst>
          </p:cNvPr>
          <p:cNvPicPr>
            <a:picLocks noChangeAspect="1"/>
          </p:cNvPicPr>
          <p:nvPr/>
        </p:nvPicPr>
        <p:blipFill>
          <a:blip r:embed="rId4"/>
          <a:stretch>
            <a:fillRect/>
          </a:stretch>
        </p:blipFill>
        <p:spPr>
          <a:xfrm>
            <a:off x="492369" y="1369890"/>
            <a:ext cx="2662626" cy="1037248"/>
          </a:xfrm>
          <a:prstGeom prst="rect">
            <a:avLst/>
          </a:prstGeom>
        </p:spPr>
      </p:pic>
      <p:pic>
        <p:nvPicPr>
          <p:cNvPr id="6" name="Picture 5">
            <a:extLst>
              <a:ext uri="{FF2B5EF4-FFF2-40B4-BE49-F238E27FC236}">
                <a16:creationId xmlns:a16="http://schemas.microsoft.com/office/drawing/2014/main" id="{971B38FC-8742-46B5-AEC2-0E4389834336}"/>
              </a:ext>
            </a:extLst>
          </p:cNvPr>
          <p:cNvPicPr>
            <a:picLocks noChangeAspect="1"/>
          </p:cNvPicPr>
          <p:nvPr/>
        </p:nvPicPr>
        <p:blipFill>
          <a:blip r:embed="rId5"/>
          <a:stretch>
            <a:fillRect/>
          </a:stretch>
        </p:blipFill>
        <p:spPr>
          <a:xfrm>
            <a:off x="492369" y="2595393"/>
            <a:ext cx="1266093" cy="249178"/>
          </a:xfrm>
          <a:prstGeom prst="rect">
            <a:avLst/>
          </a:prstGeom>
        </p:spPr>
      </p:pic>
      <p:pic>
        <p:nvPicPr>
          <p:cNvPr id="7" name="Picture 6">
            <a:extLst>
              <a:ext uri="{FF2B5EF4-FFF2-40B4-BE49-F238E27FC236}">
                <a16:creationId xmlns:a16="http://schemas.microsoft.com/office/drawing/2014/main" id="{278CD72D-21EB-4E8F-AAAF-C54864DA7FA7}"/>
              </a:ext>
            </a:extLst>
          </p:cNvPr>
          <p:cNvPicPr>
            <a:picLocks noChangeAspect="1"/>
          </p:cNvPicPr>
          <p:nvPr/>
        </p:nvPicPr>
        <p:blipFill>
          <a:blip r:embed="rId6"/>
          <a:stretch>
            <a:fillRect/>
          </a:stretch>
        </p:blipFill>
        <p:spPr>
          <a:xfrm>
            <a:off x="492369" y="2986258"/>
            <a:ext cx="1266093" cy="315165"/>
          </a:xfrm>
          <a:prstGeom prst="rect">
            <a:avLst/>
          </a:prstGeom>
        </p:spPr>
      </p:pic>
      <p:sp>
        <p:nvSpPr>
          <p:cNvPr id="8" name="TextBox 7">
            <a:extLst>
              <a:ext uri="{FF2B5EF4-FFF2-40B4-BE49-F238E27FC236}">
                <a16:creationId xmlns:a16="http://schemas.microsoft.com/office/drawing/2014/main" id="{6E55D7C2-280C-43E3-8693-60E69D65063B}"/>
              </a:ext>
            </a:extLst>
          </p:cNvPr>
          <p:cNvSpPr txBox="1"/>
          <p:nvPr/>
        </p:nvSpPr>
        <p:spPr>
          <a:xfrm>
            <a:off x="155892" y="3845059"/>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2. Download and save the </a:t>
            </a:r>
            <a:r>
              <a:rPr lang="en-US" sz="1000" i="1">
                <a:latin typeface="Calibri" panose="020F0502020204030204" pitchFamily="34" charset="0"/>
                <a:cs typeface="Calibri" panose="020F0502020204030204" pitchFamily="34" charset="0"/>
              </a:rPr>
              <a:t>Brazilian_Rainforest.mxd</a:t>
            </a:r>
            <a:r>
              <a:rPr lang="en-US" sz="1000">
                <a:latin typeface="Calibri" panose="020F0502020204030204" pitchFamily="34" charset="0"/>
                <a:cs typeface="Calibri" panose="020F0502020204030204" pitchFamily="34" charset="0"/>
              </a:rPr>
              <a:t> file.</a:t>
            </a:r>
            <a:endParaRPr lang="en-AU" sz="100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E850063F-E024-46D5-B6CB-E1FD07D5DAEB}"/>
              </a:ext>
            </a:extLst>
          </p:cNvPr>
          <p:cNvPicPr>
            <a:picLocks noChangeAspect="1"/>
          </p:cNvPicPr>
          <p:nvPr/>
        </p:nvPicPr>
        <p:blipFill>
          <a:blip r:embed="rId7"/>
          <a:stretch>
            <a:fillRect/>
          </a:stretch>
        </p:blipFill>
        <p:spPr>
          <a:xfrm>
            <a:off x="1964355" y="2986258"/>
            <a:ext cx="1075826" cy="315799"/>
          </a:xfrm>
          <a:prstGeom prst="rect">
            <a:avLst/>
          </a:prstGeom>
        </p:spPr>
      </p:pic>
      <p:pic>
        <p:nvPicPr>
          <p:cNvPr id="11" name="Picture 10">
            <a:extLst>
              <a:ext uri="{FF2B5EF4-FFF2-40B4-BE49-F238E27FC236}">
                <a16:creationId xmlns:a16="http://schemas.microsoft.com/office/drawing/2014/main" id="{E072081A-771F-4553-ADBC-E420C57763CB}"/>
              </a:ext>
            </a:extLst>
          </p:cNvPr>
          <p:cNvPicPr>
            <a:picLocks noChangeAspect="1"/>
          </p:cNvPicPr>
          <p:nvPr/>
        </p:nvPicPr>
        <p:blipFill>
          <a:blip r:embed="rId8"/>
          <a:stretch>
            <a:fillRect/>
          </a:stretch>
        </p:blipFill>
        <p:spPr>
          <a:xfrm>
            <a:off x="1964355" y="2595393"/>
            <a:ext cx="1075826" cy="255164"/>
          </a:xfrm>
          <a:prstGeom prst="rect">
            <a:avLst/>
          </a:prstGeom>
        </p:spPr>
      </p:pic>
      <p:sp>
        <p:nvSpPr>
          <p:cNvPr id="12" name="TextBox 11">
            <a:extLst>
              <a:ext uri="{FF2B5EF4-FFF2-40B4-BE49-F238E27FC236}">
                <a16:creationId xmlns:a16="http://schemas.microsoft.com/office/drawing/2014/main" id="{A8C26918-73C5-40BF-9508-2645EC8D0723}"/>
              </a:ext>
            </a:extLst>
          </p:cNvPr>
          <p:cNvSpPr txBox="1"/>
          <p:nvPr/>
        </p:nvSpPr>
        <p:spPr>
          <a:xfrm>
            <a:off x="155892" y="4113810"/>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3. Download and save the </a:t>
            </a:r>
            <a:r>
              <a:rPr lang="en-US" sz="1000" i="1">
                <a:latin typeface="Calibri" panose="020F0502020204030204" pitchFamily="34" charset="0"/>
                <a:cs typeface="Calibri" panose="020F0502020204030204" pitchFamily="34" charset="0"/>
              </a:rPr>
              <a:t>Rondonia.zip</a:t>
            </a:r>
            <a:r>
              <a:rPr lang="en-US" sz="1000">
                <a:latin typeface="Calibri" panose="020F0502020204030204" pitchFamily="34" charset="0"/>
                <a:cs typeface="Calibri" panose="020F0502020204030204" pitchFamily="34" charset="0"/>
              </a:rPr>
              <a:t> file.</a:t>
            </a:r>
            <a:endParaRPr lang="en-AU" sz="10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D7F97AB-8B81-4824-9919-7A829247178E}"/>
              </a:ext>
            </a:extLst>
          </p:cNvPr>
          <p:cNvSpPr txBox="1"/>
          <p:nvPr/>
        </p:nvSpPr>
        <p:spPr>
          <a:xfrm>
            <a:off x="155892" y="4382561"/>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4. Open ‘</a:t>
            </a:r>
            <a:r>
              <a:rPr lang="en-US" sz="1000" i="1">
                <a:latin typeface="Calibri" panose="020F0502020204030204" pitchFamily="34" charset="0"/>
                <a:cs typeface="Calibri" panose="020F0502020204030204" pitchFamily="34" charset="0"/>
              </a:rPr>
              <a:t>Start | ArcGIS Pro</a:t>
            </a:r>
            <a:r>
              <a:rPr lang="en-US" sz="1000">
                <a:latin typeface="Calibri" panose="020F0502020204030204" pitchFamily="34" charset="0"/>
                <a:cs typeface="Calibri" panose="020F0502020204030204" pitchFamily="34" charset="0"/>
              </a:rPr>
              <a:t>’ desktop program.</a:t>
            </a:r>
            <a:endParaRPr lang="en-AU" sz="100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DB9B327E-F1B0-4FA1-A8BE-BFDCD3714250}"/>
              </a:ext>
            </a:extLst>
          </p:cNvPr>
          <p:cNvPicPr>
            <a:picLocks noChangeAspect="1"/>
          </p:cNvPicPr>
          <p:nvPr/>
        </p:nvPicPr>
        <p:blipFill>
          <a:blip r:embed="rId9"/>
          <a:stretch>
            <a:fillRect/>
          </a:stretch>
        </p:blipFill>
        <p:spPr>
          <a:xfrm>
            <a:off x="3616079" y="1106690"/>
            <a:ext cx="1117652" cy="564305"/>
          </a:xfrm>
          <a:prstGeom prst="rect">
            <a:avLst/>
          </a:prstGeom>
        </p:spPr>
      </p:pic>
      <p:sp>
        <p:nvSpPr>
          <p:cNvPr id="15" name="Rectangle 14">
            <a:extLst>
              <a:ext uri="{FF2B5EF4-FFF2-40B4-BE49-F238E27FC236}">
                <a16:creationId xmlns:a16="http://schemas.microsoft.com/office/drawing/2014/main" id="{F5B71EA5-E1DF-4602-9E0C-6857782B91AC}"/>
              </a:ext>
            </a:extLst>
          </p:cNvPr>
          <p:cNvSpPr/>
          <p:nvPr/>
        </p:nvSpPr>
        <p:spPr>
          <a:xfrm>
            <a:off x="3673232" y="1478953"/>
            <a:ext cx="203200" cy="169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3D6B0082-4AD7-4814-94A0-AE721485AF0E}"/>
              </a:ext>
            </a:extLst>
          </p:cNvPr>
          <p:cNvPicPr>
            <a:picLocks noChangeAspect="1"/>
          </p:cNvPicPr>
          <p:nvPr/>
        </p:nvPicPr>
        <p:blipFill>
          <a:blip r:embed="rId10"/>
          <a:stretch>
            <a:fillRect/>
          </a:stretch>
        </p:blipFill>
        <p:spPr>
          <a:xfrm>
            <a:off x="3616079" y="1841318"/>
            <a:ext cx="2845744" cy="915297"/>
          </a:xfrm>
          <a:prstGeom prst="rect">
            <a:avLst/>
          </a:prstGeom>
        </p:spPr>
      </p:pic>
      <p:sp>
        <p:nvSpPr>
          <p:cNvPr id="17" name="TextBox 16">
            <a:extLst>
              <a:ext uri="{FF2B5EF4-FFF2-40B4-BE49-F238E27FC236}">
                <a16:creationId xmlns:a16="http://schemas.microsoft.com/office/drawing/2014/main" id="{A2B7D8E2-F54C-4891-973A-B2AD28AE0FF4}"/>
              </a:ext>
            </a:extLst>
          </p:cNvPr>
          <p:cNvSpPr txBox="1"/>
          <p:nvPr/>
        </p:nvSpPr>
        <p:spPr>
          <a:xfrm>
            <a:off x="155892" y="4651312"/>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5. Start a new project, ‘</a:t>
            </a:r>
            <a:r>
              <a:rPr lang="en-US" sz="1000" i="1">
                <a:latin typeface="Calibri" panose="020F0502020204030204" pitchFamily="34" charset="0"/>
                <a:cs typeface="Calibri" panose="020F0502020204030204" pitchFamily="34" charset="0"/>
              </a:rPr>
              <a:t>Rondonia Deforestation.aprx’</a:t>
            </a:r>
            <a:endParaRPr lang="en-AU" sz="1000">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8D0C2CA0-7A68-4695-8AE1-F50657D994F9}"/>
              </a:ext>
            </a:extLst>
          </p:cNvPr>
          <p:cNvPicPr>
            <a:picLocks noChangeAspect="1"/>
          </p:cNvPicPr>
          <p:nvPr/>
        </p:nvPicPr>
        <p:blipFill>
          <a:blip r:embed="rId11"/>
          <a:stretch>
            <a:fillRect/>
          </a:stretch>
        </p:blipFill>
        <p:spPr>
          <a:xfrm>
            <a:off x="3616080" y="2783357"/>
            <a:ext cx="1266093" cy="703385"/>
          </a:xfrm>
          <a:prstGeom prst="rect">
            <a:avLst/>
          </a:prstGeom>
        </p:spPr>
      </p:pic>
      <p:sp>
        <p:nvSpPr>
          <p:cNvPr id="20" name="Rectangle 19">
            <a:extLst>
              <a:ext uri="{FF2B5EF4-FFF2-40B4-BE49-F238E27FC236}">
                <a16:creationId xmlns:a16="http://schemas.microsoft.com/office/drawing/2014/main" id="{B1D61FCD-7313-4067-8359-0A14AA6C802F}"/>
              </a:ext>
            </a:extLst>
          </p:cNvPr>
          <p:cNvSpPr/>
          <p:nvPr/>
        </p:nvSpPr>
        <p:spPr>
          <a:xfrm>
            <a:off x="3839416" y="3085944"/>
            <a:ext cx="527050" cy="139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a:extLst>
              <a:ext uri="{FF2B5EF4-FFF2-40B4-BE49-F238E27FC236}">
                <a16:creationId xmlns:a16="http://schemas.microsoft.com/office/drawing/2014/main" id="{D046985B-2BCF-44C4-9ED8-9F540FA5F1A1}"/>
              </a:ext>
            </a:extLst>
          </p:cNvPr>
          <p:cNvPicPr>
            <a:picLocks noChangeAspect="1"/>
          </p:cNvPicPr>
          <p:nvPr/>
        </p:nvPicPr>
        <p:blipFill>
          <a:blip r:embed="rId12"/>
          <a:stretch>
            <a:fillRect/>
          </a:stretch>
        </p:blipFill>
        <p:spPr>
          <a:xfrm>
            <a:off x="3616081" y="3589162"/>
            <a:ext cx="1266092" cy="773405"/>
          </a:xfrm>
          <a:prstGeom prst="rect">
            <a:avLst/>
          </a:prstGeom>
        </p:spPr>
      </p:pic>
      <p:sp>
        <p:nvSpPr>
          <p:cNvPr id="23" name="Rectangle 22">
            <a:extLst>
              <a:ext uri="{FF2B5EF4-FFF2-40B4-BE49-F238E27FC236}">
                <a16:creationId xmlns:a16="http://schemas.microsoft.com/office/drawing/2014/main" id="{DF05629F-0AEA-4B7E-9E02-EF224AD7B295}"/>
              </a:ext>
            </a:extLst>
          </p:cNvPr>
          <p:cNvSpPr/>
          <p:nvPr/>
        </p:nvSpPr>
        <p:spPr>
          <a:xfrm>
            <a:off x="3842817" y="4215994"/>
            <a:ext cx="933701" cy="1272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a:extLst>
              <a:ext uri="{FF2B5EF4-FFF2-40B4-BE49-F238E27FC236}">
                <a16:creationId xmlns:a16="http://schemas.microsoft.com/office/drawing/2014/main" id="{EAC1D9F1-6FCC-4B3B-96C8-EBD645520CAC}"/>
              </a:ext>
            </a:extLst>
          </p:cNvPr>
          <p:cNvPicPr>
            <a:picLocks noChangeAspect="1"/>
          </p:cNvPicPr>
          <p:nvPr/>
        </p:nvPicPr>
        <p:blipFill>
          <a:blip r:embed="rId13"/>
          <a:stretch>
            <a:fillRect/>
          </a:stretch>
        </p:blipFill>
        <p:spPr>
          <a:xfrm>
            <a:off x="4979910" y="2783357"/>
            <a:ext cx="1481913" cy="1579210"/>
          </a:xfrm>
          <a:prstGeom prst="rect">
            <a:avLst/>
          </a:prstGeom>
        </p:spPr>
      </p:pic>
      <p:pic>
        <p:nvPicPr>
          <p:cNvPr id="25" name="Picture 24">
            <a:extLst>
              <a:ext uri="{FF2B5EF4-FFF2-40B4-BE49-F238E27FC236}">
                <a16:creationId xmlns:a16="http://schemas.microsoft.com/office/drawing/2014/main" id="{D1843241-E6A5-4241-9169-4FC50814227E}"/>
              </a:ext>
            </a:extLst>
          </p:cNvPr>
          <p:cNvPicPr>
            <a:picLocks noChangeAspect="1"/>
          </p:cNvPicPr>
          <p:nvPr/>
        </p:nvPicPr>
        <p:blipFill>
          <a:blip r:embed="rId14"/>
          <a:stretch>
            <a:fillRect/>
          </a:stretch>
        </p:blipFill>
        <p:spPr>
          <a:xfrm>
            <a:off x="6514567" y="1841318"/>
            <a:ext cx="2192111" cy="918317"/>
          </a:xfrm>
          <a:prstGeom prst="rect">
            <a:avLst/>
          </a:prstGeom>
        </p:spPr>
      </p:pic>
      <p:sp>
        <p:nvSpPr>
          <p:cNvPr id="26" name="Rectangle 25">
            <a:extLst>
              <a:ext uri="{FF2B5EF4-FFF2-40B4-BE49-F238E27FC236}">
                <a16:creationId xmlns:a16="http://schemas.microsoft.com/office/drawing/2014/main" id="{E97D2EFA-A133-4DB2-8FA0-BCF7DBD87A8D}"/>
              </a:ext>
            </a:extLst>
          </p:cNvPr>
          <p:cNvSpPr/>
          <p:nvPr/>
        </p:nvSpPr>
        <p:spPr>
          <a:xfrm>
            <a:off x="8274700" y="2023936"/>
            <a:ext cx="410897" cy="4250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a:extLst>
              <a:ext uri="{FF2B5EF4-FFF2-40B4-BE49-F238E27FC236}">
                <a16:creationId xmlns:a16="http://schemas.microsoft.com/office/drawing/2014/main" id="{C2E8CAD6-E6B2-450B-96C2-25E13FC6655F}"/>
              </a:ext>
            </a:extLst>
          </p:cNvPr>
          <p:cNvPicPr>
            <a:picLocks noChangeAspect="1"/>
          </p:cNvPicPr>
          <p:nvPr/>
        </p:nvPicPr>
        <p:blipFill>
          <a:blip r:embed="rId15"/>
          <a:stretch>
            <a:fillRect/>
          </a:stretch>
        </p:blipFill>
        <p:spPr>
          <a:xfrm>
            <a:off x="6514568" y="2785666"/>
            <a:ext cx="2192110" cy="1304542"/>
          </a:xfrm>
          <a:prstGeom prst="rect">
            <a:avLst/>
          </a:prstGeom>
        </p:spPr>
      </p:pic>
      <p:sp>
        <p:nvSpPr>
          <p:cNvPr id="28" name="Rectangle 27">
            <a:extLst>
              <a:ext uri="{FF2B5EF4-FFF2-40B4-BE49-F238E27FC236}">
                <a16:creationId xmlns:a16="http://schemas.microsoft.com/office/drawing/2014/main" id="{0CFFAA1E-E47B-4176-945A-52B4B374BBDA}"/>
              </a:ext>
            </a:extLst>
          </p:cNvPr>
          <p:cNvSpPr/>
          <p:nvPr/>
        </p:nvSpPr>
        <p:spPr>
          <a:xfrm>
            <a:off x="6884546" y="3313002"/>
            <a:ext cx="828000" cy="75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a:extLst>
              <a:ext uri="{FF2B5EF4-FFF2-40B4-BE49-F238E27FC236}">
                <a16:creationId xmlns:a16="http://schemas.microsoft.com/office/drawing/2014/main" id="{04E4C360-4106-4246-B041-06D1326A21FA}"/>
              </a:ext>
            </a:extLst>
          </p:cNvPr>
          <p:cNvPicPr>
            <a:picLocks noChangeAspect="1"/>
          </p:cNvPicPr>
          <p:nvPr/>
        </p:nvPicPr>
        <p:blipFill>
          <a:blip r:embed="rId16"/>
          <a:stretch>
            <a:fillRect/>
          </a:stretch>
        </p:blipFill>
        <p:spPr>
          <a:xfrm>
            <a:off x="6514567" y="4169504"/>
            <a:ext cx="1197979" cy="633815"/>
          </a:xfrm>
          <a:prstGeom prst="rect">
            <a:avLst/>
          </a:prstGeom>
        </p:spPr>
      </p:pic>
      <p:sp>
        <p:nvSpPr>
          <p:cNvPr id="30" name="Rectangle 29">
            <a:extLst>
              <a:ext uri="{FF2B5EF4-FFF2-40B4-BE49-F238E27FC236}">
                <a16:creationId xmlns:a16="http://schemas.microsoft.com/office/drawing/2014/main" id="{DA3A6BF9-60D8-49FD-B3E1-C42BE8420194}"/>
              </a:ext>
            </a:extLst>
          </p:cNvPr>
          <p:cNvSpPr/>
          <p:nvPr/>
        </p:nvSpPr>
        <p:spPr>
          <a:xfrm>
            <a:off x="7395664" y="4185501"/>
            <a:ext cx="280649" cy="3864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a:extLst>
              <a:ext uri="{FF2B5EF4-FFF2-40B4-BE49-F238E27FC236}">
                <a16:creationId xmlns:a16="http://schemas.microsoft.com/office/drawing/2014/main" id="{A4C1BE3B-215C-4367-90C3-1059B9965EA4}"/>
              </a:ext>
            </a:extLst>
          </p:cNvPr>
          <p:cNvPicPr>
            <a:picLocks noChangeAspect="1"/>
          </p:cNvPicPr>
          <p:nvPr/>
        </p:nvPicPr>
        <p:blipFill>
          <a:blip r:embed="rId17"/>
          <a:stretch>
            <a:fillRect/>
          </a:stretch>
        </p:blipFill>
        <p:spPr>
          <a:xfrm>
            <a:off x="7737314" y="4169504"/>
            <a:ext cx="969364" cy="634363"/>
          </a:xfrm>
          <a:prstGeom prst="rect">
            <a:avLst/>
          </a:prstGeom>
        </p:spPr>
      </p:pic>
      <p:pic>
        <p:nvPicPr>
          <p:cNvPr id="32" name="Picture 31">
            <a:extLst>
              <a:ext uri="{FF2B5EF4-FFF2-40B4-BE49-F238E27FC236}">
                <a16:creationId xmlns:a16="http://schemas.microsoft.com/office/drawing/2014/main" id="{AFF3D1AE-5445-449B-A825-00B6FAD0F4F8}"/>
              </a:ext>
            </a:extLst>
          </p:cNvPr>
          <p:cNvPicPr>
            <a:picLocks noChangeAspect="1"/>
          </p:cNvPicPr>
          <p:nvPr/>
        </p:nvPicPr>
        <p:blipFill>
          <a:blip r:embed="rId18"/>
          <a:stretch>
            <a:fillRect/>
          </a:stretch>
        </p:blipFill>
        <p:spPr>
          <a:xfrm>
            <a:off x="6514566" y="4874456"/>
            <a:ext cx="2202879" cy="1214408"/>
          </a:xfrm>
          <a:prstGeom prst="rect">
            <a:avLst/>
          </a:prstGeom>
        </p:spPr>
      </p:pic>
      <p:pic>
        <p:nvPicPr>
          <p:cNvPr id="33" name="Picture 32">
            <a:extLst>
              <a:ext uri="{FF2B5EF4-FFF2-40B4-BE49-F238E27FC236}">
                <a16:creationId xmlns:a16="http://schemas.microsoft.com/office/drawing/2014/main" id="{8FF42980-DB1E-4229-80AD-6B331E4E705C}"/>
              </a:ext>
            </a:extLst>
          </p:cNvPr>
          <p:cNvPicPr>
            <a:picLocks noChangeAspect="1"/>
          </p:cNvPicPr>
          <p:nvPr/>
        </p:nvPicPr>
        <p:blipFill>
          <a:blip r:embed="rId19"/>
          <a:stretch>
            <a:fillRect/>
          </a:stretch>
        </p:blipFill>
        <p:spPr>
          <a:xfrm>
            <a:off x="4701174" y="4389309"/>
            <a:ext cx="1763233" cy="1694890"/>
          </a:xfrm>
          <a:prstGeom prst="rect">
            <a:avLst/>
          </a:prstGeom>
        </p:spPr>
      </p:pic>
      <p:pic>
        <p:nvPicPr>
          <p:cNvPr id="9" name="Picture 8">
            <a:extLst>
              <a:ext uri="{FF2B5EF4-FFF2-40B4-BE49-F238E27FC236}">
                <a16:creationId xmlns:a16="http://schemas.microsoft.com/office/drawing/2014/main" id="{A4B80980-B74D-4C93-B30F-6BDC0FF5E3D7}"/>
              </a:ext>
            </a:extLst>
          </p:cNvPr>
          <p:cNvPicPr>
            <a:picLocks noChangeAspect="1"/>
          </p:cNvPicPr>
          <p:nvPr/>
        </p:nvPicPr>
        <p:blipFill>
          <a:blip r:embed="rId20"/>
          <a:stretch>
            <a:fillRect/>
          </a:stretch>
        </p:blipFill>
        <p:spPr>
          <a:xfrm>
            <a:off x="3616081" y="4392312"/>
            <a:ext cx="1034933" cy="730541"/>
          </a:xfrm>
          <a:prstGeom prst="rect">
            <a:avLst/>
          </a:prstGeom>
        </p:spPr>
      </p:pic>
      <p:sp>
        <p:nvSpPr>
          <p:cNvPr id="34" name="Rectangle 33">
            <a:extLst>
              <a:ext uri="{FF2B5EF4-FFF2-40B4-BE49-F238E27FC236}">
                <a16:creationId xmlns:a16="http://schemas.microsoft.com/office/drawing/2014/main" id="{284FC87A-D6E6-4829-A981-5E7D1EDBF656}"/>
              </a:ext>
            </a:extLst>
          </p:cNvPr>
          <p:cNvSpPr/>
          <p:nvPr/>
        </p:nvSpPr>
        <p:spPr>
          <a:xfrm>
            <a:off x="4366342" y="4503532"/>
            <a:ext cx="245872" cy="2254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TextBox 34">
            <a:extLst>
              <a:ext uri="{FF2B5EF4-FFF2-40B4-BE49-F238E27FC236}">
                <a16:creationId xmlns:a16="http://schemas.microsoft.com/office/drawing/2014/main" id="{67538F2C-B84A-4E2F-AA0F-4AF9047ACF54}"/>
              </a:ext>
            </a:extLst>
          </p:cNvPr>
          <p:cNvSpPr txBox="1"/>
          <p:nvPr/>
        </p:nvSpPr>
        <p:spPr>
          <a:xfrm>
            <a:off x="155892" y="4920063"/>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6. Import a map</a:t>
            </a:r>
            <a:endParaRPr lang="en-AU" sz="1000">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6D678D1D-23BA-40AF-90B3-58DD983E3CF6}"/>
              </a:ext>
            </a:extLst>
          </p:cNvPr>
          <p:cNvPicPr>
            <a:picLocks noChangeAspect="1"/>
          </p:cNvPicPr>
          <p:nvPr/>
        </p:nvPicPr>
        <p:blipFill>
          <a:blip r:embed="rId21"/>
          <a:stretch>
            <a:fillRect/>
          </a:stretch>
        </p:blipFill>
        <p:spPr>
          <a:xfrm>
            <a:off x="4968554" y="2783357"/>
            <a:ext cx="1481913" cy="1571759"/>
          </a:xfrm>
          <a:prstGeom prst="rect">
            <a:avLst/>
          </a:prstGeom>
        </p:spPr>
      </p:pic>
      <p:sp>
        <p:nvSpPr>
          <p:cNvPr id="37" name="TextBox 36">
            <a:extLst>
              <a:ext uri="{FF2B5EF4-FFF2-40B4-BE49-F238E27FC236}">
                <a16:creationId xmlns:a16="http://schemas.microsoft.com/office/drawing/2014/main" id="{5E85D4C7-E002-432A-A0F1-484E86B1C044}"/>
              </a:ext>
            </a:extLst>
          </p:cNvPr>
          <p:cNvSpPr txBox="1"/>
          <p:nvPr/>
        </p:nvSpPr>
        <p:spPr>
          <a:xfrm>
            <a:off x="155892" y="5170473"/>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7. Change the base map</a:t>
            </a:r>
            <a:endParaRPr lang="en-AU" sz="100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7A5DF5E-0FEA-4E70-9123-06B517F4AF65}"/>
              </a:ext>
            </a:extLst>
          </p:cNvPr>
          <p:cNvSpPr txBox="1"/>
          <p:nvPr/>
        </p:nvSpPr>
        <p:spPr>
          <a:xfrm>
            <a:off x="155892" y="5439224"/>
            <a:ext cx="3171367"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8. Locate ‘Rondonia’</a:t>
            </a:r>
            <a:endParaRPr lang="en-AU" sz="100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DFA1F8CF-9C32-4B18-AEEB-C2B2557418B4}"/>
              </a:ext>
            </a:extLst>
          </p:cNvPr>
          <p:cNvSpPr txBox="1"/>
          <p:nvPr/>
        </p:nvSpPr>
        <p:spPr>
          <a:xfrm>
            <a:off x="155892" y="5676666"/>
            <a:ext cx="1362665" cy="246221"/>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9. Save the project.</a:t>
            </a:r>
            <a:endParaRPr lang="en-AU" sz="1000">
              <a:latin typeface="Calibri" panose="020F0502020204030204" pitchFamily="34" charset="0"/>
              <a:cs typeface="Calibri" panose="020F0502020204030204" pitchFamily="34" charset="0"/>
            </a:endParaRPr>
          </a:p>
        </p:txBody>
      </p:sp>
      <p:sp>
        <p:nvSpPr>
          <p:cNvPr id="21" name="Rectangle: Rounded Corners 20">
            <a:extLst>
              <a:ext uri="{FF2B5EF4-FFF2-40B4-BE49-F238E27FC236}">
                <a16:creationId xmlns:a16="http://schemas.microsoft.com/office/drawing/2014/main" id="{42BD90E2-5088-4C1C-8207-ED0BBBB492BB}"/>
              </a:ext>
            </a:extLst>
          </p:cNvPr>
          <p:cNvSpPr/>
          <p:nvPr/>
        </p:nvSpPr>
        <p:spPr>
          <a:xfrm>
            <a:off x="1919125" y="5837978"/>
            <a:ext cx="2693089" cy="24622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Calibri" panose="020F0502020204030204" pitchFamily="34" charset="0"/>
                <a:cs typeface="Calibri" panose="020F0502020204030204" pitchFamily="34" charset="0"/>
              </a:rPr>
              <a:t>Next: Organise and symbolise data </a:t>
            </a:r>
            <a:endParaRPr lang="en-AU" sz="1200" b="1">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4CC59B66-BC8C-4C14-B7CA-EF52105F528D}"/>
              </a:ext>
            </a:extLst>
          </p:cNvPr>
          <p:cNvSpPr txBox="1"/>
          <p:nvPr/>
        </p:nvSpPr>
        <p:spPr>
          <a:xfrm>
            <a:off x="4776518" y="1106690"/>
            <a:ext cx="3909079" cy="707886"/>
          </a:xfrm>
          <a:prstGeom prst="rect">
            <a:avLst/>
          </a:prstGeom>
          <a:noFill/>
          <a:ln w="3175">
            <a:solidFill>
              <a:schemeClr val="tx1"/>
            </a:solidFill>
          </a:ln>
        </p:spPr>
        <p:txBody>
          <a:bodyPr wrap="square" rtlCol="0">
            <a:spAutoFit/>
          </a:bodyPr>
          <a:lstStyle/>
          <a:p>
            <a:pPr algn="just"/>
            <a:r>
              <a:rPr lang="en-US" sz="1000">
                <a:latin typeface="Calibri" panose="020F0502020204030204" pitchFamily="34" charset="0"/>
                <a:cs typeface="Calibri" panose="020F0502020204030204" pitchFamily="34" charset="0"/>
              </a:rPr>
              <a:t>Before you can make a map, you must first create a project. A project stores the maps, databases, toolboxes, styles, and other folders that may be useful when making your map. Then you'll import a map document with some of the data you need to start the map.</a:t>
            </a:r>
            <a:endParaRPr lang="en-AU" sz="1000">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04AB5913-05BD-4131-A790-44E451D8A720}"/>
              </a:ext>
            </a:extLst>
          </p:cNvPr>
          <p:cNvSpPr/>
          <p:nvPr/>
        </p:nvSpPr>
        <p:spPr>
          <a:xfrm>
            <a:off x="8113129" y="4612894"/>
            <a:ext cx="527050" cy="139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673712350"/>
      </p:ext>
    </p:extLst>
  </p:cSld>
  <p:clrMapOvr>
    <a:masterClrMapping/>
  </p:clrMapOvr>
  <mc:AlternateContent xmlns:mc="http://schemas.openxmlformats.org/markup-compatibility/2006">
    <mc:Choice xmlns:p14="http://schemas.microsoft.com/office/powerpoint/2010/main" Requires="p14">
      <p:transition spd="slow" p14:dur="2000" advTm="97967"/>
    </mc:Choice>
    <mc:Fallback>
      <p:transition spd="slow" advTm="979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5"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2000"/>
                                        <p:tgtEl>
                                          <p:spTgt spid="15"/>
                                        </p:tgtEl>
                                      </p:cBhvr>
                                    </p:animEffect>
                                    <p:anim calcmode="lin" valueType="num">
                                      <p:cBhvr>
                                        <p:cTn id="73" dur="2000" fill="hold"/>
                                        <p:tgtEl>
                                          <p:spTgt spid="15"/>
                                        </p:tgtEl>
                                        <p:attrNameLst>
                                          <p:attrName>ppt_w</p:attrName>
                                        </p:attrNameLst>
                                      </p:cBhvr>
                                      <p:tavLst>
                                        <p:tav tm="0" fmla="#ppt_w*sin(2.5*pi*$)">
                                          <p:val>
                                            <p:fltVal val="0"/>
                                          </p:val>
                                        </p:tav>
                                        <p:tav tm="100000">
                                          <p:val>
                                            <p:fltVal val="1"/>
                                          </p:val>
                                        </p:tav>
                                      </p:tavLst>
                                    </p:anim>
                                    <p:anim calcmode="lin" valueType="num">
                                      <p:cBhvr>
                                        <p:cTn id="74"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5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45" presetClass="entr" presetSubtype="0"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2000"/>
                                        <p:tgtEl>
                                          <p:spTgt spid="20"/>
                                        </p:tgtEl>
                                      </p:cBhvr>
                                    </p:animEffect>
                                    <p:anim calcmode="lin" valueType="num">
                                      <p:cBhvr>
                                        <p:cTn id="97" dur="2000" fill="hold"/>
                                        <p:tgtEl>
                                          <p:spTgt spid="20"/>
                                        </p:tgtEl>
                                        <p:attrNameLst>
                                          <p:attrName>ppt_w</p:attrName>
                                        </p:attrNameLst>
                                      </p:cBhvr>
                                      <p:tavLst>
                                        <p:tav tm="0" fmla="#ppt_w*sin(2.5*pi*$)">
                                          <p:val>
                                            <p:fltVal val="0"/>
                                          </p:val>
                                        </p:tav>
                                        <p:tav tm="100000">
                                          <p:val>
                                            <p:fltVal val="1"/>
                                          </p:val>
                                        </p:tav>
                                      </p:tavLst>
                                    </p:anim>
                                    <p:anim calcmode="lin" valueType="num">
                                      <p:cBhvr>
                                        <p:cTn id="98"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45" presetClass="entr" presetSubtype="0"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fade">
                                      <p:cBhvr>
                                        <p:cTn id="108" dur="2000"/>
                                        <p:tgtEl>
                                          <p:spTgt spid="23"/>
                                        </p:tgtEl>
                                      </p:cBhvr>
                                    </p:animEffect>
                                    <p:anim calcmode="lin" valueType="num">
                                      <p:cBhvr>
                                        <p:cTn id="109" dur="2000" fill="hold"/>
                                        <p:tgtEl>
                                          <p:spTgt spid="23"/>
                                        </p:tgtEl>
                                        <p:attrNameLst>
                                          <p:attrName>ppt_w</p:attrName>
                                        </p:attrNameLst>
                                      </p:cBhvr>
                                      <p:tavLst>
                                        <p:tav tm="0" fmla="#ppt_w*sin(2.5*pi*$)">
                                          <p:val>
                                            <p:fltVal val="0"/>
                                          </p:val>
                                        </p:tav>
                                        <p:tav tm="100000">
                                          <p:val>
                                            <p:fltVal val="1"/>
                                          </p:val>
                                        </p:tav>
                                      </p:tavLst>
                                    </p:anim>
                                    <p:anim calcmode="lin" valueType="num">
                                      <p:cBhvr>
                                        <p:cTn id="110"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500"/>
                                        <p:tgtEl>
                                          <p:spTgt spid="24"/>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fade">
                                      <p:cBhvr>
                                        <p:cTn id="120" dur="1000"/>
                                        <p:tgtEl>
                                          <p:spTgt spid="37"/>
                                        </p:tgtEl>
                                      </p:cBhvr>
                                    </p:animEffect>
                                    <p:anim calcmode="lin" valueType="num">
                                      <p:cBhvr>
                                        <p:cTn id="121" dur="1000" fill="hold"/>
                                        <p:tgtEl>
                                          <p:spTgt spid="37"/>
                                        </p:tgtEl>
                                        <p:attrNameLst>
                                          <p:attrName>ppt_x</p:attrName>
                                        </p:attrNameLst>
                                      </p:cBhvr>
                                      <p:tavLst>
                                        <p:tav tm="0">
                                          <p:val>
                                            <p:strVal val="#ppt_x"/>
                                          </p:val>
                                        </p:tav>
                                        <p:tav tm="100000">
                                          <p:val>
                                            <p:strVal val="#ppt_x"/>
                                          </p:val>
                                        </p:tav>
                                      </p:tavLst>
                                    </p:anim>
                                    <p:anim calcmode="lin" valueType="num">
                                      <p:cBhvr>
                                        <p:cTn id="12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45" presetClass="entr" presetSubtype="0"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2000"/>
                                        <p:tgtEl>
                                          <p:spTgt spid="26"/>
                                        </p:tgtEl>
                                      </p:cBhvr>
                                    </p:animEffect>
                                    <p:anim calcmode="lin" valueType="num">
                                      <p:cBhvr>
                                        <p:cTn id="133" dur="2000" fill="hold"/>
                                        <p:tgtEl>
                                          <p:spTgt spid="26"/>
                                        </p:tgtEl>
                                        <p:attrNameLst>
                                          <p:attrName>ppt_w</p:attrName>
                                        </p:attrNameLst>
                                      </p:cBhvr>
                                      <p:tavLst>
                                        <p:tav tm="0" fmla="#ppt_w*sin(2.5*pi*$)">
                                          <p:val>
                                            <p:fltVal val="0"/>
                                          </p:val>
                                        </p:tav>
                                        <p:tav tm="100000">
                                          <p:val>
                                            <p:fltVal val="1"/>
                                          </p:val>
                                        </p:tav>
                                      </p:tavLst>
                                    </p:anim>
                                    <p:anim calcmode="lin" valueType="num">
                                      <p:cBhvr>
                                        <p:cTn id="134"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7"/>
                                        </p:tgtEl>
                                        <p:attrNameLst>
                                          <p:attrName>style.visibility</p:attrName>
                                        </p:attrNameLst>
                                      </p:cBhvr>
                                      <p:to>
                                        <p:strVal val="visible"/>
                                      </p:to>
                                    </p:set>
                                    <p:animEffect transition="in" filter="fade">
                                      <p:cBhvr>
                                        <p:cTn id="139" dur="500"/>
                                        <p:tgtEl>
                                          <p:spTgt spid="27"/>
                                        </p:tgtEl>
                                      </p:cBhvr>
                                    </p:animEffect>
                                  </p:childTnLst>
                                </p:cTn>
                              </p:par>
                            </p:childTnLst>
                          </p:cTn>
                        </p:par>
                      </p:childTnLst>
                    </p:cTn>
                  </p:par>
                  <p:par>
                    <p:cTn id="140" fill="hold">
                      <p:stCondLst>
                        <p:cond delay="indefinite"/>
                      </p:stCondLst>
                      <p:childTnLst>
                        <p:par>
                          <p:cTn id="141" fill="hold">
                            <p:stCondLst>
                              <p:cond delay="0"/>
                            </p:stCondLst>
                            <p:childTnLst>
                              <p:par>
                                <p:cTn id="142" presetID="45" presetClass="entr" presetSubtype="0" fill="hold" grpId="0" nodeType="click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2000"/>
                                        <p:tgtEl>
                                          <p:spTgt spid="28"/>
                                        </p:tgtEl>
                                      </p:cBhvr>
                                    </p:animEffect>
                                    <p:anim calcmode="lin" valueType="num">
                                      <p:cBhvr>
                                        <p:cTn id="145" dur="2000" fill="hold"/>
                                        <p:tgtEl>
                                          <p:spTgt spid="28"/>
                                        </p:tgtEl>
                                        <p:attrNameLst>
                                          <p:attrName>ppt_w</p:attrName>
                                        </p:attrNameLst>
                                      </p:cBhvr>
                                      <p:tavLst>
                                        <p:tav tm="0" fmla="#ppt_w*sin(2.5*pi*$)">
                                          <p:val>
                                            <p:fltVal val="0"/>
                                          </p:val>
                                        </p:tav>
                                        <p:tav tm="100000">
                                          <p:val>
                                            <p:fltVal val="1"/>
                                          </p:val>
                                        </p:tav>
                                      </p:tavLst>
                                    </p:anim>
                                    <p:anim calcmode="lin" valueType="num">
                                      <p:cBhvr>
                                        <p:cTn id="146" dur="2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8"/>
                                        </p:tgtEl>
                                        <p:attrNameLst>
                                          <p:attrName>style.visibility</p:attrName>
                                        </p:attrNameLst>
                                      </p:cBhvr>
                                      <p:to>
                                        <p:strVal val="visible"/>
                                      </p:to>
                                    </p:set>
                                    <p:animEffect transition="in" filter="fade">
                                      <p:cBhvr>
                                        <p:cTn id="151" dur="500"/>
                                        <p:tgtEl>
                                          <p:spTgt spid="18"/>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38"/>
                                        </p:tgtEl>
                                        <p:attrNameLst>
                                          <p:attrName>style.visibility</p:attrName>
                                        </p:attrNameLst>
                                      </p:cBhvr>
                                      <p:to>
                                        <p:strVal val="visible"/>
                                      </p:to>
                                    </p:set>
                                    <p:animEffect transition="in" filter="fade">
                                      <p:cBhvr>
                                        <p:cTn id="156" dur="1000"/>
                                        <p:tgtEl>
                                          <p:spTgt spid="38"/>
                                        </p:tgtEl>
                                      </p:cBhvr>
                                    </p:animEffect>
                                    <p:anim calcmode="lin" valueType="num">
                                      <p:cBhvr>
                                        <p:cTn id="157" dur="1000" fill="hold"/>
                                        <p:tgtEl>
                                          <p:spTgt spid="38"/>
                                        </p:tgtEl>
                                        <p:attrNameLst>
                                          <p:attrName>ppt_x</p:attrName>
                                        </p:attrNameLst>
                                      </p:cBhvr>
                                      <p:tavLst>
                                        <p:tav tm="0">
                                          <p:val>
                                            <p:strVal val="#ppt_x"/>
                                          </p:val>
                                        </p:tav>
                                        <p:tav tm="100000">
                                          <p:val>
                                            <p:strVal val="#ppt_x"/>
                                          </p:val>
                                        </p:tav>
                                      </p:tavLst>
                                    </p:anim>
                                    <p:anim calcmode="lin" valueType="num">
                                      <p:cBhvr>
                                        <p:cTn id="15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29"/>
                                        </p:tgtEl>
                                        <p:attrNameLst>
                                          <p:attrName>style.visibility</p:attrName>
                                        </p:attrNameLst>
                                      </p:cBhvr>
                                      <p:to>
                                        <p:strVal val="visible"/>
                                      </p:to>
                                    </p:set>
                                    <p:animEffect transition="in" filter="fade">
                                      <p:cBhvr>
                                        <p:cTn id="163" dur="500"/>
                                        <p:tgtEl>
                                          <p:spTgt spid="29"/>
                                        </p:tgtEl>
                                      </p:cBhvr>
                                    </p:animEffect>
                                  </p:childTnLst>
                                </p:cTn>
                              </p:par>
                            </p:childTnLst>
                          </p:cTn>
                        </p:par>
                      </p:childTnLst>
                    </p:cTn>
                  </p:par>
                  <p:par>
                    <p:cTn id="164" fill="hold">
                      <p:stCondLst>
                        <p:cond delay="indefinite"/>
                      </p:stCondLst>
                      <p:childTnLst>
                        <p:par>
                          <p:cTn id="165" fill="hold">
                            <p:stCondLst>
                              <p:cond delay="0"/>
                            </p:stCondLst>
                            <p:childTnLst>
                              <p:par>
                                <p:cTn id="166" presetID="45" presetClass="entr" presetSubtype="0" fill="hold" grpId="0" nodeType="click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fade">
                                      <p:cBhvr>
                                        <p:cTn id="168" dur="2000"/>
                                        <p:tgtEl>
                                          <p:spTgt spid="30"/>
                                        </p:tgtEl>
                                      </p:cBhvr>
                                    </p:animEffect>
                                    <p:anim calcmode="lin" valueType="num">
                                      <p:cBhvr>
                                        <p:cTn id="169" dur="2000" fill="hold"/>
                                        <p:tgtEl>
                                          <p:spTgt spid="30"/>
                                        </p:tgtEl>
                                        <p:attrNameLst>
                                          <p:attrName>ppt_w</p:attrName>
                                        </p:attrNameLst>
                                      </p:cBhvr>
                                      <p:tavLst>
                                        <p:tav tm="0" fmla="#ppt_w*sin(2.5*pi*$)">
                                          <p:val>
                                            <p:fltVal val="0"/>
                                          </p:val>
                                        </p:tav>
                                        <p:tav tm="100000">
                                          <p:val>
                                            <p:fltVal val="1"/>
                                          </p:val>
                                        </p:tav>
                                      </p:tavLst>
                                    </p:anim>
                                    <p:anim calcmode="lin" valueType="num">
                                      <p:cBhvr>
                                        <p:cTn id="170"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31"/>
                                        </p:tgtEl>
                                        <p:attrNameLst>
                                          <p:attrName>style.visibility</p:attrName>
                                        </p:attrNameLst>
                                      </p:cBhvr>
                                      <p:to>
                                        <p:strVal val="visible"/>
                                      </p:to>
                                    </p:set>
                                    <p:animEffect transition="in" filter="fade">
                                      <p:cBhvr>
                                        <p:cTn id="175" dur="500"/>
                                        <p:tgtEl>
                                          <p:spTgt spid="31"/>
                                        </p:tgtEl>
                                      </p:cBhvr>
                                    </p:animEffect>
                                  </p:childTnLst>
                                </p:cTn>
                              </p:par>
                            </p:childTnLst>
                          </p:cTn>
                        </p:par>
                      </p:childTnLst>
                    </p:cTn>
                  </p:par>
                  <p:par>
                    <p:cTn id="176" fill="hold">
                      <p:stCondLst>
                        <p:cond delay="indefinite"/>
                      </p:stCondLst>
                      <p:childTnLst>
                        <p:par>
                          <p:cTn id="177" fill="hold">
                            <p:stCondLst>
                              <p:cond delay="0"/>
                            </p:stCondLst>
                            <p:childTnLst>
                              <p:par>
                                <p:cTn id="178" presetID="45" presetClass="entr" presetSubtype="0" fill="hold" grpId="0" nodeType="clickEffect">
                                  <p:stCondLst>
                                    <p:cond delay="0"/>
                                  </p:stCondLst>
                                  <p:childTnLst>
                                    <p:set>
                                      <p:cBhvr>
                                        <p:cTn id="179" dur="1" fill="hold">
                                          <p:stCondLst>
                                            <p:cond delay="0"/>
                                          </p:stCondLst>
                                        </p:cTn>
                                        <p:tgtEl>
                                          <p:spTgt spid="41"/>
                                        </p:tgtEl>
                                        <p:attrNameLst>
                                          <p:attrName>style.visibility</p:attrName>
                                        </p:attrNameLst>
                                      </p:cBhvr>
                                      <p:to>
                                        <p:strVal val="visible"/>
                                      </p:to>
                                    </p:set>
                                    <p:animEffect transition="in" filter="fade">
                                      <p:cBhvr>
                                        <p:cTn id="180" dur="2000"/>
                                        <p:tgtEl>
                                          <p:spTgt spid="41"/>
                                        </p:tgtEl>
                                      </p:cBhvr>
                                    </p:animEffect>
                                    <p:anim calcmode="lin" valueType="num">
                                      <p:cBhvr>
                                        <p:cTn id="181" dur="2000" fill="hold"/>
                                        <p:tgtEl>
                                          <p:spTgt spid="41"/>
                                        </p:tgtEl>
                                        <p:attrNameLst>
                                          <p:attrName>ppt_w</p:attrName>
                                        </p:attrNameLst>
                                      </p:cBhvr>
                                      <p:tavLst>
                                        <p:tav tm="0" fmla="#ppt_w*sin(2.5*pi*$)">
                                          <p:val>
                                            <p:fltVal val="0"/>
                                          </p:val>
                                        </p:tav>
                                        <p:tav tm="100000">
                                          <p:val>
                                            <p:fltVal val="1"/>
                                          </p:val>
                                        </p:tav>
                                      </p:tavLst>
                                    </p:anim>
                                    <p:anim calcmode="lin" valueType="num">
                                      <p:cBhvr>
                                        <p:cTn id="182" dur="20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32"/>
                                        </p:tgtEl>
                                        <p:attrNameLst>
                                          <p:attrName>style.visibility</p:attrName>
                                        </p:attrNameLst>
                                      </p:cBhvr>
                                      <p:to>
                                        <p:strVal val="visible"/>
                                      </p:to>
                                    </p:set>
                                    <p:animEffect transition="in" filter="fade">
                                      <p:cBhvr>
                                        <p:cTn id="187" dur="500"/>
                                        <p:tgtEl>
                                          <p:spTgt spid="32"/>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33"/>
                                        </p:tgtEl>
                                        <p:attrNameLst>
                                          <p:attrName>style.visibility</p:attrName>
                                        </p:attrNameLst>
                                      </p:cBhvr>
                                      <p:to>
                                        <p:strVal val="visible"/>
                                      </p:to>
                                    </p:set>
                                    <p:animEffect transition="in" filter="fade">
                                      <p:cBhvr>
                                        <p:cTn id="192" dur="500"/>
                                        <p:tgtEl>
                                          <p:spTgt spid="33"/>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fade">
                                      <p:cBhvr>
                                        <p:cTn id="197" dur="1000"/>
                                        <p:tgtEl>
                                          <p:spTgt spid="39"/>
                                        </p:tgtEl>
                                      </p:cBhvr>
                                    </p:animEffect>
                                    <p:anim calcmode="lin" valueType="num">
                                      <p:cBhvr>
                                        <p:cTn id="198" dur="1000" fill="hold"/>
                                        <p:tgtEl>
                                          <p:spTgt spid="39"/>
                                        </p:tgtEl>
                                        <p:attrNameLst>
                                          <p:attrName>ppt_x</p:attrName>
                                        </p:attrNameLst>
                                      </p:cBhvr>
                                      <p:tavLst>
                                        <p:tav tm="0">
                                          <p:val>
                                            <p:strVal val="#ppt_x"/>
                                          </p:val>
                                        </p:tav>
                                        <p:tav tm="100000">
                                          <p:val>
                                            <p:strVal val="#ppt_x"/>
                                          </p:val>
                                        </p:tav>
                                      </p:tavLst>
                                    </p:anim>
                                    <p:anim calcmode="lin" valueType="num">
                                      <p:cBhvr>
                                        <p:cTn id="19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9"/>
                                        </p:tgtEl>
                                        <p:attrNameLst>
                                          <p:attrName>style.visibility</p:attrName>
                                        </p:attrNameLst>
                                      </p:cBhvr>
                                      <p:to>
                                        <p:strVal val="visible"/>
                                      </p:to>
                                    </p:set>
                                    <p:animEffect transition="in" filter="fade">
                                      <p:cBhvr>
                                        <p:cTn id="204" dur="500"/>
                                        <p:tgtEl>
                                          <p:spTgt spid="9"/>
                                        </p:tgtEl>
                                      </p:cBhvr>
                                    </p:animEffect>
                                  </p:childTnLst>
                                </p:cTn>
                              </p:par>
                            </p:childTnLst>
                          </p:cTn>
                        </p:par>
                      </p:childTnLst>
                    </p:cTn>
                  </p:par>
                  <p:par>
                    <p:cTn id="205" fill="hold">
                      <p:stCondLst>
                        <p:cond delay="indefinite"/>
                      </p:stCondLst>
                      <p:childTnLst>
                        <p:par>
                          <p:cTn id="206" fill="hold">
                            <p:stCondLst>
                              <p:cond delay="0"/>
                            </p:stCondLst>
                            <p:childTnLst>
                              <p:par>
                                <p:cTn id="207" presetID="45" presetClass="entr" presetSubtype="0"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2000"/>
                                        <p:tgtEl>
                                          <p:spTgt spid="34"/>
                                        </p:tgtEl>
                                      </p:cBhvr>
                                    </p:animEffect>
                                    <p:anim calcmode="lin" valueType="num">
                                      <p:cBhvr>
                                        <p:cTn id="210" dur="2000" fill="hold"/>
                                        <p:tgtEl>
                                          <p:spTgt spid="34"/>
                                        </p:tgtEl>
                                        <p:attrNameLst>
                                          <p:attrName>ppt_w</p:attrName>
                                        </p:attrNameLst>
                                      </p:cBhvr>
                                      <p:tavLst>
                                        <p:tav tm="0" fmla="#ppt_w*sin(2.5*pi*$)">
                                          <p:val>
                                            <p:fltVal val="0"/>
                                          </p:val>
                                        </p:tav>
                                        <p:tav tm="100000">
                                          <p:val>
                                            <p:fltVal val="1"/>
                                          </p:val>
                                        </p:tav>
                                      </p:tavLst>
                                    </p:anim>
                                    <p:anim calcmode="lin" valueType="num">
                                      <p:cBhvr>
                                        <p:cTn id="211" dur="2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14" presetClass="entr" presetSubtype="10" fill="hold" grpId="0" nodeType="clickEffect">
                                  <p:stCondLst>
                                    <p:cond delay="0"/>
                                  </p:stCondLst>
                                  <p:childTnLst>
                                    <p:set>
                                      <p:cBhvr>
                                        <p:cTn id="215" dur="1" fill="hold">
                                          <p:stCondLst>
                                            <p:cond delay="0"/>
                                          </p:stCondLst>
                                        </p:cTn>
                                        <p:tgtEl>
                                          <p:spTgt spid="21"/>
                                        </p:tgtEl>
                                        <p:attrNameLst>
                                          <p:attrName>style.visibility</p:attrName>
                                        </p:attrNameLst>
                                      </p:cBhvr>
                                      <p:to>
                                        <p:strVal val="visible"/>
                                      </p:to>
                                    </p:set>
                                    <p:animEffect transition="in" filter="randombar(horizontal)">
                                      <p:cBhvr>
                                        <p:cTn id="2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13" grpId="0"/>
      <p:bldP spid="15" grpId="0" animBg="1"/>
      <p:bldP spid="17" grpId="0"/>
      <p:bldP spid="20" grpId="0" animBg="1"/>
      <p:bldP spid="23" grpId="0" animBg="1"/>
      <p:bldP spid="26" grpId="0" animBg="1"/>
      <p:bldP spid="28" grpId="0" animBg="1"/>
      <p:bldP spid="30" grpId="0" animBg="1"/>
      <p:bldP spid="34" grpId="0" animBg="1"/>
      <p:bldP spid="35" grpId="0"/>
      <p:bldP spid="37" grpId="0"/>
      <p:bldP spid="38" grpId="0"/>
      <p:bldP spid="39" grpId="0"/>
      <p:bldP spid="21"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256B0A-7333-4765-AD82-A963C4A1CC81}"/>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TextBox 4">
            <a:extLst>
              <a:ext uri="{FF2B5EF4-FFF2-40B4-BE49-F238E27FC236}">
                <a16:creationId xmlns:a16="http://schemas.microsoft.com/office/drawing/2014/main" id="{C334165E-46DE-42FC-901A-9F6B275488B4}"/>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Summary</a:t>
            </a:r>
          </a:p>
        </p:txBody>
      </p:sp>
      <p:sp>
        <p:nvSpPr>
          <p:cNvPr id="2" name="TextBox 1">
            <a:extLst>
              <a:ext uri="{FF2B5EF4-FFF2-40B4-BE49-F238E27FC236}">
                <a16:creationId xmlns:a16="http://schemas.microsoft.com/office/drawing/2014/main" id="{B6402656-03E7-4940-A772-0FAFE2490CC0}"/>
              </a:ext>
            </a:extLst>
          </p:cNvPr>
          <p:cNvSpPr txBox="1"/>
          <p:nvPr/>
        </p:nvSpPr>
        <p:spPr>
          <a:xfrm>
            <a:off x="1200150" y="1371600"/>
            <a:ext cx="6000750" cy="553998"/>
          </a:xfrm>
          <a:prstGeom prst="rect">
            <a:avLst/>
          </a:prstGeom>
          <a:noFill/>
          <a:ln w="3175">
            <a:noFill/>
          </a:ln>
        </p:spPr>
        <p:txBody>
          <a:bodyPr wrap="square" rtlCol="0">
            <a:spAutoFit/>
          </a:bodyPr>
          <a:lstStyle/>
          <a:p>
            <a:pPr algn="just"/>
            <a:r>
              <a:rPr lang="en-US" sz="1000">
                <a:latin typeface="Calibri" panose="020F0502020204030204" pitchFamily="34" charset="0"/>
                <a:cs typeface="Calibri" panose="020F0502020204030204" pitchFamily="34" charset="0"/>
              </a:rPr>
              <a:t>NOTHING HERE AT THE MOMENT! </a:t>
            </a:r>
          </a:p>
          <a:p>
            <a:pPr algn="just"/>
            <a:endParaRPr lang="en-US" sz="1000">
              <a:latin typeface="Calibri" panose="020F0502020204030204" pitchFamily="34" charset="0"/>
              <a:cs typeface="Calibri" panose="020F0502020204030204" pitchFamily="34" charset="0"/>
            </a:endParaRPr>
          </a:p>
          <a:p>
            <a:pPr algn="just"/>
            <a:r>
              <a:rPr lang="en-US" sz="1000">
                <a:latin typeface="Calibri" panose="020F0502020204030204" pitchFamily="34" charset="0"/>
                <a:cs typeface="Calibri" panose="020F0502020204030204" pitchFamily="34" charset="0"/>
              </a:rPr>
              <a:t>Will be updated after all modules have been described.</a:t>
            </a:r>
            <a:endParaRPr lang="en-AU" sz="1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129355"/>
      </p:ext>
    </p:extLst>
  </p:cSld>
  <p:clrMapOvr>
    <a:masterClrMapping/>
  </p:clrMapOvr>
  <mc:AlternateContent xmlns:mc="http://schemas.openxmlformats.org/markup-compatibility/2006">
    <mc:Choice xmlns:p14="http://schemas.microsoft.com/office/powerpoint/2010/main" Requires="p14">
      <p:transition spd="slow" p14:dur="2000" advTm="4525"/>
    </mc:Choice>
    <mc:Fallback>
      <p:transition spd="slow" advTm="45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mc:Choice xmlns:p14="http://schemas.microsoft.com/office/powerpoint/2010/main" Requires="p14">
      <p:transition spd="slow" p14:dur="2000" advTm="7099"/>
    </mc:Choice>
    <mc:Fallback>
      <p:transition spd="slow" advTm="709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ags/tag2.xml><?xml version="1.0" encoding="utf-8"?>
<p:tagLst xmlns:a="http://schemas.openxmlformats.org/drawingml/2006/main" xmlns:r="http://schemas.openxmlformats.org/officeDocument/2006/relationships" xmlns:p="http://schemas.openxmlformats.org/presentationml/2006/main">
  <p:tag name="TIMING" val="|6.5|1.6|4.3|1.6|1.8|2.7|1.5|1.9|2.7|1.8|2.9|2.3|2.6|3.5|1.9|2.2|3|3.6|2.6|3.5|1.9|2.1|2.7|1.7|3.1|2.9|2.1|1.8|2.8|1.7|2.8|3.1|2.3|2|1.8|2.6"/>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txDef>
      <a:spPr>
        <a:noFill/>
        <a:ln w="3175">
          <a:noFill/>
        </a:ln>
      </a:spPr>
      <a:bodyPr wrap="square" rtlCol="0">
        <a:spAutoFit/>
      </a:bodyPr>
      <a:lstStyle>
        <a:defPPr algn="just">
          <a:defRPr sz="1000">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2457</TotalTime>
  <Words>326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Tw Cen MT</vt:lpstr>
      <vt:lpstr>ヒラギノ角ゴ Pro W3</vt:lpstr>
      <vt:lpstr>Droplet</vt:lpstr>
      <vt:lpstr>Custom Design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132</cp:revision>
  <dcterms:created xsi:type="dcterms:W3CDTF">2019-01-07T22:49:58Z</dcterms:created>
  <dcterms:modified xsi:type="dcterms:W3CDTF">2019-01-10T22:53:18Z</dcterms:modified>
</cp:coreProperties>
</file>