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6"/>
  </p:notesMasterIdLst>
  <p:sldIdLst>
    <p:sldId id="265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FCFC"/>
    <a:srgbClr val="08ABD5"/>
    <a:srgbClr val="F6F6F7"/>
    <a:srgbClr val="E6E6E6"/>
    <a:srgbClr val="FAFAFA"/>
    <a:srgbClr val="F9F9F9"/>
    <a:srgbClr val="F2F2F2"/>
    <a:srgbClr val="D7D7D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DBEC5-06AB-48E0-952A-026FDA33E51C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4536A-0246-4EFE-BA76-1B46864B8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63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345" y="6472681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6F4F-32E8-4CD6-8932-5E19B77AB4BA}"/>
              </a:ext>
            </a:extLst>
          </p:cNvPr>
          <p:cNvSpPr txBox="1"/>
          <p:nvPr userDrawn="1"/>
        </p:nvSpPr>
        <p:spPr>
          <a:xfrm>
            <a:off x="606771" y="6655244"/>
            <a:ext cx="363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2018. National Computational Infrastructure, Canberra, ACT, Australia.</a:t>
            </a:r>
            <a:endParaRPr lang="en-AU" sz="7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99323-CFA0-4E32-94B1-A40B01AECD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251181"/>
            <a:ext cx="3886200" cy="1647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37F177-F799-4EF0-B5A8-9347C3F2A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-2667000"/>
            <a:ext cx="6858001" cy="1219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6FAE38-974F-4A93-96D4-62D4F26C8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403581"/>
            <a:ext cx="3886200" cy="164779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F076-6E8D-48BD-BB78-27996FDE916E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3C3-4FD6-4E15-A2FC-68448FB46BFB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A03E-80A5-466A-B4B4-2B8FCC7E2AEA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CE4-31EE-4F2B-B744-8EA83E1FE85E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D72-7ED1-4AE3-A5D5-6F68728C4781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CE1-EB77-408D-8750-22984ACCA118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08-357A-4172-8503-D86CDAB57223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A79B-37D8-44DC-BE4B-FEEEB5E6613B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1233-3B64-4F2F-A1EF-1138A199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BB092-CC52-4D20-9AA6-90549AFB4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F616-C954-473E-829E-5EBBB6AE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E490-2D5D-49CA-895D-DF8F73B3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A932-25B6-4433-B49F-04B372C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200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CE45-70E5-4CC1-AD8D-279F056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49F-AA96-434A-8690-AA415959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E689-A9F6-44A5-AC23-41647BA9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EF16-C9AC-4782-884B-DF1436B5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A379-610C-4439-996D-3AB961E3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83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007D-6BCD-43A3-816F-9B9944EEE7DD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7BC70-E094-4F80-822B-639F9FC162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8" y="-2667176"/>
            <a:ext cx="6858001" cy="1219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8B7A6E-F2EF-4B10-9AB9-26C7F22B2D14}"/>
              </a:ext>
            </a:extLst>
          </p:cNvPr>
          <p:cNvSpPr/>
          <p:nvPr userDrawn="1"/>
        </p:nvSpPr>
        <p:spPr>
          <a:xfrm>
            <a:off x="-1" y="885825"/>
            <a:ext cx="12192001" cy="537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D60167-090C-46DC-B89E-F3C030B23A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4" y="66589"/>
            <a:ext cx="1775065" cy="7526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DFB6F7-5E71-4B9F-8491-B3166C1B073E}"/>
              </a:ext>
            </a:extLst>
          </p:cNvPr>
          <p:cNvSpPr txBox="1"/>
          <p:nvPr userDrawn="1"/>
        </p:nvSpPr>
        <p:spPr>
          <a:xfrm>
            <a:off x="10728086" y="6402663"/>
            <a:ext cx="1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nci.org.au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D0C6-1873-4272-BAB7-F52E42BF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DCA46-7A3A-408E-BA3F-56FE7630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041B-44A2-49F0-9E07-7D99DE7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F613-A0FD-4EAF-B712-3B08C3B5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2506-132C-401A-BE06-A6741095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23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EBB0-4140-4FD3-AF23-4E5D8367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4BF9-B59A-402D-BDC4-6E82265E9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05B9E-0C48-463F-9EB3-C1A147F5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8CD23-8362-439E-AEE1-2A8EEB40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65A6-C13A-48CC-9261-7CDD9685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DE39-F0CE-416E-A714-9DAB2F92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950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051F-CCC7-4099-89AC-940FFC26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41F2-1CB9-449F-AE4F-4A19FC6B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B6C1-23B4-4236-B5C8-D3841CC9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626C4-A45F-4392-9DBC-1F596B03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CD91-99BB-4C51-A3E2-5B174D47B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C38E9-A62F-4E2C-9BE1-1C4B4D86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F3A78-B2E5-42DF-B9D1-25E769B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C628E-D9D2-4E6B-A349-CCD20D5D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623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CEBE-A319-4DE9-B8A5-01E4DD6A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582F9-5666-4B7F-9250-CFBCCB58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3CCF8-9C44-4489-B2BB-990AB9A6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26FD9-C0DC-49D2-A8EB-2DCAC6B7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559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815AF-EA87-42E0-93E5-9A763F42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254BB-6E67-4A2F-A50E-8113BD07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1617-B293-4A3D-A15B-87724DD7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39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6F1A-1D2A-4BAA-B6F8-47628A53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9EC4-2610-47C1-8048-2F42E58F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A855-A365-4AD0-AC25-FEBC50750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3968B-8FB5-4936-AD6B-917A6EF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41CA8-6201-47EB-AF24-24C2BC5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2793-881E-4942-A2EB-7778B25A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839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F866-3E6F-4945-A762-47F06EA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A54C8-6E2B-4080-80B2-B4E661C44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A923-734B-4855-B9EC-B6B077237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CFF3-A0E0-409F-AD4F-748A1C2A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F752-B966-4198-985E-B718133A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88C59-D33E-4A69-A458-F7A03B7A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205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6C06-0BDA-44D0-8851-7ECD800B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C6BE2-5F1D-40BC-939F-378D6344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5D36-02B4-4F56-89B9-C0183CB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52F3-F026-41F5-88DF-80280CD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71E5-C8A4-4014-B98C-94A48849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17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BFFB4-7155-4469-BD5D-61BFC4BB1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957D0-0F9E-4910-93BF-E455327E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DBDD-900B-40B9-A630-138374B6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EE0C-82B6-4970-81CE-6F2F2691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B818-01C5-4C82-BA16-7BEEEFC4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4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D80-684F-43EC-BD8A-3313B4EC3815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2021-F3A0-43D8-B6B3-AE7BBAB9890A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AF0-B7DD-4DE1-A9F5-91BE63737632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5E4-564C-4728-AEFB-C8F906AA693D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3BD-B35C-46C6-B7B7-E519136B132D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E4D-16D2-4652-AD24-ABC7C4E21225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FB6C-937C-401A-B23B-FFE1848A43F3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AB179A-3664-45B4-AF75-5A588F18B660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FB6DE-9E16-4A2E-8802-F35E9910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7937-2BA0-439E-8ED0-4BAF13A2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BE96-5141-4EE8-9029-6A76ED02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E524-FD8D-452D-9C72-0AC53F7701F7}" type="datetimeFigureOut">
              <a:rPr lang="en-AU" smtClean="0"/>
              <a:t>23/01/2019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1EB9-6445-4FD9-BB72-A7C19DE2D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1E42-3B40-4A82-B6FA-EC5EB89CF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92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F4C3-8F00-4737-9462-E2D81D36D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858" y="2457940"/>
            <a:ext cx="8689976" cy="941752"/>
          </a:xfrm>
        </p:spPr>
        <p:txBody>
          <a:bodyPr>
            <a:normAutofit/>
          </a:bodyPr>
          <a:lstStyle/>
          <a:p>
            <a:r>
              <a:rPr lang="en-US" sz="6000" b="1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TITLE</a:t>
            </a:r>
            <a:endParaRPr lang="en-AU" sz="6000" b="1" cap="none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64928-6661-4389-821D-7D0F1094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552938"/>
          </a:xfrm>
        </p:spPr>
        <p:txBody>
          <a:bodyPr>
            <a:normAutofit/>
          </a:bodyPr>
          <a:lstStyle/>
          <a:p>
            <a:r>
              <a:rPr lang="en-US" sz="2400" b="1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AU" sz="2400" b="1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805DAD-3B5F-428A-B82F-8AA0ADFC6368}"/>
              </a:ext>
            </a:extLst>
          </p:cNvPr>
          <p:cNvSpPr/>
          <p:nvPr/>
        </p:nvSpPr>
        <p:spPr>
          <a:xfrm>
            <a:off x="7817" y="6582091"/>
            <a:ext cx="4095261" cy="256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latin typeface="Calibri" panose="020F0502020204030204" pitchFamily="34" charset="0"/>
                <a:cs typeface="Calibri" panose="020F0502020204030204" pitchFamily="34" charset="0"/>
              </a:rPr>
              <a:t>Copyright © 2018 by National Computational Infrastructure, Canberra, ACT, Australia.</a:t>
            </a:r>
            <a:endParaRPr lang="en-AU" sz="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8B5D4-56FB-48FC-A943-531E9876BE9D}"/>
              </a:ext>
            </a:extLst>
          </p:cNvPr>
          <p:cNvSpPr txBox="1"/>
          <p:nvPr/>
        </p:nvSpPr>
        <p:spPr>
          <a:xfrm>
            <a:off x="11183815" y="6658713"/>
            <a:ext cx="1000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Month, 2018</a:t>
            </a:r>
            <a:endParaRPr lang="en-AU" sz="70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1"/>
    </mc:Choice>
    <mc:Fallback xmlns="">
      <p:transition spd="slow" advTm="65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95EE0D8-2A93-4697-B99B-8060F8234D7C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08"/>
    </mc:Choice>
    <mc:Fallback xmlns="">
      <p:transition spd="slow" advTm="333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3A37FE6-33D6-4A5C-A5A7-D46CC267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950" y="220664"/>
            <a:ext cx="7391400" cy="407987"/>
          </a:xfrm>
        </p:spPr>
        <p:txBody>
          <a:bodyPr>
            <a:normAutofit fontScale="90000"/>
          </a:bodyPr>
          <a:lstStyle/>
          <a:p>
            <a:r>
              <a:rPr lang="en-US" altLang="en-US" b="1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ヒラギノ角ゴ Pro W3" pitchFamily="-102" charset="-128"/>
              </a:rPr>
              <a:t>Acknowledgements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DCBA946B-AC4F-476A-9CF7-6CE72589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117725"/>
            <a:ext cx="1722437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9">
            <a:extLst>
              <a:ext uri="{FF2B5EF4-FFF2-40B4-BE49-F238E27FC236}">
                <a16:creationId xmlns:a16="http://schemas.microsoft.com/office/drawing/2014/main" id="{220CE06C-D275-4CE9-81E5-0BCFE22E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4103689"/>
            <a:ext cx="21367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1">
            <a:extLst>
              <a:ext uri="{FF2B5EF4-FFF2-40B4-BE49-F238E27FC236}">
                <a16:creationId xmlns:a16="http://schemas.microsoft.com/office/drawing/2014/main" id="{BDB9F88C-A48A-45CC-A1C5-5459C56D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9" y="4103689"/>
            <a:ext cx="16541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3">
            <a:extLst>
              <a:ext uri="{FF2B5EF4-FFF2-40B4-BE49-F238E27FC236}">
                <a16:creationId xmlns:a16="http://schemas.microsoft.com/office/drawing/2014/main" id="{08A84A2F-53EA-4AE9-9C2D-F9D7118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4222751"/>
            <a:ext cx="190658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5">
            <a:extLst>
              <a:ext uri="{FF2B5EF4-FFF2-40B4-BE49-F238E27FC236}">
                <a16:creationId xmlns:a16="http://schemas.microsoft.com/office/drawing/2014/main" id="{74295E65-23E2-4F56-A523-B8B26644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1" y="2117726"/>
            <a:ext cx="222726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8">
            <a:extLst>
              <a:ext uri="{FF2B5EF4-FFF2-40B4-BE49-F238E27FC236}">
                <a16:creationId xmlns:a16="http://schemas.microsoft.com/office/drawing/2014/main" id="{3A0BF576-543A-40EF-8D7B-9D262378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2297113"/>
            <a:ext cx="261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4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0.3|5.2|4.1|5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AF4D9E3-E1C9-40B3-8E0C-096B21B3D0C0}" vid="{48EA457E-F5DB-4C1D-B085-B6F3525955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AF4D9E3-E1C9-40B3-8E0C-096B21B3D0C0}" vid="{5EB82708-1EBF-40DE-9190-11AC785AE6D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NCI_Template</Template>
  <TotalTime>0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ヒラギノ角ゴ Pro W3</vt:lpstr>
      <vt:lpstr>Droplet</vt:lpstr>
      <vt:lpstr>Custom Design</vt:lpstr>
      <vt:lpstr>TITLE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Arapaut Sivaprasad</dc:creator>
  <cp:lastModifiedBy>Arapaut Sivaprasad</cp:lastModifiedBy>
  <cp:revision>1</cp:revision>
  <dcterms:created xsi:type="dcterms:W3CDTF">2019-01-23T00:32:55Z</dcterms:created>
  <dcterms:modified xsi:type="dcterms:W3CDTF">2019-01-23T00:33:33Z</dcterms:modified>
</cp:coreProperties>
</file>