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9"/>
  </p:notesMasterIdLst>
  <p:sldIdLst>
    <p:sldId id="265" r:id="rId3"/>
    <p:sldId id="270" r:id="rId4"/>
    <p:sldId id="266" r:id="rId5"/>
    <p:sldId id="269" r:id="rId6"/>
    <p:sldId id="271"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27" d="100"/>
          <a:sy n="27" d="100"/>
        </p:scale>
        <p:origin x="60"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4/01/2019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4/01/2019</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1/4/2019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4/01/2019</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hyperlink" Target="https://docs.qgis.org/testing/en/docs/training_manual/foreword/preparing_data.html"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27.png"/><Relationship Id="rId1" Type="http://schemas.openxmlformats.org/officeDocument/2006/relationships/tags" Target="../tags/tag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hyperlink" Target="https://download.qgis.org/" TargetMode="External"/><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hyperlink" Target="https://download.qgis.org/"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hyperlink" Target="https://download.qgis.org/" TargetMode="External"/><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hyperlink" Target="https://docs.qgis.org/testing/en/docs/training_manual/vector_classification/attribute_data.html?highlight=attribute" TargetMode="Externa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jpe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rmAutofit/>
          </a:bodyPr>
          <a:lstStyle/>
          <a:p>
            <a:r>
              <a:rPr lang="en-US" sz="6000"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QGIS Essentials</a:t>
            </a:r>
            <a:endParaRPr lang="en-AU" sz="6000"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886201"/>
            <a:ext cx="8689976" cy="552938"/>
          </a:xfrm>
        </p:spPr>
        <p:txBody>
          <a:bodyPr>
            <a:normAutofit/>
          </a:bodyPr>
          <a:lstStyle/>
          <a:p>
            <a:r>
              <a:rPr lang="en-US" sz="2400" b="1" cap="none">
                <a:effectLst>
                  <a:outerShdw blurRad="38100" dist="38100" dir="2700000" algn="tl">
                    <a:srgbClr val="000000">
                      <a:alpha val="43137"/>
                    </a:srgbClr>
                  </a:outerShdw>
                </a:effectLst>
              </a:rPr>
              <a:t>For efficient use of QGIS</a:t>
            </a:r>
            <a:endParaRPr lang="en-AU" sz="2400" b="1" cap="none">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2018 by National Computational Infrastructure, Canberra, ACT, Australia.</a:t>
            </a:r>
            <a:endParaRPr lang="en-AU" sz="70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BA8B5D4-56FB-48FC-A943-531E9876BE9D}"/>
              </a:ext>
            </a:extLst>
          </p:cNvPr>
          <p:cNvSpPr txBox="1"/>
          <p:nvPr/>
        </p:nvSpPr>
        <p:spPr>
          <a:xfrm>
            <a:off x="11183815" y="6658713"/>
            <a:ext cx="1000368" cy="200055"/>
          </a:xfrm>
          <a:prstGeom prst="rect">
            <a:avLst/>
          </a:prstGeom>
          <a:noFill/>
        </p:spPr>
        <p:txBody>
          <a:bodyPr wrap="square" rtlCol="0">
            <a:spAutoFit/>
          </a:bodyPr>
          <a:lstStyle/>
          <a:p>
            <a:pPr algn="r"/>
            <a:r>
              <a:rPr lang="en-US" sz="700">
                <a:solidFill>
                  <a:schemeClr val="bg1">
                    <a:lumMod val="50000"/>
                  </a:schemeClr>
                </a:solidFill>
                <a:latin typeface="Calibri" panose="020F0502020204030204" pitchFamily="34" charset="0"/>
                <a:cs typeface="Calibri" panose="020F0502020204030204" pitchFamily="34" charset="0"/>
              </a:rPr>
              <a:t>Date Month, 2018</a:t>
            </a:r>
            <a:endParaRPr lang="en-AU" sz="7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xmlns:p14="http://schemas.microsoft.com/office/powerpoint/2010/main">
    <mc:Choice Requires="p14">
      <p:transition spd="slow" p14:dur="2000" advTm="6581"/>
    </mc:Choice>
    <mc:Fallback xmlns="">
      <p:transition spd="slow" advTm="65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4F0738-80D3-49AC-A398-1B18119AFF4D}"/>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5" name="TextBox 4">
            <a:extLst>
              <a:ext uri="{FF2B5EF4-FFF2-40B4-BE49-F238E27FC236}">
                <a16:creationId xmlns:a16="http://schemas.microsoft.com/office/drawing/2014/main" id="{6360BFF1-4A02-4EDF-8958-FD2614D7C488}"/>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Download OSM Data</a:t>
            </a:r>
          </a:p>
        </p:txBody>
      </p:sp>
      <p:sp>
        <p:nvSpPr>
          <p:cNvPr id="6" name="TextBox 5">
            <a:extLst>
              <a:ext uri="{FF2B5EF4-FFF2-40B4-BE49-F238E27FC236}">
                <a16:creationId xmlns:a16="http://schemas.microsoft.com/office/drawing/2014/main" id="{4C1AE502-78D1-4B88-AED0-772AE9D9F8F8}"/>
              </a:ext>
            </a:extLst>
          </p:cNvPr>
          <p:cNvSpPr txBox="1"/>
          <p:nvPr/>
        </p:nvSpPr>
        <p:spPr>
          <a:xfrm>
            <a:off x="628650" y="1162050"/>
            <a:ext cx="5076825" cy="1015663"/>
          </a:xfrm>
          <a:prstGeom prst="rect">
            <a:avLst/>
          </a:prstGeom>
          <a:noFill/>
          <a:ln w="3175">
            <a:solidFill>
              <a:schemeClr val="tx1"/>
            </a:solidFill>
          </a:ln>
        </p:spPr>
        <p:txBody>
          <a:bodyPr wrap="square" rtlCol="0">
            <a:spAutoFit/>
          </a:bodyPr>
          <a:lstStyle/>
          <a:p>
            <a:pPr algn="just"/>
            <a:r>
              <a:rPr lang="en-US" sz="1200" b="1">
                <a:solidFill>
                  <a:srgbClr val="00B0F0"/>
                </a:solidFill>
              </a:rPr>
              <a:t>QuickOSM</a:t>
            </a:r>
            <a:r>
              <a:rPr lang="en-US" sz="1200"/>
              <a:t> is a plugin that allows you to find and download data layers corresponding to a large variety of things such as water ways, roads, land use, buildings, public transport and many more. You must be zoomed into an area that has data corresponding to the layer to be added. For example, zooming to the centre of Australia and asking to add buildings layer will return empty. [</a:t>
            </a:r>
            <a:r>
              <a:rPr lang="en-US" sz="1200">
                <a:hlinkClick r:id="rId2"/>
              </a:rPr>
              <a:t>Ref</a:t>
            </a:r>
            <a:r>
              <a:rPr lang="en-US" sz="1200"/>
              <a:t>]</a:t>
            </a:r>
            <a:endParaRPr lang="en-AU" sz="1200"/>
          </a:p>
        </p:txBody>
      </p:sp>
      <p:sp>
        <p:nvSpPr>
          <p:cNvPr id="7" name="TextBox 6">
            <a:extLst>
              <a:ext uri="{FF2B5EF4-FFF2-40B4-BE49-F238E27FC236}">
                <a16:creationId xmlns:a16="http://schemas.microsoft.com/office/drawing/2014/main" id="{ACADDC65-16CC-46CA-BABD-8F2671CD258C}"/>
              </a:ext>
            </a:extLst>
          </p:cNvPr>
          <p:cNvSpPr txBox="1"/>
          <p:nvPr/>
        </p:nvSpPr>
        <p:spPr>
          <a:xfrm>
            <a:off x="628650" y="2266950"/>
            <a:ext cx="5076825" cy="2970044"/>
          </a:xfrm>
          <a:prstGeom prst="rect">
            <a:avLst/>
          </a:prstGeom>
          <a:noFill/>
          <a:ln w="3175">
            <a:solidFill>
              <a:schemeClr val="tx1"/>
            </a:solidFill>
          </a:ln>
        </p:spPr>
        <p:txBody>
          <a:bodyPr wrap="square" rtlCol="0">
            <a:spAutoFit/>
          </a:bodyPr>
          <a:lstStyle/>
          <a:p>
            <a:pPr algn="l"/>
            <a:r>
              <a:rPr lang="en-US" sz="1200" b="1">
                <a:solidFill>
                  <a:srgbClr val="00B0F0"/>
                </a:solidFill>
              </a:rPr>
              <a:t>STEPS</a:t>
            </a:r>
          </a:p>
          <a:p>
            <a:pPr marL="228600" indent="-228600" algn="l">
              <a:buFont typeface="+mj-lt"/>
              <a:buAutoNum type="arabicPeriod"/>
            </a:pPr>
            <a:r>
              <a:rPr lang="en-US" sz="1200"/>
              <a:t>Install the QuickOSM plug-in</a:t>
            </a:r>
          </a:p>
          <a:p>
            <a:pPr marL="685800" lvl="1" indent="-228600">
              <a:buFont typeface="Arial" panose="020B0604020202020204" pitchFamily="34" charset="0"/>
              <a:buChar char="•"/>
            </a:pPr>
            <a:r>
              <a:rPr lang="en-US" sz="1100"/>
              <a:t>Plugins | Manage and Install Plugins</a:t>
            </a:r>
          </a:p>
          <a:p>
            <a:pPr marL="685800" lvl="1" indent="-228600">
              <a:buFont typeface="Arial" panose="020B0604020202020204" pitchFamily="34" charset="0"/>
              <a:buChar char="•"/>
            </a:pPr>
            <a:r>
              <a:rPr lang="en-US" sz="1100"/>
              <a:t>All | Search… | QuickOSM | Install</a:t>
            </a:r>
          </a:p>
          <a:p>
            <a:pPr marL="228600" indent="-228600">
              <a:buFont typeface="+mj-lt"/>
              <a:buAutoNum type="arabicPeriod"/>
            </a:pPr>
            <a:r>
              <a:rPr lang="en-US" sz="1200"/>
              <a:t>Add a layer</a:t>
            </a:r>
          </a:p>
          <a:p>
            <a:pPr marL="685800" lvl="1" indent="-228600">
              <a:buFont typeface="Arial" panose="020B0604020202020204" pitchFamily="34" charset="0"/>
              <a:buChar char="•"/>
            </a:pPr>
            <a:r>
              <a:rPr lang="en-US" sz="1100"/>
              <a:t>Zoom into the area (e.g. Canberra)</a:t>
            </a:r>
          </a:p>
          <a:p>
            <a:pPr marL="685800" lvl="1" indent="-228600">
              <a:buFont typeface="Arial" panose="020B0604020202020204" pitchFamily="34" charset="0"/>
              <a:buChar char="•"/>
            </a:pPr>
            <a:r>
              <a:rPr lang="en-US" sz="1100"/>
              <a:t>Vector | QuickOSM | QuickOSM…</a:t>
            </a:r>
          </a:p>
          <a:p>
            <a:pPr marL="685800" lvl="1" indent="-228600">
              <a:buFont typeface="Arial" panose="020B0604020202020204" pitchFamily="34" charset="0"/>
              <a:buChar char="•"/>
            </a:pPr>
            <a:r>
              <a:rPr lang="en-US" altLang="en-US" sz="1100"/>
              <a:t>Key = natural, Value = water</a:t>
            </a:r>
            <a:endParaRPr lang="en-US" sz="1100"/>
          </a:p>
          <a:p>
            <a:pPr marL="685800" lvl="1" indent="-228600">
              <a:buFont typeface="Arial" panose="020B0604020202020204" pitchFamily="34" charset="0"/>
              <a:buChar char="•"/>
            </a:pPr>
            <a:r>
              <a:rPr lang="en-US" sz="1100"/>
              <a:t>In: Canvas Extent</a:t>
            </a:r>
          </a:p>
          <a:p>
            <a:pPr marL="685800" lvl="1" indent="-228600">
              <a:buFont typeface="Arial" panose="020B0604020202020204" pitchFamily="34" charset="0"/>
              <a:buChar char="•"/>
            </a:pPr>
            <a:r>
              <a:rPr lang="en-US" sz="1100"/>
              <a:t>Advanced:</a:t>
            </a:r>
            <a:r>
              <a:rPr lang="en-US" altLang="en-US" sz="1100"/>
              <a:t> Multipolygons  </a:t>
            </a:r>
          </a:p>
          <a:p>
            <a:pPr marL="685800" lvl="1" indent="-228600">
              <a:buFont typeface="Arial" panose="020B0604020202020204" pitchFamily="34" charset="0"/>
              <a:buChar char="•"/>
            </a:pPr>
            <a:r>
              <a:rPr lang="en-US" sz="1100"/>
              <a:t>Run Query</a:t>
            </a:r>
          </a:p>
          <a:p>
            <a:pPr marL="228600" indent="-228600">
              <a:buFont typeface="+mj-lt"/>
              <a:buAutoNum type="arabicPeriod"/>
            </a:pPr>
            <a:r>
              <a:rPr lang="en-US" sz="1200"/>
              <a:t>Save as shape file</a:t>
            </a:r>
          </a:p>
          <a:p>
            <a:pPr marL="685800" lvl="1" indent="-228600">
              <a:buFont typeface="Arial" panose="020B0604020202020204" pitchFamily="34" charset="0"/>
              <a:buChar char="•"/>
            </a:pPr>
            <a:r>
              <a:rPr lang="en-US" sz="1100"/>
              <a:t>Click the save icon next to the layer name</a:t>
            </a:r>
          </a:p>
          <a:p>
            <a:pPr marL="685800" lvl="1" indent="-228600">
              <a:buFont typeface="Arial" panose="020B0604020202020204" pitchFamily="34" charset="0"/>
              <a:buChar char="•"/>
            </a:pPr>
            <a:r>
              <a:rPr lang="en-US" sz="1100"/>
              <a:t>Choose Format: ESRI Shapefile</a:t>
            </a:r>
          </a:p>
          <a:p>
            <a:pPr marL="685800" lvl="1" indent="-228600">
              <a:buFont typeface="Arial" panose="020B0604020202020204" pitchFamily="34" charset="0"/>
              <a:buChar char="•"/>
            </a:pPr>
            <a:r>
              <a:rPr lang="en-US" sz="1100"/>
              <a:t>Save in a directory.</a:t>
            </a:r>
          </a:p>
          <a:p>
            <a:pPr marL="1143000" lvl="2" indent="-228600">
              <a:buFont typeface="Arial" panose="020B0604020202020204" pitchFamily="34" charset="0"/>
              <a:buChar char="•"/>
            </a:pPr>
            <a:r>
              <a:rPr lang="en-US" sz="1100"/>
              <a:t>Will create several files, including a *.shp</a:t>
            </a:r>
            <a:endParaRPr lang="en-AU" sz="1100"/>
          </a:p>
        </p:txBody>
      </p:sp>
      <p:pic>
        <p:nvPicPr>
          <p:cNvPr id="9" name="Picture 8">
            <a:extLst>
              <a:ext uri="{FF2B5EF4-FFF2-40B4-BE49-F238E27FC236}">
                <a16:creationId xmlns:a16="http://schemas.microsoft.com/office/drawing/2014/main" id="{BDDF33C7-FF46-445B-9E5A-F44B12179358}"/>
              </a:ext>
            </a:extLst>
          </p:cNvPr>
          <p:cNvPicPr>
            <a:picLocks noChangeAspect="1"/>
          </p:cNvPicPr>
          <p:nvPr/>
        </p:nvPicPr>
        <p:blipFill>
          <a:blip r:embed="rId3"/>
          <a:stretch>
            <a:fillRect/>
          </a:stretch>
        </p:blipFill>
        <p:spPr>
          <a:xfrm>
            <a:off x="5800725" y="1162050"/>
            <a:ext cx="590550" cy="266700"/>
          </a:xfrm>
          <a:prstGeom prst="rect">
            <a:avLst/>
          </a:prstGeom>
        </p:spPr>
      </p:pic>
      <p:sp>
        <p:nvSpPr>
          <p:cNvPr id="11" name="Rectangle 10">
            <a:extLst>
              <a:ext uri="{FF2B5EF4-FFF2-40B4-BE49-F238E27FC236}">
                <a16:creationId xmlns:a16="http://schemas.microsoft.com/office/drawing/2014/main" id="{3F4F9159-92B0-4C8A-AB2C-42060602E79F}"/>
              </a:ext>
            </a:extLst>
          </p:cNvPr>
          <p:cNvSpPr/>
          <p:nvPr/>
        </p:nvSpPr>
        <p:spPr>
          <a:xfrm>
            <a:off x="5934075" y="1428750"/>
            <a:ext cx="1571625" cy="1809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Manage and Install Plugins</a:t>
            </a:r>
            <a:endParaRPr lang="en-AU" sz="1000">
              <a:solidFill>
                <a:schemeClr val="tx1"/>
              </a:solidFill>
            </a:endParaRPr>
          </a:p>
        </p:txBody>
      </p:sp>
      <p:pic>
        <p:nvPicPr>
          <p:cNvPr id="12" name="Picture 11">
            <a:extLst>
              <a:ext uri="{FF2B5EF4-FFF2-40B4-BE49-F238E27FC236}">
                <a16:creationId xmlns:a16="http://schemas.microsoft.com/office/drawing/2014/main" id="{B59919F6-8687-45AC-B377-C1004C221D12}"/>
              </a:ext>
            </a:extLst>
          </p:cNvPr>
          <p:cNvPicPr>
            <a:picLocks noChangeAspect="1"/>
          </p:cNvPicPr>
          <p:nvPr/>
        </p:nvPicPr>
        <p:blipFill>
          <a:blip r:embed="rId4"/>
          <a:stretch>
            <a:fillRect/>
          </a:stretch>
        </p:blipFill>
        <p:spPr>
          <a:xfrm>
            <a:off x="7734300" y="976312"/>
            <a:ext cx="2562225" cy="771525"/>
          </a:xfrm>
          <a:prstGeom prst="rect">
            <a:avLst/>
          </a:prstGeom>
        </p:spPr>
      </p:pic>
      <p:pic>
        <p:nvPicPr>
          <p:cNvPr id="13" name="Picture 12">
            <a:extLst>
              <a:ext uri="{FF2B5EF4-FFF2-40B4-BE49-F238E27FC236}">
                <a16:creationId xmlns:a16="http://schemas.microsoft.com/office/drawing/2014/main" id="{FF941B99-DB7B-49A3-BC1B-B318E3A66C4F}"/>
              </a:ext>
            </a:extLst>
          </p:cNvPr>
          <p:cNvPicPr>
            <a:picLocks noChangeAspect="1"/>
          </p:cNvPicPr>
          <p:nvPr/>
        </p:nvPicPr>
        <p:blipFill>
          <a:blip r:embed="rId5"/>
          <a:stretch>
            <a:fillRect/>
          </a:stretch>
        </p:blipFill>
        <p:spPr>
          <a:xfrm>
            <a:off x="8705850" y="1747837"/>
            <a:ext cx="1590675" cy="333375"/>
          </a:xfrm>
          <a:prstGeom prst="rect">
            <a:avLst/>
          </a:prstGeom>
        </p:spPr>
      </p:pic>
      <p:pic>
        <p:nvPicPr>
          <p:cNvPr id="14" name="Picture 13">
            <a:extLst>
              <a:ext uri="{FF2B5EF4-FFF2-40B4-BE49-F238E27FC236}">
                <a16:creationId xmlns:a16="http://schemas.microsoft.com/office/drawing/2014/main" id="{06523998-F233-48E8-B505-6C910A08B886}"/>
              </a:ext>
            </a:extLst>
          </p:cNvPr>
          <p:cNvPicPr>
            <a:picLocks noChangeAspect="1"/>
          </p:cNvPicPr>
          <p:nvPr/>
        </p:nvPicPr>
        <p:blipFill>
          <a:blip r:embed="rId6"/>
          <a:stretch>
            <a:fillRect/>
          </a:stretch>
        </p:blipFill>
        <p:spPr>
          <a:xfrm>
            <a:off x="9210675" y="2266949"/>
            <a:ext cx="1085850" cy="352425"/>
          </a:xfrm>
          <a:prstGeom prst="rect">
            <a:avLst/>
          </a:prstGeom>
        </p:spPr>
      </p:pic>
      <p:pic>
        <p:nvPicPr>
          <p:cNvPr id="16" name="Picture 15">
            <a:extLst>
              <a:ext uri="{FF2B5EF4-FFF2-40B4-BE49-F238E27FC236}">
                <a16:creationId xmlns:a16="http://schemas.microsoft.com/office/drawing/2014/main" id="{526D9930-1316-408F-A4CF-7866905F16A4}"/>
              </a:ext>
            </a:extLst>
          </p:cNvPr>
          <p:cNvPicPr>
            <a:picLocks noChangeAspect="1"/>
          </p:cNvPicPr>
          <p:nvPr/>
        </p:nvPicPr>
        <p:blipFill>
          <a:blip r:embed="rId7"/>
          <a:stretch>
            <a:fillRect/>
          </a:stretch>
        </p:blipFill>
        <p:spPr>
          <a:xfrm>
            <a:off x="7277100" y="2852737"/>
            <a:ext cx="3019425" cy="1438275"/>
          </a:xfrm>
          <a:prstGeom prst="rect">
            <a:avLst/>
          </a:prstGeom>
        </p:spPr>
      </p:pic>
      <p:pic>
        <p:nvPicPr>
          <p:cNvPr id="17" name="Picture 16">
            <a:extLst>
              <a:ext uri="{FF2B5EF4-FFF2-40B4-BE49-F238E27FC236}">
                <a16:creationId xmlns:a16="http://schemas.microsoft.com/office/drawing/2014/main" id="{B8CD47B0-44E6-472A-91F2-86423C15BD30}"/>
              </a:ext>
            </a:extLst>
          </p:cNvPr>
          <p:cNvPicPr>
            <a:picLocks noChangeAspect="1"/>
          </p:cNvPicPr>
          <p:nvPr/>
        </p:nvPicPr>
        <p:blipFill>
          <a:blip r:embed="rId8"/>
          <a:stretch>
            <a:fillRect/>
          </a:stretch>
        </p:blipFill>
        <p:spPr>
          <a:xfrm>
            <a:off x="7277099" y="4443145"/>
            <a:ext cx="3019425" cy="717906"/>
          </a:xfrm>
          <a:prstGeom prst="rect">
            <a:avLst/>
          </a:prstGeom>
        </p:spPr>
      </p:pic>
      <p:pic>
        <p:nvPicPr>
          <p:cNvPr id="18" name="Picture 17">
            <a:extLst>
              <a:ext uri="{FF2B5EF4-FFF2-40B4-BE49-F238E27FC236}">
                <a16:creationId xmlns:a16="http://schemas.microsoft.com/office/drawing/2014/main" id="{5B163E81-0A35-4C81-A94C-FB7C43AC47B6}"/>
              </a:ext>
            </a:extLst>
          </p:cNvPr>
          <p:cNvPicPr>
            <a:picLocks noChangeAspect="1"/>
          </p:cNvPicPr>
          <p:nvPr/>
        </p:nvPicPr>
        <p:blipFill>
          <a:blip r:embed="rId9"/>
          <a:stretch>
            <a:fillRect/>
          </a:stretch>
        </p:blipFill>
        <p:spPr>
          <a:xfrm>
            <a:off x="9582149" y="5161051"/>
            <a:ext cx="714375" cy="285750"/>
          </a:xfrm>
          <a:prstGeom prst="rect">
            <a:avLst/>
          </a:prstGeom>
        </p:spPr>
      </p:pic>
      <p:pic>
        <p:nvPicPr>
          <p:cNvPr id="19" name="Picture 18">
            <a:extLst>
              <a:ext uri="{FF2B5EF4-FFF2-40B4-BE49-F238E27FC236}">
                <a16:creationId xmlns:a16="http://schemas.microsoft.com/office/drawing/2014/main" id="{D54A4C3A-3309-4769-AD29-6B309939FF56}"/>
              </a:ext>
            </a:extLst>
          </p:cNvPr>
          <p:cNvPicPr>
            <a:picLocks noChangeAspect="1"/>
          </p:cNvPicPr>
          <p:nvPr/>
        </p:nvPicPr>
        <p:blipFill>
          <a:blip r:embed="rId10"/>
          <a:stretch>
            <a:fillRect/>
          </a:stretch>
        </p:blipFill>
        <p:spPr>
          <a:xfrm>
            <a:off x="6391275" y="5276850"/>
            <a:ext cx="2647950" cy="266700"/>
          </a:xfrm>
          <a:prstGeom prst="rect">
            <a:avLst/>
          </a:prstGeom>
        </p:spPr>
      </p:pic>
      <p:pic>
        <p:nvPicPr>
          <p:cNvPr id="20" name="Picture 19">
            <a:extLst>
              <a:ext uri="{FF2B5EF4-FFF2-40B4-BE49-F238E27FC236}">
                <a16:creationId xmlns:a16="http://schemas.microsoft.com/office/drawing/2014/main" id="{B72A8A0B-C66A-4B52-8B6A-5675975937D4}"/>
              </a:ext>
            </a:extLst>
          </p:cNvPr>
          <p:cNvPicPr>
            <a:picLocks noChangeAspect="1"/>
          </p:cNvPicPr>
          <p:nvPr/>
        </p:nvPicPr>
        <p:blipFill>
          <a:blip r:embed="rId11"/>
          <a:stretch>
            <a:fillRect/>
          </a:stretch>
        </p:blipFill>
        <p:spPr>
          <a:xfrm>
            <a:off x="4219575" y="5276850"/>
            <a:ext cx="2038350" cy="971550"/>
          </a:xfrm>
          <a:prstGeom prst="rect">
            <a:avLst/>
          </a:prstGeom>
        </p:spPr>
      </p:pic>
      <p:sp>
        <p:nvSpPr>
          <p:cNvPr id="21" name="TextBox 20">
            <a:extLst>
              <a:ext uri="{FF2B5EF4-FFF2-40B4-BE49-F238E27FC236}">
                <a16:creationId xmlns:a16="http://schemas.microsoft.com/office/drawing/2014/main" id="{873ABA4B-1E5F-4CFA-9D1F-1B8E25A08F4B}"/>
              </a:ext>
            </a:extLst>
          </p:cNvPr>
          <p:cNvSpPr txBox="1"/>
          <p:nvPr/>
        </p:nvSpPr>
        <p:spPr>
          <a:xfrm>
            <a:off x="6391275" y="5629275"/>
            <a:ext cx="3905249" cy="461665"/>
          </a:xfrm>
          <a:prstGeom prst="rect">
            <a:avLst/>
          </a:prstGeom>
          <a:noFill/>
          <a:ln w="3175">
            <a:solidFill>
              <a:schemeClr val="tx1"/>
            </a:solidFill>
          </a:ln>
        </p:spPr>
        <p:txBody>
          <a:bodyPr wrap="square" rtlCol="0">
            <a:spAutoFit/>
          </a:bodyPr>
          <a:lstStyle/>
          <a:p>
            <a:pPr algn="l"/>
            <a:r>
              <a:rPr lang="en-US" sz="1200"/>
              <a:t>NOTE: You have to download a layer for each of the zoom views. Thus, water bodies outside the area will not be filled.</a:t>
            </a:r>
            <a:endParaRPr lang="en-AU" sz="1200"/>
          </a:p>
        </p:txBody>
      </p:sp>
    </p:spTree>
    <p:extLst>
      <p:ext uri="{BB962C8B-B14F-4D97-AF65-F5344CB8AC3E}">
        <p14:creationId xmlns:p14="http://schemas.microsoft.com/office/powerpoint/2010/main" val="107536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2E60BCB-3431-48FF-9A90-322F7395B660}"/>
              </a:ext>
            </a:extLst>
          </p:cNvPr>
          <p:cNvPicPr>
            <a:picLocks noChangeAspect="1"/>
          </p:cNvPicPr>
          <p:nvPr/>
        </p:nvPicPr>
        <p:blipFill>
          <a:blip r:embed="rId3"/>
          <a:stretch>
            <a:fillRect/>
          </a:stretch>
        </p:blipFill>
        <p:spPr>
          <a:xfrm>
            <a:off x="6443392" y="3276043"/>
            <a:ext cx="2721621" cy="1476000"/>
          </a:xfrm>
          <a:prstGeom prst="rect">
            <a:avLst/>
          </a:prstGeom>
        </p:spPr>
      </p:pic>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Add Layers</a:t>
            </a:r>
          </a:p>
        </p:txBody>
      </p:sp>
      <p:pic>
        <p:nvPicPr>
          <p:cNvPr id="2" name="Picture 1">
            <a:extLst>
              <a:ext uri="{FF2B5EF4-FFF2-40B4-BE49-F238E27FC236}">
                <a16:creationId xmlns:a16="http://schemas.microsoft.com/office/drawing/2014/main" id="{2536FF05-7767-4FED-BE36-3E037603044C}"/>
              </a:ext>
            </a:extLst>
          </p:cNvPr>
          <p:cNvPicPr>
            <a:picLocks noChangeAspect="1"/>
          </p:cNvPicPr>
          <p:nvPr/>
        </p:nvPicPr>
        <p:blipFill>
          <a:blip r:embed="rId4"/>
          <a:stretch>
            <a:fillRect/>
          </a:stretch>
        </p:blipFill>
        <p:spPr>
          <a:xfrm>
            <a:off x="3200400" y="1200150"/>
            <a:ext cx="1551214" cy="762850"/>
          </a:xfrm>
          <a:prstGeom prst="rect">
            <a:avLst/>
          </a:prstGeom>
        </p:spPr>
      </p:pic>
      <p:sp>
        <p:nvSpPr>
          <p:cNvPr id="6" name="TextBox 5">
            <a:extLst>
              <a:ext uri="{FF2B5EF4-FFF2-40B4-BE49-F238E27FC236}">
                <a16:creationId xmlns:a16="http://schemas.microsoft.com/office/drawing/2014/main" id="{EB483F13-5A03-448B-BB23-93A73FFBD0D4}"/>
              </a:ext>
            </a:extLst>
          </p:cNvPr>
          <p:cNvSpPr txBox="1"/>
          <p:nvPr/>
        </p:nvSpPr>
        <p:spPr>
          <a:xfrm>
            <a:off x="359229" y="1200150"/>
            <a:ext cx="2473778" cy="754053"/>
          </a:xfrm>
          <a:prstGeom prst="rect">
            <a:avLst/>
          </a:prstGeom>
          <a:noFill/>
          <a:ln w="3175">
            <a:solidFill>
              <a:schemeClr val="tx1"/>
            </a:solidFill>
          </a:ln>
        </p:spPr>
        <p:txBody>
          <a:bodyPr wrap="square" rtlCol="0">
            <a:spAutoFit/>
          </a:bodyPr>
          <a:lstStyle/>
          <a:p>
            <a:r>
              <a:rPr lang="en-US" sz="1200">
                <a:hlinkClick r:id="rId5"/>
              </a:rPr>
              <a:t>https://download.qgis.org/</a:t>
            </a:r>
          </a:p>
          <a:p>
            <a:r>
              <a:rPr lang="en-US" sz="1200" b="1"/>
              <a:t>Download QGIS</a:t>
            </a:r>
            <a:r>
              <a:rPr lang="en-US" sz="1200"/>
              <a:t> for your platform. Binary packages (installers)</a:t>
            </a:r>
          </a:p>
          <a:p>
            <a:pPr algn="l"/>
            <a:endParaRPr lang="en-AU" sz="700"/>
          </a:p>
        </p:txBody>
      </p:sp>
      <p:grpSp>
        <p:nvGrpSpPr>
          <p:cNvPr id="24" name="Group 23">
            <a:extLst>
              <a:ext uri="{FF2B5EF4-FFF2-40B4-BE49-F238E27FC236}">
                <a16:creationId xmlns:a16="http://schemas.microsoft.com/office/drawing/2014/main" id="{A0DB40C4-8670-412C-BE9C-E4ABC9123889}"/>
              </a:ext>
            </a:extLst>
          </p:cNvPr>
          <p:cNvGrpSpPr/>
          <p:nvPr/>
        </p:nvGrpSpPr>
        <p:grpSpPr>
          <a:xfrm>
            <a:off x="5094514" y="890588"/>
            <a:ext cx="1281793" cy="2057818"/>
            <a:chOff x="5094514" y="890588"/>
            <a:chExt cx="1281793" cy="2057818"/>
          </a:xfrm>
        </p:grpSpPr>
        <p:pic>
          <p:nvPicPr>
            <p:cNvPr id="8" name="Picture 7">
              <a:extLst>
                <a:ext uri="{FF2B5EF4-FFF2-40B4-BE49-F238E27FC236}">
                  <a16:creationId xmlns:a16="http://schemas.microsoft.com/office/drawing/2014/main" id="{CB0F6C8A-F207-4DDD-9DDE-E01E7D427750}"/>
                </a:ext>
              </a:extLst>
            </p:cNvPr>
            <p:cNvPicPr>
              <a:picLocks noChangeAspect="1"/>
            </p:cNvPicPr>
            <p:nvPr/>
          </p:nvPicPr>
          <p:blipFill>
            <a:blip r:embed="rId6"/>
            <a:stretch>
              <a:fillRect/>
            </a:stretch>
          </p:blipFill>
          <p:spPr>
            <a:xfrm>
              <a:off x="5094514" y="890588"/>
              <a:ext cx="1281793" cy="2057818"/>
            </a:xfrm>
            <a:prstGeom prst="rect">
              <a:avLst/>
            </a:prstGeom>
          </p:spPr>
        </p:pic>
        <p:sp>
          <p:nvSpPr>
            <p:cNvPr id="9" name="Rectangle 8">
              <a:extLst>
                <a:ext uri="{FF2B5EF4-FFF2-40B4-BE49-F238E27FC236}">
                  <a16:creationId xmlns:a16="http://schemas.microsoft.com/office/drawing/2014/main" id="{05DE07AB-6CA0-4130-A7B3-76E8D54A2E6D}"/>
                </a:ext>
              </a:extLst>
            </p:cNvPr>
            <p:cNvSpPr/>
            <p:nvPr/>
          </p:nvSpPr>
          <p:spPr>
            <a:xfrm>
              <a:off x="5388429" y="2367643"/>
              <a:ext cx="449035" cy="97971"/>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0" name="Picture 9">
            <a:extLst>
              <a:ext uri="{FF2B5EF4-FFF2-40B4-BE49-F238E27FC236}">
                <a16:creationId xmlns:a16="http://schemas.microsoft.com/office/drawing/2014/main" id="{13EEF316-DBE3-46A0-82A2-DECACCE31D07}"/>
              </a:ext>
            </a:extLst>
          </p:cNvPr>
          <p:cNvPicPr>
            <a:picLocks noChangeAspect="1"/>
          </p:cNvPicPr>
          <p:nvPr/>
        </p:nvPicPr>
        <p:blipFill>
          <a:blip r:embed="rId7"/>
          <a:stretch>
            <a:fillRect/>
          </a:stretch>
        </p:blipFill>
        <p:spPr>
          <a:xfrm>
            <a:off x="6579984" y="890588"/>
            <a:ext cx="2688945" cy="1929515"/>
          </a:xfrm>
          <a:prstGeom prst="rect">
            <a:avLst/>
          </a:prstGeom>
        </p:spPr>
      </p:pic>
      <p:pic>
        <p:nvPicPr>
          <p:cNvPr id="11" name="Picture 10">
            <a:extLst>
              <a:ext uri="{FF2B5EF4-FFF2-40B4-BE49-F238E27FC236}">
                <a16:creationId xmlns:a16="http://schemas.microsoft.com/office/drawing/2014/main" id="{4554F0C6-81D5-419B-9061-58A17798B573}"/>
              </a:ext>
            </a:extLst>
          </p:cNvPr>
          <p:cNvPicPr>
            <a:picLocks noChangeAspect="1"/>
          </p:cNvPicPr>
          <p:nvPr/>
        </p:nvPicPr>
        <p:blipFill>
          <a:blip r:embed="rId8"/>
          <a:stretch>
            <a:fillRect/>
          </a:stretch>
        </p:blipFill>
        <p:spPr>
          <a:xfrm>
            <a:off x="6579984" y="890588"/>
            <a:ext cx="2679659" cy="1936784"/>
          </a:xfrm>
          <a:prstGeom prst="rect">
            <a:avLst/>
          </a:prstGeom>
        </p:spPr>
      </p:pic>
      <p:grpSp>
        <p:nvGrpSpPr>
          <p:cNvPr id="26" name="Group 25">
            <a:extLst>
              <a:ext uri="{FF2B5EF4-FFF2-40B4-BE49-F238E27FC236}">
                <a16:creationId xmlns:a16="http://schemas.microsoft.com/office/drawing/2014/main" id="{0A399342-0F4D-4179-99F6-3CF56AC0A232}"/>
              </a:ext>
            </a:extLst>
          </p:cNvPr>
          <p:cNvGrpSpPr/>
          <p:nvPr/>
        </p:nvGrpSpPr>
        <p:grpSpPr>
          <a:xfrm>
            <a:off x="9370230" y="889673"/>
            <a:ext cx="1487067" cy="814000"/>
            <a:chOff x="7360569" y="3034815"/>
            <a:chExt cx="1916395" cy="1326735"/>
          </a:xfrm>
        </p:grpSpPr>
        <p:pic>
          <p:nvPicPr>
            <p:cNvPr id="13" name="Picture 12">
              <a:extLst>
                <a:ext uri="{FF2B5EF4-FFF2-40B4-BE49-F238E27FC236}">
                  <a16:creationId xmlns:a16="http://schemas.microsoft.com/office/drawing/2014/main" id="{20C64C9A-D9EF-404F-B710-938AE5C3DDB6}"/>
                </a:ext>
              </a:extLst>
            </p:cNvPr>
            <p:cNvPicPr>
              <a:picLocks noChangeAspect="1"/>
            </p:cNvPicPr>
            <p:nvPr/>
          </p:nvPicPr>
          <p:blipFill>
            <a:blip r:embed="rId9"/>
            <a:stretch>
              <a:fillRect/>
            </a:stretch>
          </p:blipFill>
          <p:spPr>
            <a:xfrm>
              <a:off x="7360569" y="3034815"/>
              <a:ext cx="1916395" cy="1326735"/>
            </a:xfrm>
            <a:prstGeom prst="rect">
              <a:avLst/>
            </a:prstGeom>
          </p:spPr>
        </p:pic>
        <p:sp>
          <p:nvSpPr>
            <p:cNvPr id="14" name="Rectangle 13">
              <a:extLst>
                <a:ext uri="{FF2B5EF4-FFF2-40B4-BE49-F238E27FC236}">
                  <a16:creationId xmlns:a16="http://schemas.microsoft.com/office/drawing/2014/main" id="{47D44252-E623-4F51-A5A5-28B3C6689634}"/>
                </a:ext>
              </a:extLst>
            </p:cNvPr>
            <p:cNvSpPr/>
            <p:nvPr/>
          </p:nvSpPr>
          <p:spPr>
            <a:xfrm>
              <a:off x="7360569" y="3965608"/>
              <a:ext cx="464770" cy="395942"/>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8" name="Group 27">
            <a:extLst>
              <a:ext uri="{FF2B5EF4-FFF2-40B4-BE49-F238E27FC236}">
                <a16:creationId xmlns:a16="http://schemas.microsoft.com/office/drawing/2014/main" id="{93A58CBC-336C-4949-A445-99113D23B37A}"/>
              </a:ext>
            </a:extLst>
          </p:cNvPr>
          <p:cNvGrpSpPr/>
          <p:nvPr/>
        </p:nvGrpSpPr>
        <p:grpSpPr>
          <a:xfrm>
            <a:off x="10362700" y="2754230"/>
            <a:ext cx="1781175" cy="1504950"/>
            <a:chOff x="7205880" y="4492644"/>
            <a:chExt cx="1781175" cy="1504950"/>
          </a:xfrm>
        </p:grpSpPr>
        <p:pic>
          <p:nvPicPr>
            <p:cNvPr id="17" name="Picture 16">
              <a:extLst>
                <a:ext uri="{FF2B5EF4-FFF2-40B4-BE49-F238E27FC236}">
                  <a16:creationId xmlns:a16="http://schemas.microsoft.com/office/drawing/2014/main" id="{E5114015-63F5-46BB-BB54-05217E8BD834}"/>
                </a:ext>
              </a:extLst>
            </p:cNvPr>
            <p:cNvPicPr>
              <a:picLocks noChangeAspect="1"/>
            </p:cNvPicPr>
            <p:nvPr/>
          </p:nvPicPr>
          <p:blipFill>
            <a:blip r:embed="rId10"/>
            <a:stretch>
              <a:fillRect/>
            </a:stretch>
          </p:blipFill>
          <p:spPr>
            <a:xfrm>
              <a:off x="7205880" y="4492644"/>
              <a:ext cx="1781175" cy="1504950"/>
            </a:xfrm>
            <a:prstGeom prst="rect">
              <a:avLst/>
            </a:prstGeom>
          </p:spPr>
        </p:pic>
        <p:sp>
          <p:nvSpPr>
            <p:cNvPr id="19" name="Rectangle 18">
              <a:extLst>
                <a:ext uri="{FF2B5EF4-FFF2-40B4-BE49-F238E27FC236}">
                  <a16:creationId xmlns:a16="http://schemas.microsoft.com/office/drawing/2014/main" id="{44D373CD-FB3A-4800-A66F-D057FFC345F5}"/>
                </a:ext>
              </a:extLst>
            </p:cNvPr>
            <p:cNvSpPr/>
            <p:nvPr/>
          </p:nvSpPr>
          <p:spPr>
            <a:xfrm>
              <a:off x="7449954" y="5755904"/>
              <a:ext cx="1029903" cy="221381"/>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7" name="Group 26">
            <a:extLst>
              <a:ext uri="{FF2B5EF4-FFF2-40B4-BE49-F238E27FC236}">
                <a16:creationId xmlns:a16="http://schemas.microsoft.com/office/drawing/2014/main" id="{31363281-3012-4DFF-8616-F8585BF9B815}"/>
              </a:ext>
            </a:extLst>
          </p:cNvPr>
          <p:cNvGrpSpPr/>
          <p:nvPr/>
        </p:nvGrpSpPr>
        <p:grpSpPr>
          <a:xfrm>
            <a:off x="10903596" y="900315"/>
            <a:ext cx="1200150" cy="1698506"/>
            <a:chOff x="5657119" y="4209932"/>
            <a:chExt cx="1200150" cy="1628775"/>
          </a:xfrm>
        </p:grpSpPr>
        <p:pic>
          <p:nvPicPr>
            <p:cNvPr id="16" name="Picture 15">
              <a:extLst>
                <a:ext uri="{FF2B5EF4-FFF2-40B4-BE49-F238E27FC236}">
                  <a16:creationId xmlns:a16="http://schemas.microsoft.com/office/drawing/2014/main" id="{33767DC9-9929-4D90-BF23-6D8AEAA93C90}"/>
                </a:ext>
              </a:extLst>
            </p:cNvPr>
            <p:cNvPicPr>
              <a:picLocks noChangeAspect="1"/>
            </p:cNvPicPr>
            <p:nvPr/>
          </p:nvPicPr>
          <p:blipFill>
            <a:blip r:embed="rId11"/>
            <a:stretch>
              <a:fillRect/>
            </a:stretch>
          </p:blipFill>
          <p:spPr>
            <a:xfrm>
              <a:off x="5657119" y="4209932"/>
              <a:ext cx="1200150" cy="1628775"/>
            </a:xfrm>
            <a:prstGeom prst="rect">
              <a:avLst/>
            </a:prstGeom>
          </p:spPr>
        </p:pic>
        <p:sp>
          <p:nvSpPr>
            <p:cNvPr id="21" name="Rectangle 20">
              <a:extLst>
                <a:ext uri="{FF2B5EF4-FFF2-40B4-BE49-F238E27FC236}">
                  <a16:creationId xmlns:a16="http://schemas.microsoft.com/office/drawing/2014/main" id="{3CE6B74D-DBCA-49D8-9B9A-AE8592B53F84}"/>
                </a:ext>
              </a:extLst>
            </p:cNvPr>
            <p:cNvSpPr/>
            <p:nvPr/>
          </p:nvSpPr>
          <p:spPr>
            <a:xfrm>
              <a:off x="5742242" y="5553773"/>
              <a:ext cx="1029903" cy="221381"/>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5" name="Group 24">
            <a:extLst>
              <a:ext uri="{FF2B5EF4-FFF2-40B4-BE49-F238E27FC236}">
                <a16:creationId xmlns:a16="http://schemas.microsoft.com/office/drawing/2014/main" id="{44AFB5A2-37BF-40F6-B1FF-A666ABBFCD8C}"/>
              </a:ext>
            </a:extLst>
          </p:cNvPr>
          <p:cNvGrpSpPr/>
          <p:nvPr/>
        </p:nvGrpSpPr>
        <p:grpSpPr>
          <a:xfrm>
            <a:off x="9370230" y="1927141"/>
            <a:ext cx="1487067" cy="681304"/>
            <a:chOff x="5232262" y="3033428"/>
            <a:chExt cx="1924050" cy="1047750"/>
          </a:xfrm>
        </p:grpSpPr>
        <p:pic>
          <p:nvPicPr>
            <p:cNvPr id="15" name="Picture 14">
              <a:extLst>
                <a:ext uri="{FF2B5EF4-FFF2-40B4-BE49-F238E27FC236}">
                  <a16:creationId xmlns:a16="http://schemas.microsoft.com/office/drawing/2014/main" id="{034038F9-40B7-44FD-930E-AB5EFA19C8FE}"/>
                </a:ext>
              </a:extLst>
            </p:cNvPr>
            <p:cNvPicPr>
              <a:picLocks noChangeAspect="1"/>
            </p:cNvPicPr>
            <p:nvPr/>
          </p:nvPicPr>
          <p:blipFill>
            <a:blip r:embed="rId12"/>
            <a:stretch>
              <a:fillRect/>
            </a:stretch>
          </p:blipFill>
          <p:spPr>
            <a:xfrm>
              <a:off x="5232262" y="3033428"/>
              <a:ext cx="1924050" cy="1047750"/>
            </a:xfrm>
            <a:prstGeom prst="rect">
              <a:avLst/>
            </a:prstGeom>
          </p:spPr>
        </p:pic>
        <p:sp>
          <p:nvSpPr>
            <p:cNvPr id="22" name="Rectangle 21">
              <a:extLst>
                <a:ext uri="{FF2B5EF4-FFF2-40B4-BE49-F238E27FC236}">
                  <a16:creationId xmlns:a16="http://schemas.microsoft.com/office/drawing/2014/main" id="{3B179EF2-8E2D-4329-9106-63D0341FAC3F}"/>
                </a:ext>
              </a:extLst>
            </p:cNvPr>
            <p:cNvSpPr/>
            <p:nvPr/>
          </p:nvSpPr>
          <p:spPr>
            <a:xfrm>
              <a:off x="5273694" y="3719293"/>
              <a:ext cx="773781" cy="294658"/>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20" name="Picture 19">
            <a:extLst>
              <a:ext uri="{FF2B5EF4-FFF2-40B4-BE49-F238E27FC236}">
                <a16:creationId xmlns:a16="http://schemas.microsoft.com/office/drawing/2014/main" id="{AD50B660-A008-4186-A048-25B1C629F4C6}"/>
              </a:ext>
            </a:extLst>
          </p:cNvPr>
          <p:cNvPicPr>
            <a:picLocks noChangeAspect="1"/>
          </p:cNvPicPr>
          <p:nvPr/>
        </p:nvPicPr>
        <p:blipFill>
          <a:blip r:embed="rId13"/>
          <a:stretch>
            <a:fillRect/>
          </a:stretch>
        </p:blipFill>
        <p:spPr>
          <a:xfrm>
            <a:off x="6443392" y="3276043"/>
            <a:ext cx="2720883" cy="1476000"/>
          </a:xfrm>
          <a:prstGeom prst="rect">
            <a:avLst/>
          </a:prstGeom>
        </p:spPr>
      </p:pic>
      <p:pic>
        <p:nvPicPr>
          <p:cNvPr id="29" name="Picture 28">
            <a:extLst>
              <a:ext uri="{FF2B5EF4-FFF2-40B4-BE49-F238E27FC236}">
                <a16:creationId xmlns:a16="http://schemas.microsoft.com/office/drawing/2014/main" id="{9B1F603B-A8A7-40A1-A488-B3011511688F}"/>
              </a:ext>
            </a:extLst>
          </p:cNvPr>
          <p:cNvPicPr>
            <a:picLocks noChangeAspect="1"/>
          </p:cNvPicPr>
          <p:nvPr/>
        </p:nvPicPr>
        <p:blipFill>
          <a:blip r:embed="rId14"/>
          <a:stretch>
            <a:fillRect/>
          </a:stretch>
        </p:blipFill>
        <p:spPr>
          <a:xfrm>
            <a:off x="10000294" y="4380165"/>
            <a:ext cx="2103451" cy="650409"/>
          </a:xfrm>
          <a:prstGeom prst="rect">
            <a:avLst/>
          </a:prstGeom>
          <a:ln w="3175">
            <a:solidFill>
              <a:schemeClr val="tx1"/>
            </a:solidFill>
          </a:ln>
        </p:spPr>
      </p:pic>
      <p:grpSp>
        <p:nvGrpSpPr>
          <p:cNvPr id="33" name="Group 32">
            <a:extLst>
              <a:ext uri="{FF2B5EF4-FFF2-40B4-BE49-F238E27FC236}">
                <a16:creationId xmlns:a16="http://schemas.microsoft.com/office/drawing/2014/main" id="{D270847C-2BF0-433D-9F56-10CC40E9FB75}"/>
              </a:ext>
            </a:extLst>
          </p:cNvPr>
          <p:cNvGrpSpPr/>
          <p:nvPr/>
        </p:nvGrpSpPr>
        <p:grpSpPr>
          <a:xfrm>
            <a:off x="10598004" y="5109650"/>
            <a:ext cx="1002555" cy="1154257"/>
            <a:chOff x="10598004" y="5109650"/>
            <a:chExt cx="1002555" cy="1154257"/>
          </a:xfrm>
        </p:grpSpPr>
        <p:pic>
          <p:nvPicPr>
            <p:cNvPr id="30" name="Picture 29">
              <a:extLst>
                <a:ext uri="{FF2B5EF4-FFF2-40B4-BE49-F238E27FC236}">
                  <a16:creationId xmlns:a16="http://schemas.microsoft.com/office/drawing/2014/main" id="{BE0A08E0-EF91-45F8-BEB3-00EC7B2133B0}"/>
                </a:ext>
              </a:extLst>
            </p:cNvPr>
            <p:cNvPicPr>
              <a:picLocks noChangeAspect="1"/>
            </p:cNvPicPr>
            <p:nvPr/>
          </p:nvPicPr>
          <p:blipFill>
            <a:blip r:embed="rId15"/>
            <a:stretch>
              <a:fillRect/>
            </a:stretch>
          </p:blipFill>
          <p:spPr>
            <a:xfrm>
              <a:off x="10598004" y="5109650"/>
              <a:ext cx="1002555" cy="1154257"/>
            </a:xfrm>
            <a:prstGeom prst="rect">
              <a:avLst/>
            </a:prstGeom>
            <a:ln w="3175">
              <a:solidFill>
                <a:schemeClr val="tx1"/>
              </a:solidFill>
            </a:ln>
          </p:spPr>
        </p:pic>
        <p:sp>
          <p:nvSpPr>
            <p:cNvPr id="31" name="Rectangle 30">
              <a:extLst>
                <a:ext uri="{FF2B5EF4-FFF2-40B4-BE49-F238E27FC236}">
                  <a16:creationId xmlns:a16="http://schemas.microsoft.com/office/drawing/2014/main" id="{C32E50F5-7738-44A4-94BE-8AAF7A836263}"/>
                </a:ext>
              </a:extLst>
            </p:cNvPr>
            <p:cNvSpPr/>
            <p:nvPr/>
          </p:nvSpPr>
          <p:spPr>
            <a:xfrm>
              <a:off x="10646129" y="6006163"/>
              <a:ext cx="865684" cy="192506"/>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34" name="Picture 33">
            <a:extLst>
              <a:ext uri="{FF2B5EF4-FFF2-40B4-BE49-F238E27FC236}">
                <a16:creationId xmlns:a16="http://schemas.microsoft.com/office/drawing/2014/main" id="{B09D9995-573B-4F6F-A263-68C9BF22E019}"/>
              </a:ext>
            </a:extLst>
          </p:cNvPr>
          <p:cNvPicPr>
            <a:picLocks noChangeAspect="1"/>
          </p:cNvPicPr>
          <p:nvPr/>
        </p:nvPicPr>
        <p:blipFill>
          <a:blip r:embed="rId16"/>
          <a:stretch>
            <a:fillRect/>
          </a:stretch>
        </p:blipFill>
        <p:spPr>
          <a:xfrm>
            <a:off x="6443392" y="3276043"/>
            <a:ext cx="2631093" cy="1476000"/>
          </a:xfrm>
          <a:prstGeom prst="rect">
            <a:avLst/>
          </a:prstGeom>
        </p:spPr>
      </p:pic>
      <p:sp>
        <p:nvSpPr>
          <p:cNvPr id="4" name="TextBox 3">
            <a:extLst>
              <a:ext uri="{FF2B5EF4-FFF2-40B4-BE49-F238E27FC236}">
                <a16:creationId xmlns:a16="http://schemas.microsoft.com/office/drawing/2014/main" id="{DA8EA32E-3716-45A2-90AD-2313AE511035}"/>
              </a:ext>
            </a:extLst>
          </p:cNvPr>
          <p:cNvSpPr txBox="1"/>
          <p:nvPr/>
        </p:nvSpPr>
        <p:spPr>
          <a:xfrm>
            <a:off x="359229" y="3019425"/>
            <a:ext cx="4645495" cy="2662267"/>
          </a:xfrm>
          <a:prstGeom prst="rect">
            <a:avLst/>
          </a:prstGeom>
          <a:noFill/>
          <a:ln w="3175">
            <a:solidFill>
              <a:schemeClr val="tx1"/>
            </a:solidFill>
          </a:ln>
        </p:spPr>
        <p:txBody>
          <a:bodyPr wrap="square" rtlCol="0">
            <a:spAutoFit/>
          </a:bodyPr>
          <a:lstStyle/>
          <a:p>
            <a:r>
              <a:rPr lang="en-US" sz="1200" b="1"/>
              <a:t>STEPS</a:t>
            </a:r>
          </a:p>
          <a:p>
            <a:pPr marL="228600" indent="-228600">
              <a:buFont typeface="+mj-lt"/>
              <a:buAutoNum type="arabicPeriod"/>
            </a:pPr>
            <a:r>
              <a:rPr lang="en-US" sz="1200"/>
              <a:t>Download, install and launch QGIS v 3.4 or higher.</a:t>
            </a:r>
          </a:p>
          <a:p>
            <a:pPr marL="228600" indent="-228600">
              <a:buFont typeface="+mj-lt"/>
              <a:buAutoNum type="arabicPeriod"/>
            </a:pPr>
            <a:r>
              <a:rPr lang="en-US" sz="1200"/>
              <a:t>Add a map layer. This must always be the last item in the Layers panel.</a:t>
            </a:r>
          </a:p>
          <a:p>
            <a:pPr marL="685800" lvl="1" indent="-228600">
              <a:buFont typeface="Arial" panose="020B0604020202020204" pitchFamily="34" charset="0"/>
              <a:buChar char="•"/>
            </a:pPr>
            <a:r>
              <a:rPr lang="en-US" sz="1100"/>
              <a:t>Browser | XYZ Tiles | OpenStreetMap</a:t>
            </a:r>
          </a:p>
          <a:p>
            <a:pPr marL="228600" indent="-228600">
              <a:buFont typeface="+mj-lt"/>
              <a:buAutoNum type="arabicPeriod"/>
            </a:pPr>
            <a:r>
              <a:rPr lang="en-US" sz="1200"/>
              <a:t>Zoom in to a small region (e.g. Canberra)</a:t>
            </a:r>
          </a:p>
          <a:p>
            <a:pPr marL="228600" indent="-228600">
              <a:buFont typeface="+mj-lt"/>
              <a:buAutoNum type="arabicPeriod"/>
            </a:pPr>
            <a:r>
              <a:rPr lang="en-US" sz="1200"/>
              <a:t>Add a water layer</a:t>
            </a:r>
          </a:p>
          <a:p>
            <a:pPr marL="685800" lvl="1" indent="-228600">
              <a:buFont typeface="Arial" panose="020B0604020202020204" pitchFamily="34" charset="0"/>
              <a:buChar char="•"/>
            </a:pPr>
            <a:r>
              <a:rPr lang="en-US" sz="1100"/>
              <a:t>Layer | Data Source Manager | Vector | File | Vector Datasets</a:t>
            </a:r>
          </a:p>
          <a:p>
            <a:pPr marL="685800" lvl="1" indent="-228600">
              <a:buFont typeface="Arial" panose="020B0604020202020204" pitchFamily="34" charset="0"/>
              <a:buChar char="•"/>
            </a:pPr>
            <a:r>
              <a:rPr lang="en-US" sz="1100"/>
              <a:t>Open a saved shape file (* See slide #n for saving a file)</a:t>
            </a:r>
          </a:p>
          <a:p>
            <a:pPr marL="228600" indent="-228600">
              <a:buFont typeface="+mj-lt"/>
              <a:buAutoNum type="arabicPeriod"/>
            </a:pPr>
            <a:r>
              <a:rPr lang="en-US" sz="1200"/>
              <a:t>Change layer color</a:t>
            </a:r>
          </a:p>
          <a:p>
            <a:pPr marL="685800" lvl="1" indent="-228600">
              <a:buFont typeface="Arial" panose="020B0604020202020204" pitchFamily="34" charset="0"/>
              <a:buChar char="•"/>
            </a:pPr>
            <a:r>
              <a:rPr lang="en-US" sz="1100"/>
              <a:t>Double click on the layer name (e.g. avs_water)</a:t>
            </a:r>
          </a:p>
          <a:p>
            <a:pPr marL="685800" lvl="1" indent="-228600">
              <a:buFont typeface="Arial" panose="020B0604020202020204" pitchFamily="34" charset="0"/>
              <a:buChar char="•"/>
            </a:pPr>
            <a:r>
              <a:rPr lang="en-US" sz="1100"/>
              <a:t>Symbology | Color or pick from displayed colors</a:t>
            </a:r>
          </a:p>
          <a:p>
            <a:pPr marL="228600" indent="-228600">
              <a:buFont typeface="+mj-lt"/>
              <a:buAutoNum type="arabicPeriod"/>
            </a:pPr>
            <a:endParaRPr lang="en-US" sz="1200"/>
          </a:p>
          <a:p>
            <a:endParaRPr lang="en-AU" sz="1200">
              <a:hlinkClick r:id="rId5"/>
            </a:endParaRPr>
          </a:p>
        </p:txBody>
      </p:sp>
      <p:sp>
        <p:nvSpPr>
          <p:cNvPr id="5" name="Rectangle: Rounded Corners 4">
            <a:extLst>
              <a:ext uri="{FF2B5EF4-FFF2-40B4-BE49-F238E27FC236}">
                <a16:creationId xmlns:a16="http://schemas.microsoft.com/office/drawing/2014/main" id="{3AD1A33A-BAE9-4A5F-8A48-68709BC39BA3}"/>
              </a:ext>
            </a:extLst>
          </p:cNvPr>
          <p:cNvSpPr/>
          <p:nvPr/>
        </p:nvSpPr>
        <p:spPr>
          <a:xfrm>
            <a:off x="6443392" y="5109650"/>
            <a:ext cx="2720883" cy="572042"/>
          </a:xfrm>
          <a:prstGeom prst="roundRect">
            <a:avLst/>
          </a:prstGeom>
          <a:gradFill flip="none" rotWithShape="1">
            <a:gsLst>
              <a:gs pos="0">
                <a:schemeClr val="accent2">
                  <a:lumMod val="50000"/>
                  <a:tint val="66000"/>
                  <a:satMod val="160000"/>
                </a:schemeClr>
              </a:gs>
              <a:gs pos="50000">
                <a:schemeClr val="accent2">
                  <a:lumMod val="50000"/>
                  <a:tint val="44500"/>
                  <a:satMod val="160000"/>
                </a:schemeClr>
              </a:gs>
              <a:gs pos="100000">
                <a:schemeClr val="accent2">
                  <a:lumMod val="50000"/>
                  <a:tint val="23500"/>
                  <a:satMod val="1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n w="0"/>
                <a:solidFill>
                  <a:schemeClr val="tx1"/>
                </a:solidFill>
                <a:effectLst>
                  <a:outerShdw blurRad="38100" dist="19050" dir="2700000" algn="tl" rotWithShape="0">
                    <a:schemeClr val="dk1">
                      <a:alpha val="40000"/>
                    </a:schemeClr>
                  </a:outerShdw>
                </a:effectLst>
              </a:rPr>
              <a:t>Next: Scale based visibility</a:t>
            </a:r>
            <a:endParaRPr lang="en-AU">
              <a:ln w="0"/>
              <a:solidFill>
                <a:schemeClr val="tx1"/>
              </a:solidFill>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10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10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10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Effect transition="in" filter="fade">
                                      <p:cBhvr>
                                        <p:cTn id="29" dur="1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100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childTnLst>
                                </p:cTn>
                              </p:par>
                              <p:par>
                                <p:cTn id="35" presetID="10" presetClass="entr" presetSubtype="0" fill="hold" nodeType="withEffect">
                                  <p:stCondLst>
                                    <p:cond delay="100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10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100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100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100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100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100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100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10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1000"/>
                                  </p:stCondLst>
                                  <p:childTnLst>
                                    <p:set>
                                      <p:cBhvr>
                                        <p:cTn id="76" dur="1" fill="hold">
                                          <p:stCondLst>
                                            <p:cond delay="0"/>
                                          </p:stCondLst>
                                        </p:cTn>
                                        <p:tgtEl>
                                          <p:spTgt spid="5"/>
                                        </p:tgtEl>
                                        <p:attrNameLst>
                                          <p:attrName>style.visibility</p:attrName>
                                        </p:attrNameLst>
                                      </p:cBhvr>
                                      <p:to>
                                        <p:strVal val="visible"/>
                                      </p:to>
                                    </p:set>
                                    <p:animEffect transition="in" filter="randombar(horizontal)">
                                      <p:cBhvr>
                                        <p:cTn id="7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68E5ED-81F0-45FB-9B94-C271B789A05B}"/>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TextBox 4">
            <a:extLst>
              <a:ext uri="{FF2B5EF4-FFF2-40B4-BE49-F238E27FC236}">
                <a16:creationId xmlns:a16="http://schemas.microsoft.com/office/drawing/2014/main" id="{7ABBE1AF-AE04-4075-976C-1643FD453C42}"/>
              </a:ext>
            </a:extLst>
          </p:cNvPr>
          <p:cNvSpPr txBox="1"/>
          <p:nvPr/>
        </p:nvSpPr>
        <p:spPr>
          <a:xfrm>
            <a:off x="539015" y="1347537"/>
            <a:ext cx="4589266" cy="938719"/>
          </a:xfrm>
          <a:prstGeom prst="rect">
            <a:avLst/>
          </a:prstGeom>
          <a:noFill/>
          <a:ln w="3175">
            <a:solidFill>
              <a:schemeClr val="tx1"/>
            </a:solidFill>
          </a:ln>
        </p:spPr>
        <p:txBody>
          <a:bodyPr wrap="square" rtlCol="0">
            <a:spAutoFit/>
          </a:bodyPr>
          <a:lstStyle/>
          <a:p>
            <a:pPr algn="just"/>
            <a:r>
              <a:rPr lang="en-US" sz="1100"/>
              <a:t>Sometimes you will find that a layer is not suitable for a given scale. For example, a dataset of all the continents may have low detail, and not be very accurate at street level. When that happens, you want to be able to hide the dataset at inappropriate scales. By setting a minimum scale for visibility, a layer will be masked when the zoom level is lower.</a:t>
            </a:r>
            <a:endParaRPr lang="en-AU" sz="900">
              <a:hlinkClick r:id="rId2"/>
            </a:endParaRPr>
          </a:p>
        </p:txBody>
      </p:sp>
      <p:pic>
        <p:nvPicPr>
          <p:cNvPr id="6" name="Picture 5">
            <a:extLst>
              <a:ext uri="{FF2B5EF4-FFF2-40B4-BE49-F238E27FC236}">
                <a16:creationId xmlns:a16="http://schemas.microsoft.com/office/drawing/2014/main" id="{8B54E646-B208-4FDE-A85E-2F82F5D06CDE}"/>
              </a:ext>
            </a:extLst>
          </p:cNvPr>
          <p:cNvPicPr>
            <a:picLocks noChangeAspect="1"/>
          </p:cNvPicPr>
          <p:nvPr/>
        </p:nvPicPr>
        <p:blipFill>
          <a:blip r:embed="rId3"/>
          <a:stretch>
            <a:fillRect/>
          </a:stretch>
        </p:blipFill>
        <p:spPr>
          <a:xfrm>
            <a:off x="5206913" y="1347537"/>
            <a:ext cx="2103451" cy="650409"/>
          </a:xfrm>
          <a:prstGeom prst="rect">
            <a:avLst/>
          </a:prstGeom>
          <a:ln w="3175">
            <a:solidFill>
              <a:schemeClr val="tx1"/>
            </a:solidFill>
          </a:ln>
        </p:spPr>
      </p:pic>
      <p:grpSp>
        <p:nvGrpSpPr>
          <p:cNvPr id="11" name="Group 10">
            <a:extLst>
              <a:ext uri="{FF2B5EF4-FFF2-40B4-BE49-F238E27FC236}">
                <a16:creationId xmlns:a16="http://schemas.microsoft.com/office/drawing/2014/main" id="{14F02FC0-33E5-4CE5-B35A-09E25FF616FF}"/>
              </a:ext>
            </a:extLst>
          </p:cNvPr>
          <p:cNvGrpSpPr/>
          <p:nvPr/>
        </p:nvGrpSpPr>
        <p:grpSpPr>
          <a:xfrm>
            <a:off x="7388996" y="1186775"/>
            <a:ext cx="1352550" cy="1057275"/>
            <a:chOff x="7388996" y="1186775"/>
            <a:chExt cx="1352550" cy="1057275"/>
          </a:xfrm>
        </p:grpSpPr>
        <p:pic>
          <p:nvPicPr>
            <p:cNvPr id="10" name="Picture 9">
              <a:extLst>
                <a:ext uri="{FF2B5EF4-FFF2-40B4-BE49-F238E27FC236}">
                  <a16:creationId xmlns:a16="http://schemas.microsoft.com/office/drawing/2014/main" id="{25ACB7E0-1A98-4BC2-9655-7A5A361976F9}"/>
                </a:ext>
              </a:extLst>
            </p:cNvPr>
            <p:cNvPicPr>
              <a:picLocks noChangeAspect="1"/>
            </p:cNvPicPr>
            <p:nvPr/>
          </p:nvPicPr>
          <p:blipFill>
            <a:blip r:embed="rId4"/>
            <a:stretch>
              <a:fillRect/>
            </a:stretch>
          </p:blipFill>
          <p:spPr>
            <a:xfrm>
              <a:off x="7388996" y="1186775"/>
              <a:ext cx="1352550" cy="1057275"/>
            </a:xfrm>
            <a:prstGeom prst="rect">
              <a:avLst/>
            </a:prstGeom>
          </p:spPr>
        </p:pic>
        <p:sp>
          <p:nvSpPr>
            <p:cNvPr id="9" name="Rectangle 8">
              <a:extLst>
                <a:ext uri="{FF2B5EF4-FFF2-40B4-BE49-F238E27FC236}">
                  <a16:creationId xmlns:a16="http://schemas.microsoft.com/office/drawing/2014/main" id="{83F5CC6A-0B6B-4125-8B4C-84506B6761A3}"/>
                </a:ext>
              </a:extLst>
            </p:cNvPr>
            <p:cNvSpPr/>
            <p:nvPr/>
          </p:nvSpPr>
          <p:spPr>
            <a:xfrm>
              <a:off x="7651677" y="1672741"/>
              <a:ext cx="865684" cy="192506"/>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 name="Group 2">
            <a:extLst>
              <a:ext uri="{FF2B5EF4-FFF2-40B4-BE49-F238E27FC236}">
                <a16:creationId xmlns:a16="http://schemas.microsoft.com/office/drawing/2014/main" id="{5F95801B-63B1-4616-B199-11F625F3CFC0}"/>
              </a:ext>
            </a:extLst>
          </p:cNvPr>
          <p:cNvGrpSpPr/>
          <p:nvPr/>
        </p:nvGrpSpPr>
        <p:grpSpPr>
          <a:xfrm>
            <a:off x="3962400" y="2352675"/>
            <a:ext cx="3105150" cy="2081463"/>
            <a:chOff x="3962400" y="2352675"/>
            <a:chExt cx="3105150" cy="2081463"/>
          </a:xfrm>
        </p:grpSpPr>
        <p:pic>
          <p:nvPicPr>
            <p:cNvPr id="12" name="Picture 11">
              <a:extLst>
                <a:ext uri="{FF2B5EF4-FFF2-40B4-BE49-F238E27FC236}">
                  <a16:creationId xmlns:a16="http://schemas.microsoft.com/office/drawing/2014/main" id="{0B400418-4A03-4B92-9EFA-728CC8EE4DE6}"/>
                </a:ext>
              </a:extLst>
            </p:cNvPr>
            <p:cNvPicPr>
              <a:picLocks noChangeAspect="1"/>
            </p:cNvPicPr>
            <p:nvPr/>
          </p:nvPicPr>
          <p:blipFill>
            <a:blip r:embed="rId5"/>
            <a:stretch>
              <a:fillRect/>
            </a:stretch>
          </p:blipFill>
          <p:spPr>
            <a:xfrm>
              <a:off x="3962400" y="2352675"/>
              <a:ext cx="3105150" cy="1628775"/>
            </a:xfrm>
            <a:prstGeom prst="rect">
              <a:avLst/>
            </a:prstGeom>
          </p:spPr>
        </p:pic>
        <p:pic>
          <p:nvPicPr>
            <p:cNvPr id="13" name="Picture 12">
              <a:extLst>
                <a:ext uri="{FF2B5EF4-FFF2-40B4-BE49-F238E27FC236}">
                  <a16:creationId xmlns:a16="http://schemas.microsoft.com/office/drawing/2014/main" id="{949B4802-A73F-4C94-8E07-7ED426432562}"/>
                </a:ext>
              </a:extLst>
            </p:cNvPr>
            <p:cNvPicPr>
              <a:picLocks noChangeAspect="1"/>
            </p:cNvPicPr>
            <p:nvPr/>
          </p:nvPicPr>
          <p:blipFill>
            <a:blip r:embed="rId6"/>
            <a:stretch>
              <a:fillRect/>
            </a:stretch>
          </p:blipFill>
          <p:spPr>
            <a:xfrm>
              <a:off x="4869779" y="4129338"/>
              <a:ext cx="1133475" cy="304800"/>
            </a:xfrm>
            <a:prstGeom prst="rect">
              <a:avLst/>
            </a:prstGeom>
          </p:spPr>
        </p:pic>
      </p:grpSp>
      <p:grpSp>
        <p:nvGrpSpPr>
          <p:cNvPr id="7" name="Group 6">
            <a:extLst>
              <a:ext uri="{FF2B5EF4-FFF2-40B4-BE49-F238E27FC236}">
                <a16:creationId xmlns:a16="http://schemas.microsoft.com/office/drawing/2014/main" id="{F33FCB64-2908-4910-8ACC-67FD53B2D2B7}"/>
              </a:ext>
            </a:extLst>
          </p:cNvPr>
          <p:cNvGrpSpPr/>
          <p:nvPr/>
        </p:nvGrpSpPr>
        <p:grpSpPr>
          <a:xfrm>
            <a:off x="3977037" y="2352675"/>
            <a:ext cx="3090513" cy="2074395"/>
            <a:chOff x="3969718" y="2359993"/>
            <a:chExt cx="3090513" cy="2074395"/>
          </a:xfrm>
        </p:grpSpPr>
        <p:pic>
          <p:nvPicPr>
            <p:cNvPr id="15" name="Picture 14">
              <a:extLst>
                <a:ext uri="{FF2B5EF4-FFF2-40B4-BE49-F238E27FC236}">
                  <a16:creationId xmlns:a16="http://schemas.microsoft.com/office/drawing/2014/main" id="{5DEE1540-8811-4305-836C-5E4381D7DBCE}"/>
                </a:ext>
              </a:extLst>
            </p:cNvPr>
            <p:cNvPicPr>
              <a:picLocks noChangeAspect="1"/>
            </p:cNvPicPr>
            <p:nvPr/>
          </p:nvPicPr>
          <p:blipFill>
            <a:blip r:embed="rId7"/>
            <a:stretch>
              <a:fillRect/>
            </a:stretch>
          </p:blipFill>
          <p:spPr>
            <a:xfrm>
              <a:off x="3969718" y="2359993"/>
              <a:ext cx="3090513" cy="1614137"/>
            </a:xfrm>
            <a:prstGeom prst="rect">
              <a:avLst/>
            </a:prstGeom>
          </p:spPr>
        </p:pic>
        <p:pic>
          <p:nvPicPr>
            <p:cNvPr id="16" name="Picture 15">
              <a:extLst>
                <a:ext uri="{FF2B5EF4-FFF2-40B4-BE49-F238E27FC236}">
                  <a16:creationId xmlns:a16="http://schemas.microsoft.com/office/drawing/2014/main" id="{C01C3569-0BF9-4FBD-A805-D7B6871FC7E0}"/>
                </a:ext>
              </a:extLst>
            </p:cNvPr>
            <p:cNvPicPr>
              <a:picLocks noChangeAspect="1"/>
            </p:cNvPicPr>
            <p:nvPr/>
          </p:nvPicPr>
          <p:blipFill>
            <a:blip r:embed="rId8"/>
            <a:stretch>
              <a:fillRect/>
            </a:stretch>
          </p:blipFill>
          <p:spPr>
            <a:xfrm>
              <a:off x="4855491" y="4158163"/>
              <a:ext cx="1162050" cy="276225"/>
            </a:xfrm>
            <a:prstGeom prst="rect">
              <a:avLst/>
            </a:prstGeom>
          </p:spPr>
        </p:pic>
      </p:grpSp>
      <p:grpSp>
        <p:nvGrpSpPr>
          <p:cNvPr id="20" name="Group 19">
            <a:extLst>
              <a:ext uri="{FF2B5EF4-FFF2-40B4-BE49-F238E27FC236}">
                <a16:creationId xmlns:a16="http://schemas.microsoft.com/office/drawing/2014/main" id="{9A43C23D-45AC-424B-A2F1-102303148A5F}"/>
              </a:ext>
            </a:extLst>
          </p:cNvPr>
          <p:cNvGrpSpPr/>
          <p:nvPr/>
        </p:nvGrpSpPr>
        <p:grpSpPr>
          <a:xfrm>
            <a:off x="7239000" y="2389623"/>
            <a:ext cx="1962150" cy="1580218"/>
            <a:chOff x="7239000" y="2389623"/>
            <a:chExt cx="1962150" cy="1580218"/>
          </a:xfrm>
        </p:grpSpPr>
        <p:grpSp>
          <p:nvGrpSpPr>
            <p:cNvPr id="18" name="Group 17">
              <a:extLst>
                <a:ext uri="{FF2B5EF4-FFF2-40B4-BE49-F238E27FC236}">
                  <a16:creationId xmlns:a16="http://schemas.microsoft.com/office/drawing/2014/main" id="{0581C1CB-C1EC-418D-B748-CDEF3569B9EC}"/>
                </a:ext>
              </a:extLst>
            </p:cNvPr>
            <p:cNvGrpSpPr/>
            <p:nvPr/>
          </p:nvGrpSpPr>
          <p:grpSpPr>
            <a:xfrm>
              <a:off x="7239000" y="2389623"/>
              <a:ext cx="1962150" cy="647700"/>
              <a:chOff x="7239000" y="2389623"/>
              <a:chExt cx="1962150" cy="647700"/>
            </a:xfrm>
          </p:grpSpPr>
          <p:pic>
            <p:nvPicPr>
              <p:cNvPr id="14" name="Picture 13">
                <a:extLst>
                  <a:ext uri="{FF2B5EF4-FFF2-40B4-BE49-F238E27FC236}">
                    <a16:creationId xmlns:a16="http://schemas.microsoft.com/office/drawing/2014/main" id="{C42BE228-72BD-4269-BF94-5DA44A71632F}"/>
                  </a:ext>
                </a:extLst>
              </p:cNvPr>
              <p:cNvPicPr>
                <a:picLocks noChangeAspect="1"/>
              </p:cNvPicPr>
              <p:nvPr/>
            </p:nvPicPr>
            <p:blipFill>
              <a:blip r:embed="rId9"/>
              <a:stretch>
                <a:fillRect/>
              </a:stretch>
            </p:blipFill>
            <p:spPr>
              <a:xfrm>
                <a:off x="7239000" y="2389623"/>
                <a:ext cx="1962150" cy="647700"/>
              </a:xfrm>
              <a:prstGeom prst="rect">
                <a:avLst/>
              </a:prstGeom>
            </p:spPr>
          </p:pic>
          <p:sp>
            <p:nvSpPr>
              <p:cNvPr id="17" name="Rectangle 16">
                <a:extLst>
                  <a:ext uri="{FF2B5EF4-FFF2-40B4-BE49-F238E27FC236}">
                    <a16:creationId xmlns:a16="http://schemas.microsoft.com/office/drawing/2014/main" id="{BEA1AE2E-91DC-4B52-A621-1051AE2322C0}"/>
                  </a:ext>
                </a:extLst>
              </p:cNvPr>
              <p:cNvSpPr/>
              <p:nvPr/>
            </p:nvSpPr>
            <p:spPr>
              <a:xfrm>
                <a:off x="7668543" y="2823016"/>
                <a:ext cx="488656" cy="192506"/>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TextBox 18">
              <a:extLst>
                <a:ext uri="{FF2B5EF4-FFF2-40B4-BE49-F238E27FC236}">
                  <a16:creationId xmlns:a16="http://schemas.microsoft.com/office/drawing/2014/main" id="{4DAE60AF-4E79-4A59-9041-1D13CFA50EC4}"/>
                </a:ext>
              </a:extLst>
            </p:cNvPr>
            <p:cNvSpPr txBox="1"/>
            <p:nvPr/>
          </p:nvSpPr>
          <p:spPr>
            <a:xfrm>
              <a:off x="7239000" y="3200400"/>
              <a:ext cx="1962150" cy="769441"/>
            </a:xfrm>
            <a:prstGeom prst="rect">
              <a:avLst/>
            </a:prstGeom>
            <a:noFill/>
            <a:ln w="3175">
              <a:solidFill>
                <a:schemeClr val="tx1"/>
              </a:solidFill>
            </a:ln>
          </p:spPr>
          <p:txBody>
            <a:bodyPr wrap="square" rtlCol="0">
              <a:spAutoFit/>
            </a:bodyPr>
            <a:lstStyle/>
            <a:p>
              <a:pPr algn="l"/>
              <a:r>
                <a:rPr lang="en-US" sz="1100"/>
                <a:t>The water layer will only be visible when the zoom level is 100,000 or lower.</a:t>
              </a:r>
            </a:p>
            <a:p>
              <a:pPr algn="l"/>
              <a:endParaRPr lang="en-AU" sz="1100"/>
            </a:p>
          </p:txBody>
        </p:sp>
      </p:grpSp>
      <p:sp>
        <p:nvSpPr>
          <p:cNvPr id="21" name="TextBox 20">
            <a:extLst>
              <a:ext uri="{FF2B5EF4-FFF2-40B4-BE49-F238E27FC236}">
                <a16:creationId xmlns:a16="http://schemas.microsoft.com/office/drawing/2014/main" id="{EFF0EEDC-CB75-421F-8FDA-DE080916DE89}"/>
              </a:ext>
            </a:extLst>
          </p:cNvPr>
          <p:cNvSpPr txBox="1"/>
          <p:nvPr/>
        </p:nvSpPr>
        <p:spPr>
          <a:xfrm>
            <a:off x="2056890" y="205906"/>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Scale-based Visibility</a:t>
            </a:r>
          </a:p>
        </p:txBody>
      </p:sp>
    </p:spTree>
    <p:extLst>
      <p:ext uri="{BB962C8B-B14F-4D97-AF65-F5344CB8AC3E}">
        <p14:creationId xmlns:p14="http://schemas.microsoft.com/office/powerpoint/2010/main" val="3607381076"/>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10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10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68E5ED-81F0-45FB-9B94-C271B789A05B}"/>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5" name="TextBox 4">
            <a:extLst>
              <a:ext uri="{FF2B5EF4-FFF2-40B4-BE49-F238E27FC236}">
                <a16:creationId xmlns:a16="http://schemas.microsoft.com/office/drawing/2014/main" id="{7ABBE1AF-AE04-4075-976C-1643FD453C42}"/>
              </a:ext>
            </a:extLst>
          </p:cNvPr>
          <p:cNvSpPr txBox="1"/>
          <p:nvPr/>
        </p:nvSpPr>
        <p:spPr>
          <a:xfrm>
            <a:off x="539015" y="1347537"/>
            <a:ext cx="4589266" cy="938719"/>
          </a:xfrm>
          <a:prstGeom prst="rect">
            <a:avLst/>
          </a:prstGeom>
          <a:noFill/>
          <a:ln w="3175">
            <a:solidFill>
              <a:schemeClr val="tx1"/>
            </a:solidFill>
          </a:ln>
        </p:spPr>
        <p:txBody>
          <a:bodyPr wrap="square" rtlCol="0">
            <a:spAutoFit/>
          </a:bodyPr>
          <a:lstStyle/>
          <a:p>
            <a:pPr algn="just"/>
            <a:r>
              <a:rPr lang="en-US" sz="1100"/>
              <a:t>All the objects that are visible on the map also have attributes. Maps in a GIS aren’t just pictures. They represent not only objects in locations, but also information about those objects.</a:t>
            </a:r>
            <a:r>
              <a:rPr lang="en-US" sz="1100" baseline="30000"/>
              <a:t> [</a:t>
            </a:r>
            <a:r>
              <a:rPr lang="en-US" sz="1100" baseline="30000">
                <a:hlinkClick r:id="rId2"/>
              </a:rPr>
              <a:t>Ref</a:t>
            </a:r>
            <a:r>
              <a:rPr lang="en-US" sz="1100" baseline="30000"/>
              <a:t>]</a:t>
            </a:r>
            <a:r>
              <a:rPr lang="en-US" sz="1100"/>
              <a:t> The attribute data has info like ID, name, type, etc. for each feature. e.g. Lake Burley Griffin. These can be added to the map for clarity and information.</a:t>
            </a:r>
            <a:endParaRPr lang="en-AU" sz="500">
              <a:hlinkClick r:id="rId3"/>
            </a:endParaRPr>
          </a:p>
        </p:txBody>
      </p:sp>
      <p:sp>
        <p:nvSpPr>
          <p:cNvPr id="21" name="TextBox 20">
            <a:extLst>
              <a:ext uri="{FF2B5EF4-FFF2-40B4-BE49-F238E27FC236}">
                <a16:creationId xmlns:a16="http://schemas.microsoft.com/office/drawing/2014/main" id="{EFF0EEDC-CB75-421F-8FDA-DE080916DE89}"/>
              </a:ext>
            </a:extLst>
          </p:cNvPr>
          <p:cNvSpPr txBox="1"/>
          <p:nvPr/>
        </p:nvSpPr>
        <p:spPr>
          <a:xfrm>
            <a:off x="2056890" y="205906"/>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Attribute Data and Labelling</a:t>
            </a:r>
          </a:p>
        </p:txBody>
      </p:sp>
      <p:sp>
        <p:nvSpPr>
          <p:cNvPr id="22" name="TextBox 21">
            <a:extLst>
              <a:ext uri="{FF2B5EF4-FFF2-40B4-BE49-F238E27FC236}">
                <a16:creationId xmlns:a16="http://schemas.microsoft.com/office/drawing/2014/main" id="{8AC29094-2924-450E-A7BF-75A66E6C85B3}"/>
              </a:ext>
            </a:extLst>
          </p:cNvPr>
          <p:cNvSpPr txBox="1"/>
          <p:nvPr/>
        </p:nvSpPr>
        <p:spPr>
          <a:xfrm>
            <a:off x="539015" y="2490281"/>
            <a:ext cx="4589266" cy="2462213"/>
          </a:xfrm>
          <a:prstGeom prst="rect">
            <a:avLst/>
          </a:prstGeom>
          <a:noFill/>
          <a:ln w="3175">
            <a:solidFill>
              <a:schemeClr val="tx1"/>
            </a:solidFill>
          </a:ln>
        </p:spPr>
        <p:txBody>
          <a:bodyPr wrap="square" rtlCol="0">
            <a:spAutoFit/>
          </a:bodyPr>
          <a:lstStyle/>
          <a:p>
            <a:pPr algn="just"/>
            <a:r>
              <a:rPr lang="en-US" sz="1100" b="1"/>
              <a:t>STEPS</a:t>
            </a:r>
          </a:p>
          <a:p>
            <a:pPr marL="228600" indent="-228600" algn="just">
              <a:buFont typeface="+mj-lt"/>
              <a:buAutoNum type="arabicPeriod"/>
            </a:pPr>
            <a:r>
              <a:rPr lang="en-US" sz="1100" b="1"/>
              <a:t>View the attributes</a:t>
            </a:r>
          </a:p>
          <a:p>
            <a:pPr marL="685800" lvl="1" indent="-228600" algn="just">
              <a:buFont typeface="Arial" panose="020B0604020202020204" pitchFamily="34" charset="0"/>
              <a:buChar char="•"/>
            </a:pPr>
            <a:r>
              <a:rPr lang="en-US" sz="1100"/>
              <a:t>Select the layer</a:t>
            </a:r>
          </a:p>
          <a:p>
            <a:pPr marL="685800" lvl="1" indent="-228600" algn="just">
              <a:buFont typeface="Arial" panose="020B0604020202020204" pitchFamily="34" charset="0"/>
              <a:buChar char="•"/>
            </a:pPr>
            <a:r>
              <a:rPr lang="en-US" sz="1100"/>
              <a:t>Click the ‘Open Attribute Table” or F6</a:t>
            </a:r>
          </a:p>
          <a:p>
            <a:pPr marL="228600" indent="-228600" algn="just">
              <a:buFont typeface="+mj-lt"/>
              <a:buAutoNum type="arabicPeriod"/>
            </a:pPr>
            <a:r>
              <a:rPr lang="en-US" sz="1100" b="1"/>
              <a:t>Add Labels from the attributes</a:t>
            </a:r>
          </a:p>
          <a:p>
            <a:pPr marL="685800" lvl="1" indent="-228600" algn="just">
              <a:buFont typeface="Arial" panose="020B0604020202020204" pitchFamily="34" charset="0"/>
              <a:buChar char="•"/>
            </a:pPr>
            <a:r>
              <a:rPr lang="en-US" sz="1100"/>
              <a:t>Select the layer</a:t>
            </a:r>
          </a:p>
          <a:p>
            <a:pPr marL="685800" lvl="1" indent="-228600" algn="just">
              <a:buFont typeface="Arial" panose="020B0604020202020204" pitchFamily="34" charset="0"/>
              <a:buChar char="•"/>
            </a:pPr>
            <a:r>
              <a:rPr lang="en-US" sz="1100"/>
              <a:t>Click the “abc” icon in the Label Toolbar and again on the window</a:t>
            </a:r>
          </a:p>
          <a:p>
            <a:pPr marL="685800" lvl="1" indent="-228600" algn="just">
              <a:buFont typeface="Arial" panose="020B0604020202020204" pitchFamily="34" charset="0"/>
              <a:buChar char="•"/>
            </a:pPr>
            <a:r>
              <a:rPr lang="en-US" sz="1100"/>
              <a:t>Choose ‘Single Lables”</a:t>
            </a:r>
          </a:p>
          <a:p>
            <a:pPr marL="685800" lvl="1" indent="-228600" algn="just">
              <a:buFont typeface="Arial" panose="020B0604020202020204" pitchFamily="34" charset="0"/>
              <a:buChar char="•"/>
            </a:pPr>
            <a:r>
              <a:rPr lang="en-US" sz="1100"/>
              <a:t>Choose “abs Name” under “Label With”</a:t>
            </a:r>
          </a:p>
          <a:p>
            <a:pPr marL="685800" lvl="1" indent="-228600" algn="just">
              <a:buFont typeface="Arial" panose="020B0604020202020204" pitchFamily="34" charset="0"/>
              <a:buChar char="•"/>
            </a:pPr>
            <a:r>
              <a:rPr lang="en-US" sz="1100"/>
              <a:t>Choose a color under “Stroke Color”</a:t>
            </a:r>
          </a:p>
          <a:p>
            <a:pPr marL="228600" indent="-228600" algn="just">
              <a:buFont typeface="+mj-lt"/>
              <a:buAutoNum type="arabicPeriod"/>
            </a:pPr>
            <a:r>
              <a:rPr lang="en-US" sz="1100" b="1"/>
              <a:t>Edit labels</a:t>
            </a:r>
          </a:p>
          <a:p>
            <a:pPr marL="685800" lvl="1" indent="-228600" algn="just">
              <a:buFont typeface="+mj-lt"/>
              <a:buAutoNum type="arabicPeriod"/>
            </a:pPr>
            <a:r>
              <a:rPr lang="en-US" sz="1100"/>
              <a:t>Bring up the attributes table as in (1)</a:t>
            </a:r>
          </a:p>
          <a:p>
            <a:pPr marL="685800" lvl="1" indent="-228600" algn="just">
              <a:buFont typeface="+mj-lt"/>
              <a:buAutoNum type="arabicPeriod"/>
            </a:pPr>
            <a:r>
              <a:rPr lang="en-US" sz="1100"/>
              <a:t>Click the edit icon and type in the changes</a:t>
            </a:r>
          </a:p>
          <a:p>
            <a:pPr marL="685800" lvl="1" indent="-228600" algn="just">
              <a:buFont typeface="+mj-lt"/>
              <a:buAutoNum type="arabicPeriod"/>
            </a:pPr>
            <a:r>
              <a:rPr lang="en-US" sz="1100"/>
              <a:t>Save</a:t>
            </a:r>
            <a:endParaRPr lang="en-AU" sz="1100">
              <a:hlinkClick r:id="rId3"/>
            </a:endParaRPr>
          </a:p>
        </p:txBody>
      </p:sp>
      <p:pic>
        <p:nvPicPr>
          <p:cNvPr id="8" name="Picture 7">
            <a:extLst>
              <a:ext uri="{FF2B5EF4-FFF2-40B4-BE49-F238E27FC236}">
                <a16:creationId xmlns:a16="http://schemas.microsoft.com/office/drawing/2014/main" id="{BEC2DAD1-A49F-4211-92F2-66A974585ACB}"/>
              </a:ext>
            </a:extLst>
          </p:cNvPr>
          <p:cNvPicPr>
            <a:picLocks noChangeAspect="1"/>
          </p:cNvPicPr>
          <p:nvPr/>
        </p:nvPicPr>
        <p:blipFill>
          <a:blip r:embed="rId4"/>
          <a:stretch>
            <a:fillRect/>
          </a:stretch>
        </p:blipFill>
        <p:spPr>
          <a:xfrm>
            <a:off x="5396846" y="1347537"/>
            <a:ext cx="1666875" cy="685800"/>
          </a:xfrm>
          <a:prstGeom prst="rect">
            <a:avLst/>
          </a:prstGeom>
        </p:spPr>
      </p:pic>
      <p:pic>
        <p:nvPicPr>
          <p:cNvPr id="23" name="Picture 22">
            <a:extLst>
              <a:ext uri="{FF2B5EF4-FFF2-40B4-BE49-F238E27FC236}">
                <a16:creationId xmlns:a16="http://schemas.microsoft.com/office/drawing/2014/main" id="{0EDE0C3E-3C3B-4F95-9F17-E9A1947D3186}"/>
              </a:ext>
            </a:extLst>
          </p:cNvPr>
          <p:cNvPicPr>
            <a:picLocks noChangeAspect="1"/>
          </p:cNvPicPr>
          <p:nvPr/>
        </p:nvPicPr>
        <p:blipFill>
          <a:blip r:embed="rId5"/>
          <a:stretch>
            <a:fillRect/>
          </a:stretch>
        </p:blipFill>
        <p:spPr>
          <a:xfrm>
            <a:off x="7151311" y="1347409"/>
            <a:ext cx="361950" cy="323850"/>
          </a:xfrm>
          <a:prstGeom prst="rect">
            <a:avLst/>
          </a:prstGeom>
        </p:spPr>
      </p:pic>
      <p:grpSp>
        <p:nvGrpSpPr>
          <p:cNvPr id="36" name="Group 35">
            <a:extLst>
              <a:ext uri="{FF2B5EF4-FFF2-40B4-BE49-F238E27FC236}">
                <a16:creationId xmlns:a16="http://schemas.microsoft.com/office/drawing/2014/main" id="{34424562-4CF6-4149-9275-89C6CA76E6CF}"/>
              </a:ext>
            </a:extLst>
          </p:cNvPr>
          <p:cNvGrpSpPr/>
          <p:nvPr/>
        </p:nvGrpSpPr>
        <p:grpSpPr>
          <a:xfrm>
            <a:off x="7715250" y="1347409"/>
            <a:ext cx="4289288" cy="881442"/>
            <a:chOff x="7715250" y="1347409"/>
            <a:chExt cx="4289288" cy="881442"/>
          </a:xfrm>
        </p:grpSpPr>
        <p:pic>
          <p:nvPicPr>
            <p:cNvPr id="24" name="Picture 23">
              <a:extLst>
                <a:ext uri="{FF2B5EF4-FFF2-40B4-BE49-F238E27FC236}">
                  <a16:creationId xmlns:a16="http://schemas.microsoft.com/office/drawing/2014/main" id="{E7FE0185-B5CE-483A-8D86-E715C0400DC5}"/>
                </a:ext>
              </a:extLst>
            </p:cNvPr>
            <p:cNvPicPr>
              <a:picLocks noChangeAspect="1"/>
            </p:cNvPicPr>
            <p:nvPr/>
          </p:nvPicPr>
          <p:blipFill>
            <a:blip r:embed="rId6"/>
            <a:stretch>
              <a:fillRect/>
            </a:stretch>
          </p:blipFill>
          <p:spPr>
            <a:xfrm>
              <a:off x="7715250" y="1347409"/>
              <a:ext cx="4289288" cy="646331"/>
            </a:xfrm>
            <a:prstGeom prst="rect">
              <a:avLst/>
            </a:prstGeom>
          </p:spPr>
        </p:pic>
        <p:pic>
          <p:nvPicPr>
            <p:cNvPr id="25" name="Picture 24">
              <a:extLst>
                <a:ext uri="{FF2B5EF4-FFF2-40B4-BE49-F238E27FC236}">
                  <a16:creationId xmlns:a16="http://schemas.microsoft.com/office/drawing/2014/main" id="{2383F7CC-1244-49EB-A98F-B5290236C08F}"/>
                </a:ext>
              </a:extLst>
            </p:cNvPr>
            <p:cNvPicPr>
              <a:picLocks noChangeAspect="1"/>
            </p:cNvPicPr>
            <p:nvPr/>
          </p:nvPicPr>
          <p:blipFill>
            <a:blip r:embed="rId7"/>
            <a:stretch>
              <a:fillRect/>
            </a:stretch>
          </p:blipFill>
          <p:spPr>
            <a:xfrm>
              <a:off x="7715250" y="1981299"/>
              <a:ext cx="4289288" cy="247552"/>
            </a:xfrm>
            <a:prstGeom prst="rect">
              <a:avLst/>
            </a:prstGeom>
          </p:spPr>
        </p:pic>
      </p:grpSp>
      <p:pic>
        <p:nvPicPr>
          <p:cNvPr id="26" name="Picture 25">
            <a:extLst>
              <a:ext uri="{FF2B5EF4-FFF2-40B4-BE49-F238E27FC236}">
                <a16:creationId xmlns:a16="http://schemas.microsoft.com/office/drawing/2014/main" id="{1C6A34E0-5116-4B7F-8DD8-0AB27709ACC4}"/>
              </a:ext>
            </a:extLst>
          </p:cNvPr>
          <p:cNvPicPr>
            <a:picLocks noChangeAspect="1"/>
          </p:cNvPicPr>
          <p:nvPr/>
        </p:nvPicPr>
        <p:blipFill>
          <a:blip r:embed="rId8"/>
          <a:stretch>
            <a:fillRect/>
          </a:stretch>
        </p:blipFill>
        <p:spPr>
          <a:xfrm>
            <a:off x="5396846" y="2490281"/>
            <a:ext cx="390525" cy="276225"/>
          </a:xfrm>
          <a:prstGeom prst="rect">
            <a:avLst/>
          </a:prstGeom>
        </p:spPr>
      </p:pic>
      <p:pic>
        <p:nvPicPr>
          <p:cNvPr id="28" name="Picture 27">
            <a:extLst>
              <a:ext uri="{FF2B5EF4-FFF2-40B4-BE49-F238E27FC236}">
                <a16:creationId xmlns:a16="http://schemas.microsoft.com/office/drawing/2014/main" id="{F3B1DD43-86B7-45A7-ABAB-B9CB9C0BB303}"/>
              </a:ext>
            </a:extLst>
          </p:cNvPr>
          <p:cNvPicPr>
            <a:picLocks noChangeAspect="1"/>
          </p:cNvPicPr>
          <p:nvPr/>
        </p:nvPicPr>
        <p:blipFill>
          <a:blip r:embed="rId9"/>
          <a:stretch>
            <a:fillRect/>
          </a:stretch>
        </p:blipFill>
        <p:spPr>
          <a:xfrm>
            <a:off x="7715250" y="2332355"/>
            <a:ext cx="4240426" cy="2236631"/>
          </a:xfrm>
          <a:prstGeom prst="rect">
            <a:avLst/>
          </a:prstGeom>
        </p:spPr>
      </p:pic>
      <p:grpSp>
        <p:nvGrpSpPr>
          <p:cNvPr id="42" name="Group 41">
            <a:extLst>
              <a:ext uri="{FF2B5EF4-FFF2-40B4-BE49-F238E27FC236}">
                <a16:creationId xmlns:a16="http://schemas.microsoft.com/office/drawing/2014/main" id="{99A06806-4D46-4A5A-A573-76896786131E}"/>
              </a:ext>
            </a:extLst>
          </p:cNvPr>
          <p:cNvGrpSpPr/>
          <p:nvPr/>
        </p:nvGrpSpPr>
        <p:grpSpPr>
          <a:xfrm>
            <a:off x="7714265" y="1989011"/>
            <a:ext cx="4289288" cy="2579975"/>
            <a:chOff x="7714265" y="1989011"/>
            <a:chExt cx="4289288" cy="2579975"/>
          </a:xfrm>
        </p:grpSpPr>
        <p:grpSp>
          <p:nvGrpSpPr>
            <p:cNvPr id="34" name="Group 33">
              <a:extLst>
                <a:ext uri="{FF2B5EF4-FFF2-40B4-BE49-F238E27FC236}">
                  <a16:creationId xmlns:a16="http://schemas.microsoft.com/office/drawing/2014/main" id="{FF53839D-0E7C-4702-AE2C-AD6534B87218}"/>
                </a:ext>
              </a:extLst>
            </p:cNvPr>
            <p:cNvGrpSpPr/>
            <p:nvPr/>
          </p:nvGrpSpPr>
          <p:grpSpPr>
            <a:xfrm>
              <a:off x="7728584" y="2332355"/>
              <a:ext cx="4227092" cy="2236631"/>
              <a:chOff x="7728584" y="2332355"/>
              <a:chExt cx="4227092" cy="2236631"/>
            </a:xfrm>
          </p:grpSpPr>
          <p:pic>
            <p:nvPicPr>
              <p:cNvPr id="31" name="Picture 30">
                <a:extLst>
                  <a:ext uri="{FF2B5EF4-FFF2-40B4-BE49-F238E27FC236}">
                    <a16:creationId xmlns:a16="http://schemas.microsoft.com/office/drawing/2014/main" id="{BEEBC45C-3E27-4134-B5AE-26B5478EB6F7}"/>
                  </a:ext>
                </a:extLst>
              </p:cNvPr>
              <p:cNvPicPr>
                <a:picLocks noChangeAspect="1"/>
              </p:cNvPicPr>
              <p:nvPr/>
            </p:nvPicPr>
            <p:blipFill>
              <a:blip r:embed="rId10"/>
              <a:stretch>
                <a:fillRect/>
              </a:stretch>
            </p:blipFill>
            <p:spPr>
              <a:xfrm>
                <a:off x="7728584" y="2332355"/>
                <a:ext cx="4227092" cy="2236631"/>
              </a:xfrm>
              <a:prstGeom prst="rect">
                <a:avLst/>
              </a:prstGeom>
            </p:spPr>
          </p:pic>
          <p:sp>
            <p:nvSpPr>
              <p:cNvPr id="32" name="Rectangle 31">
                <a:extLst>
                  <a:ext uri="{FF2B5EF4-FFF2-40B4-BE49-F238E27FC236}">
                    <a16:creationId xmlns:a16="http://schemas.microsoft.com/office/drawing/2014/main" id="{88A4D793-B507-44FB-844D-46CCC7E6E74A}"/>
                  </a:ext>
                </a:extLst>
              </p:cNvPr>
              <p:cNvSpPr/>
              <p:nvPr/>
            </p:nvSpPr>
            <p:spPr>
              <a:xfrm>
                <a:off x="9841190" y="3033712"/>
                <a:ext cx="550585" cy="20478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35" name="Picture 34">
              <a:extLst>
                <a:ext uri="{FF2B5EF4-FFF2-40B4-BE49-F238E27FC236}">
                  <a16:creationId xmlns:a16="http://schemas.microsoft.com/office/drawing/2014/main" id="{033FB033-EE3D-41C7-BE0C-C83CF233305D}"/>
                </a:ext>
              </a:extLst>
            </p:cNvPr>
            <p:cNvPicPr>
              <a:picLocks noChangeAspect="1"/>
            </p:cNvPicPr>
            <p:nvPr/>
          </p:nvPicPr>
          <p:blipFill>
            <a:blip r:embed="rId11"/>
            <a:stretch>
              <a:fillRect/>
            </a:stretch>
          </p:blipFill>
          <p:spPr>
            <a:xfrm>
              <a:off x="7714265" y="1989011"/>
              <a:ext cx="4289288" cy="292516"/>
            </a:xfrm>
            <a:prstGeom prst="rect">
              <a:avLst/>
            </a:prstGeom>
          </p:spPr>
        </p:pic>
      </p:grpSp>
      <p:grpSp>
        <p:nvGrpSpPr>
          <p:cNvPr id="40" name="Group 39">
            <a:extLst>
              <a:ext uri="{FF2B5EF4-FFF2-40B4-BE49-F238E27FC236}">
                <a16:creationId xmlns:a16="http://schemas.microsoft.com/office/drawing/2014/main" id="{D2860ECF-938A-4D44-B7F3-032D0B32A260}"/>
              </a:ext>
            </a:extLst>
          </p:cNvPr>
          <p:cNvGrpSpPr/>
          <p:nvPr/>
        </p:nvGrpSpPr>
        <p:grpSpPr>
          <a:xfrm>
            <a:off x="5396846" y="2890837"/>
            <a:ext cx="1638300" cy="1076325"/>
            <a:chOff x="5396846" y="2890837"/>
            <a:chExt cx="1638300" cy="1076325"/>
          </a:xfrm>
        </p:grpSpPr>
        <p:pic>
          <p:nvPicPr>
            <p:cNvPr id="27" name="Picture 26">
              <a:extLst>
                <a:ext uri="{FF2B5EF4-FFF2-40B4-BE49-F238E27FC236}">
                  <a16:creationId xmlns:a16="http://schemas.microsoft.com/office/drawing/2014/main" id="{8E97E567-017A-4DCE-9447-9FF9CAEFA7E0}"/>
                </a:ext>
              </a:extLst>
            </p:cNvPr>
            <p:cNvPicPr>
              <a:picLocks noChangeAspect="1"/>
            </p:cNvPicPr>
            <p:nvPr/>
          </p:nvPicPr>
          <p:blipFill>
            <a:blip r:embed="rId12"/>
            <a:stretch>
              <a:fillRect/>
            </a:stretch>
          </p:blipFill>
          <p:spPr>
            <a:xfrm>
              <a:off x="5396846" y="2890837"/>
              <a:ext cx="1638300" cy="1076325"/>
            </a:xfrm>
            <a:prstGeom prst="rect">
              <a:avLst/>
            </a:prstGeom>
          </p:spPr>
        </p:pic>
        <p:sp>
          <p:nvSpPr>
            <p:cNvPr id="37" name="Rectangle 36">
              <a:extLst>
                <a:ext uri="{FF2B5EF4-FFF2-40B4-BE49-F238E27FC236}">
                  <a16:creationId xmlns:a16="http://schemas.microsoft.com/office/drawing/2014/main" id="{922E3EE4-A557-4F91-9034-B151C05FF76C}"/>
                </a:ext>
              </a:extLst>
            </p:cNvPr>
            <p:cNvSpPr/>
            <p:nvPr/>
          </p:nvSpPr>
          <p:spPr>
            <a:xfrm>
              <a:off x="5415552" y="3732558"/>
              <a:ext cx="374126" cy="223432"/>
            </a:xfrm>
            <a:prstGeom prst="rect">
              <a:avLst/>
            </a:prstGeom>
            <a:solidFill>
              <a:schemeClr val="accent1">
                <a:lumMod val="20000"/>
                <a:lumOff val="80000"/>
                <a:alpha val="3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1" name="Group 40">
            <a:extLst>
              <a:ext uri="{FF2B5EF4-FFF2-40B4-BE49-F238E27FC236}">
                <a16:creationId xmlns:a16="http://schemas.microsoft.com/office/drawing/2014/main" id="{33F945B0-4F2B-470E-900B-6CC1562739FA}"/>
              </a:ext>
            </a:extLst>
          </p:cNvPr>
          <p:cNvGrpSpPr/>
          <p:nvPr/>
        </p:nvGrpSpPr>
        <p:grpSpPr>
          <a:xfrm>
            <a:off x="5396846" y="4091493"/>
            <a:ext cx="723900" cy="552450"/>
            <a:chOff x="5396846" y="4091493"/>
            <a:chExt cx="723900" cy="552450"/>
          </a:xfrm>
        </p:grpSpPr>
        <p:pic>
          <p:nvPicPr>
            <p:cNvPr id="30" name="Picture 29">
              <a:extLst>
                <a:ext uri="{FF2B5EF4-FFF2-40B4-BE49-F238E27FC236}">
                  <a16:creationId xmlns:a16="http://schemas.microsoft.com/office/drawing/2014/main" id="{55159C0B-2A56-4A70-B796-92796CE6FC96}"/>
                </a:ext>
              </a:extLst>
            </p:cNvPr>
            <p:cNvPicPr>
              <a:picLocks noChangeAspect="1"/>
            </p:cNvPicPr>
            <p:nvPr/>
          </p:nvPicPr>
          <p:blipFill>
            <a:blip r:embed="rId13"/>
            <a:stretch>
              <a:fillRect/>
            </a:stretch>
          </p:blipFill>
          <p:spPr>
            <a:xfrm>
              <a:off x="5396846" y="4091493"/>
              <a:ext cx="723900" cy="552450"/>
            </a:xfrm>
            <a:prstGeom prst="rect">
              <a:avLst/>
            </a:prstGeom>
          </p:spPr>
        </p:pic>
        <p:sp>
          <p:nvSpPr>
            <p:cNvPr id="38" name="Rectangle 37">
              <a:extLst>
                <a:ext uri="{FF2B5EF4-FFF2-40B4-BE49-F238E27FC236}">
                  <a16:creationId xmlns:a16="http://schemas.microsoft.com/office/drawing/2014/main" id="{44364222-6BF1-4A66-8360-705833D0B383}"/>
                </a:ext>
              </a:extLst>
            </p:cNvPr>
            <p:cNvSpPr/>
            <p:nvPr/>
          </p:nvSpPr>
          <p:spPr>
            <a:xfrm>
              <a:off x="5405874" y="4359846"/>
              <a:ext cx="232303" cy="245775"/>
            </a:xfrm>
            <a:prstGeom prst="rect">
              <a:avLst/>
            </a:prstGeom>
            <a:solidFill>
              <a:schemeClr val="accent1">
                <a:lumMod val="20000"/>
                <a:lumOff val="80000"/>
                <a:alpha val="3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a:extLst>
                <a:ext uri="{FF2B5EF4-FFF2-40B4-BE49-F238E27FC236}">
                  <a16:creationId xmlns:a16="http://schemas.microsoft.com/office/drawing/2014/main" id="{5142D732-C2F2-45E9-B488-0216192821FC}"/>
                </a:ext>
              </a:extLst>
            </p:cNvPr>
            <p:cNvSpPr/>
            <p:nvPr/>
          </p:nvSpPr>
          <p:spPr>
            <a:xfrm>
              <a:off x="5852430" y="4368555"/>
              <a:ext cx="232303" cy="245775"/>
            </a:xfrm>
            <a:prstGeom prst="rect">
              <a:avLst/>
            </a:prstGeom>
            <a:solidFill>
              <a:schemeClr val="accent1">
                <a:lumMod val="20000"/>
                <a:lumOff val="80000"/>
                <a:alpha val="3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907908766"/>
      </p:ext>
    </p:extLst>
  </p:cSld>
  <p:clrMapOvr>
    <a:masterClrMapping/>
  </p:clrMapOvr>
  <mc:AlternateContent xmlns:mc="http://schemas.openxmlformats.org/markup-compatibility/2006">
    <mc:Choice xmlns:p14="http://schemas.microsoft.com/office/powerpoint/2010/main" Requires="p14">
      <p:transition spd="slow" p14:dur="2000" advTm="10000"/>
    </mc:Choice>
    <mc:Fallback>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5|10.3|5.2|4.1|5"/>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txDef>
      <a:spPr>
        <a:noFill/>
        <a:ln w="3175">
          <a:solidFill>
            <a:schemeClr val="tx1"/>
          </a:solidFill>
        </a:ln>
      </a:spPr>
      <a:bodyPr wrap="square" rtlCol="0">
        <a:spAutoFit/>
      </a:bodyPr>
      <a:lstStyle>
        <a:defPPr algn="just">
          <a:defRPr sz="1100" smtClean="0"/>
        </a:defPPr>
      </a:lstStyle>
    </a:txDef>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4648</TotalTime>
  <Words>495</Words>
  <Application>Microsoft Office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ヒラギノ角ゴ Pro W3</vt:lpstr>
      <vt:lpstr>Droplet</vt:lpstr>
      <vt:lpstr>Custom Design</vt:lpstr>
      <vt:lpstr>QGIS Essentials</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41</cp:revision>
  <dcterms:created xsi:type="dcterms:W3CDTF">2019-01-03T02:59:53Z</dcterms:created>
  <dcterms:modified xsi:type="dcterms:W3CDTF">2019-01-07T01:05:31Z</dcterms:modified>
</cp:coreProperties>
</file>