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53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33401" y="2798304"/>
            <a:ext cx="10631742" cy="2308324"/>
          </a:xfrm>
          <a:prstGeom prst="rect">
            <a:avLst/>
          </a:prstGeom>
          <a:noFill/>
        </p:spPr>
        <p:txBody>
          <a:bodyPr wrap="square" lIns="91440" tIns="45720" rIns="91440" bIns="45720" rtlCol="0" anchor="t">
            <a:spAutoFit/>
          </a:bodyPr>
          <a:lstStyle/>
          <a:p>
            <a:r>
              <a:rPr lang="en-US" sz="2400" dirty="0"/>
              <a:t>STUDENT NAME: ASIYA SUGAINA.K</a:t>
            </a:r>
          </a:p>
          <a:p>
            <a:r>
              <a:rPr lang="en-US" sz="2400" dirty="0"/>
              <a:t>REGISTER NO : 2422k2511</a:t>
            </a:r>
          </a:p>
          <a:p>
            <a:r>
              <a:rPr lang="en-US" sz="2400" dirty="0"/>
              <a:t>NMID:9E76689608D440B68A4712B22DA2933</a:t>
            </a:r>
            <a:endParaRPr lang="en-US" sz="2400" dirty="0">
              <a:cs typeface="Calibri"/>
            </a:endParaRPr>
          </a:p>
          <a:p>
            <a:r>
              <a:rPr lang="en-US" sz="2400" dirty="0"/>
              <a:t>DEPARTMENT: B.SC  CS</a:t>
            </a:r>
          </a:p>
          <a:p>
            <a:r>
              <a:rPr lang="en-US" sz="2400" dirty="0"/>
              <a:t>COLLEGE: DR.R.V ARTS AND SCIENCE COLLEGE/BHARATHIAR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295400" y="1600200"/>
            <a:ext cx="8239125" cy="251460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xmlns="" id="{7C7D53EF-06EC-9C49-F635-824DAC87808A}"/>
              </a:ext>
            </a:extLst>
          </p:cNvPr>
          <p:cNvSpPr>
            <a:spLocks noChangeArrowheads="1"/>
          </p:cNvSpPr>
          <p:nvPr/>
        </p:nvSpPr>
        <p:spPr bwMode="auto">
          <a:xfrm>
            <a:off x="2057400" y="-3588200"/>
            <a:ext cx="7219950" cy="6924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portfolio shows a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record of teacher’s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access to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lesson plans, certificates,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Professional layout with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organized sections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presentation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interviews or appraisals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47800" y="1695450"/>
            <a:ext cx="7467599" cy="280035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r>
              <a:rPr lang="en-US" sz="2400" dirty="0">
                <a:latin typeface="Times New Roman" panose="02020603050405020304" pitchFamily="18" charset="0"/>
                <a:cs typeface="Times New Roman" panose="02020603050405020304" pitchFamily="18" charset="0"/>
              </a:rPr>
              <a:t>This portfolio reflects my growth and learning as an education professional. It shows my skills, projects, and teaching experiences, and highlights my commitment to helping students learn and succeed. By using effective methods and tools, I aim to continue improving as an educator and make a positive impact in the field of education.</a:t>
            </a:r>
            <a:endParaRPr sz="2400" dirty="0">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2043746" y="3163104"/>
            <a:ext cx="7490779" cy="1418421"/>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r>
              <a:rPr lang="en-IN" sz="3200" dirty="0">
                <a:latin typeface="Times New Roman" panose="02020603050405020304" pitchFamily="18" charset="0"/>
                <a:cs typeface="Times New Roman" panose="02020603050405020304" pitchFamily="18" charset="0"/>
              </a:rPr>
              <a:t>Portfolio for Education Professionals</a:t>
            </a:r>
            <a:endParaRPr sz="3200" dirty="0">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1858080"/>
            <a:ext cx="476662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905001" y="1695450"/>
            <a:ext cx="5105400" cy="302895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Teachers find it difficult to show all their skills and achievements in a simple way.</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Normal resumes do not highlight teaching methods, lesson plans, or student feedback.</a:t>
            </a: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 proper portfolio is needed to present their work clearly and professionally.</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Rectangle 5">
            <a:extLst>
              <a:ext uri="{FF2B5EF4-FFF2-40B4-BE49-F238E27FC236}">
                <a16:creationId xmlns:a16="http://schemas.microsoft.com/office/drawing/2014/main" xmlns="" id="{CFBAB1E9-CBF1-789C-FD41-4C08E775B063}"/>
              </a:ext>
            </a:extLst>
          </p:cNvPr>
          <p:cNvSpPr>
            <a:spLocks noChangeArrowheads="1"/>
          </p:cNvSpPr>
          <p:nvPr/>
        </p:nvSpPr>
        <p:spPr bwMode="auto">
          <a:xfrm>
            <a:off x="1143000" y="533400"/>
            <a:ext cx="7010400"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creates a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portfolio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education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helps teachers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organize and display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their achievements, lesson plans, and certificates.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portfolio is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use, well-structured, and professional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supports teachers in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career growth, recognition, and self-improvement</a:t>
            </a:r>
            <a:r>
              <a:rPr kumimoji="0" lang="en-US" altLang="en-US" sz="240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228813" y="2247638"/>
            <a:ext cx="8153399" cy="333375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r>
              <a:rPr lang="en-US" sz="2400" b="1" dirty="0">
                <a:latin typeface="Times New Roman" panose="02020603050405020304" pitchFamily="18" charset="0"/>
                <a:cs typeface="Times New Roman" panose="02020603050405020304" pitchFamily="18" charset="0"/>
              </a:rPr>
              <a:t>Teachers &amp; Lecturers</a:t>
            </a:r>
            <a:r>
              <a:rPr lang="en-US" sz="2400" dirty="0">
                <a:latin typeface="Times New Roman" panose="02020603050405020304" pitchFamily="18" charset="0"/>
                <a:cs typeface="Times New Roman" panose="02020603050405020304" pitchFamily="18" charset="0"/>
              </a:rPr>
              <a:t> – to showcase their work and achievements</a:t>
            </a:r>
          </a:p>
          <a:p>
            <a:r>
              <a:rPr lang="en-US" sz="2400" b="1" dirty="0">
                <a:latin typeface="Times New Roman" panose="02020603050405020304" pitchFamily="18" charset="0"/>
                <a:cs typeface="Times New Roman" panose="02020603050405020304" pitchFamily="18" charset="0"/>
              </a:rPr>
              <a:t>Students</a:t>
            </a:r>
            <a:r>
              <a:rPr lang="en-US" sz="2400" dirty="0">
                <a:latin typeface="Times New Roman" panose="02020603050405020304" pitchFamily="18" charset="0"/>
                <a:cs typeface="Times New Roman" panose="02020603050405020304" pitchFamily="18" charset="0"/>
              </a:rPr>
              <a:t> – to understand teacher’s skills and methods</a:t>
            </a:r>
          </a:p>
          <a:p>
            <a:r>
              <a:rPr lang="en-US" sz="2400" b="1" dirty="0">
                <a:latin typeface="Times New Roman" panose="02020603050405020304" pitchFamily="18" charset="0"/>
                <a:cs typeface="Times New Roman" panose="02020603050405020304" pitchFamily="18" charset="0"/>
              </a:rPr>
              <a:t>Colleges &amp; Universities</a:t>
            </a:r>
            <a:r>
              <a:rPr lang="en-US" sz="2400" dirty="0">
                <a:latin typeface="Times New Roman" panose="02020603050405020304" pitchFamily="18" charset="0"/>
                <a:cs typeface="Times New Roman" panose="02020603050405020304" pitchFamily="18" charset="0"/>
              </a:rPr>
              <a:t> – for recruitment and appraisal</a:t>
            </a:r>
          </a:p>
          <a:p>
            <a:r>
              <a:rPr lang="en-US" sz="2400" b="1" dirty="0">
                <a:latin typeface="Times New Roman" panose="02020603050405020304" pitchFamily="18" charset="0"/>
                <a:cs typeface="Times New Roman" panose="02020603050405020304" pitchFamily="18" charset="0"/>
              </a:rPr>
              <a:t>Employers</a:t>
            </a:r>
            <a:r>
              <a:rPr lang="en-US" sz="2400" dirty="0">
                <a:latin typeface="Times New Roman" panose="02020603050405020304" pitchFamily="18" charset="0"/>
                <a:cs typeface="Times New Roman" panose="02020603050405020304" pitchFamily="18" charset="0"/>
              </a:rPr>
              <a:t> – for hiring and promotions</a:t>
            </a:r>
          </a:p>
          <a:p>
            <a:r>
              <a:rPr lang="en-US" sz="2400" b="1" dirty="0">
                <a:latin typeface="Times New Roman" panose="02020603050405020304" pitchFamily="18" charset="0"/>
                <a:cs typeface="Times New Roman" panose="02020603050405020304" pitchFamily="18" charset="0"/>
              </a:rPr>
              <a:t>Accreditation bodies</a:t>
            </a:r>
            <a:r>
              <a:rPr lang="en-US" sz="2400" dirty="0">
                <a:latin typeface="Times New Roman" panose="02020603050405020304" pitchFamily="18" charset="0"/>
                <a:cs typeface="Times New Roman" panose="02020603050405020304" pitchFamily="18" charset="0"/>
              </a:rPr>
              <a:t> – to check teaching quality</a:t>
            </a:r>
          </a:p>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1" y="1695450"/>
            <a:ext cx="6553200" cy="310515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r>
              <a:rPr lang="en-IN" sz="2400" b="1" dirty="0">
                <a:latin typeface="Times New Roman" panose="02020603050405020304" pitchFamily="18" charset="0"/>
                <a:cs typeface="Times New Roman" panose="02020603050405020304" pitchFamily="18" charset="0"/>
              </a:rPr>
              <a:t>Microsoft PowerPoint / Word</a:t>
            </a:r>
            <a:r>
              <a:rPr lang="en-IN" sz="2400" dirty="0">
                <a:latin typeface="Times New Roman" panose="02020603050405020304" pitchFamily="18" charset="0"/>
                <a:cs typeface="Times New Roman" panose="02020603050405020304" pitchFamily="18" charset="0"/>
              </a:rPr>
              <a:t> – for creating documents and slides</a:t>
            </a:r>
          </a:p>
          <a:p>
            <a:r>
              <a:rPr lang="en-IN" sz="2400" b="1" dirty="0">
                <a:latin typeface="Times New Roman" panose="02020603050405020304" pitchFamily="18" charset="0"/>
                <a:cs typeface="Times New Roman" panose="02020603050405020304" pitchFamily="18" charset="0"/>
              </a:rPr>
              <a:t>Google Sites / Google Drive</a:t>
            </a:r>
            <a:r>
              <a:rPr lang="en-IN" sz="2400" dirty="0">
                <a:latin typeface="Times New Roman" panose="02020603050405020304" pitchFamily="18" charset="0"/>
                <a:cs typeface="Times New Roman" panose="02020603050405020304" pitchFamily="18" charset="0"/>
              </a:rPr>
              <a:t> – for online portfolio and storage</a:t>
            </a:r>
          </a:p>
          <a:p>
            <a:r>
              <a:rPr lang="en-IN" sz="2400" b="1" dirty="0">
                <a:latin typeface="Times New Roman" panose="02020603050405020304" pitchFamily="18" charset="0"/>
                <a:cs typeface="Times New Roman" panose="02020603050405020304" pitchFamily="18" charset="0"/>
              </a:rPr>
              <a:t>Canva</a:t>
            </a:r>
            <a:r>
              <a:rPr lang="en-IN" sz="2400" dirty="0">
                <a:latin typeface="Times New Roman" panose="02020603050405020304" pitchFamily="18" charset="0"/>
                <a:cs typeface="Times New Roman" panose="02020603050405020304" pitchFamily="18" charset="0"/>
              </a:rPr>
              <a:t> – for creative design and layouts</a:t>
            </a:r>
          </a:p>
          <a:p>
            <a:r>
              <a:rPr lang="en-IN" sz="2400" b="1" dirty="0">
                <a:latin typeface="Times New Roman" panose="02020603050405020304" pitchFamily="18" charset="0"/>
                <a:cs typeface="Times New Roman" panose="02020603050405020304" pitchFamily="18" charset="0"/>
              </a:rPr>
              <a:t>Learning Management Systems (LMS)</a:t>
            </a:r>
            <a:r>
              <a:rPr lang="en-IN" sz="2400" dirty="0">
                <a:latin typeface="Times New Roman" panose="02020603050405020304" pitchFamily="18" charset="0"/>
                <a:cs typeface="Times New Roman" panose="02020603050405020304" pitchFamily="18" charset="0"/>
              </a:rPr>
              <a:t> – like Moodle or Blackboard</a:t>
            </a:r>
          </a:p>
          <a:p>
            <a:r>
              <a:rPr lang="en-IN" sz="2400" b="1" dirty="0">
                <a:latin typeface="Times New Roman" panose="02020603050405020304" pitchFamily="18" charset="0"/>
                <a:cs typeface="Times New Roman" panose="02020603050405020304" pitchFamily="18" charset="0"/>
              </a:rPr>
              <a:t>GitHub / Digital Repositories</a:t>
            </a:r>
            <a:r>
              <a:rPr lang="en-IN" sz="2400" dirty="0">
                <a:latin typeface="Times New Roman" panose="02020603050405020304" pitchFamily="18" charset="0"/>
                <a:cs typeface="Times New Roman" panose="02020603050405020304" pitchFamily="18" charset="0"/>
              </a:rPr>
              <a:t> – to store and share projects</a:t>
            </a:r>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71600" y="1752600"/>
            <a:ext cx="8001000" cy="3352800"/>
          </a:xfrm>
          <a:custGeom>
            <a:avLst/>
            <a:gdLst/>
            <a:ahLst/>
            <a:cxnLst/>
            <a:rect l="l" t="t" r="r" b="b"/>
            <a:pathLst>
              <a:path w="180975" h="180975">
                <a:moveTo>
                  <a:pt x="180975" y="0"/>
                </a:moveTo>
                <a:lnTo>
                  <a:pt x="0" y="0"/>
                </a:lnTo>
                <a:lnTo>
                  <a:pt x="0" y="180975"/>
                </a:lnTo>
                <a:lnTo>
                  <a:pt x="180975" y="180975"/>
                </a:lnTo>
                <a:lnTo>
                  <a:pt x="18097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Keep the design clean and professional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sections like Introduction, Teaching, Achievements, Research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images, charts, and videos where needed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 it easy to read and navigate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a consistent style and color theme</a:t>
            </a: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object 4">
            <a:extLst>
              <a:ext uri="{FF2B5EF4-FFF2-40B4-BE49-F238E27FC236}">
                <a16:creationId xmlns:a16="http://schemas.microsoft.com/office/drawing/2014/main" xmlns="" id="{7ABFC36C-25E4-7EF5-9EA0-2CA7D64B88B3}"/>
              </a:ext>
            </a:extLst>
          </p:cNvPr>
          <p:cNvSpPr/>
          <p:nvPr/>
        </p:nvSpPr>
        <p:spPr>
          <a:xfrm>
            <a:off x="914400" y="1695450"/>
            <a:ext cx="8305799" cy="3638550"/>
          </a:xfrm>
          <a:custGeom>
            <a:avLst/>
            <a:gdLst/>
            <a:ahLst/>
            <a:cxnLst/>
            <a:rect l="l" t="t" r="r" b="b"/>
            <a:pathLst>
              <a:path w="314325" h="323850">
                <a:moveTo>
                  <a:pt x="314325" y="0"/>
                </a:moveTo>
                <a:lnTo>
                  <a:pt x="0" y="0"/>
                </a:lnTo>
                <a:lnTo>
                  <a:pt x="0" y="323850"/>
                </a:lnTo>
                <a:lnTo>
                  <a:pt x="314325" y="323850"/>
                </a:lnTo>
                <a:lnTo>
                  <a:pt x="314325" y="0"/>
                </a:lnTo>
                <a:close/>
              </a:path>
            </a:pathLst>
          </a:cu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lstStyle/>
          <a:p>
            <a:endParaRPr/>
          </a:p>
        </p:txBody>
      </p:sp>
      <p:sp>
        <p:nvSpPr>
          <p:cNvPr id="5" name="Rectangle 1">
            <a:extLst>
              <a:ext uri="{FF2B5EF4-FFF2-40B4-BE49-F238E27FC236}">
                <a16:creationId xmlns:a16="http://schemas.microsoft.com/office/drawing/2014/main" xmlns="" id="{3CF7DDE8-0313-ED50-E8B2-B0A4E828CE91}"/>
              </a:ext>
            </a:extLst>
          </p:cNvPr>
          <p:cNvSpPr>
            <a:spLocks noChangeArrowheads="1"/>
          </p:cNvSpPr>
          <p:nvPr/>
        </p:nvSpPr>
        <p:spPr bwMode="auto">
          <a:xfrm>
            <a:off x="1752600" y="-4284654"/>
            <a:ext cx="6248400" cy="9140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use and well-organized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teaching skills, lesson plans, and achievements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images, videos, and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updated regularly with new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and offline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to share with students, colleges, or employers</a:t>
            </a: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446</Words>
  <Application>Microsoft Office PowerPoint</Application>
  <PresentationFormat>Custom</PresentationFormat>
  <Paragraphs>119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SY2</cp:lastModifiedBy>
  <cp:revision>23</cp:revision>
  <dcterms:created xsi:type="dcterms:W3CDTF">2024-03-29T15:07:22Z</dcterms:created>
  <dcterms:modified xsi:type="dcterms:W3CDTF">2025-09-02T09:30:51Z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