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3" r:id="rId6"/>
    <p:sldId id="264" r:id="rId7"/>
    <p:sldId id="265" r:id="rId8"/>
    <p:sldId id="266" r:id="rId9"/>
    <p:sldId id="267" r:id="rId10"/>
    <p:sldId id="262" r:id="rId11"/>
    <p:sldId id="269" r:id="rId12"/>
    <p:sldId id="257" r:id="rId13"/>
    <p:sldId id="268" r:id="rId14"/>
    <p:sldId id="272" r:id="rId15"/>
    <p:sldId id="273" r:id="rId16"/>
    <p:sldId id="274" r:id="rId17"/>
    <p:sldId id="276" r:id="rId18"/>
    <p:sldId id="275" r:id="rId19"/>
    <p:sldId id="277" r:id="rId20"/>
    <p:sldId id="279" r:id="rId21"/>
    <p:sldId id="280" r:id="rId22"/>
    <p:sldId id="278" r:id="rId23"/>
    <p:sldId id="281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3-10T09:32:54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29840 6474 0,'25'0'156,"0"25"-140,-25 0 0,24-1-1,-24 1 32,0 0-47,0 0 31,0 0-15,25-25 0,-25 24-16,0 1 15,0 0-15,25-25 0,-25 25 32,25-25-1,-25 25 16,0-1-47,25-24 15,-1 25 32</inkml:trace>
  <inkml:trace contextRef="#ctx0" brushRef="#br0" timeOffset="10587.75">26888 5184 0,'-25'0'235,"1"0"-173,-1 0-46,0 0-1,0-25 1,25-24-16,0 24 0,0 0 16,0 0-16,0 1 15,25 24 1,25 0-1,-1 0-15,75 0 16,-99 0-16,74 0 16,-49 0-16,0 0 0,-1 0 15,26 0-15,-51 0 0,1 24 16,0-24-16,0 25 16,0-25-1,-25 25-15,0 0 16,24 0-16,1-1 15,-25 26-15,0-25 16,0 0 0,0-1-16,-49 1 15,49 0-15,-75-25 0,26 0 16,24 0-16,0 0 0,0 0 16,0 0-16,1 0 0,-26 0 15,50 25-15,-25-25 16,0 0-1,1 0 1,-1 0-16,0 0 0,-25 0 16,25 0-16,1-25 0,24 0 15,-25 25 1,25-25 0,0 1-16,-25-26 15,25 25-15,0 0 16,0 1 15,25 24-15,24 0-1,-24 0-15,25 0 0,0 0 16,24 0-16,-24 0 0,24 0 16,-24 24-1,-26 1-15,-24 0 0,0 25 16,0-26-16,0 1 15,0 0-15,0 0 16,-24-25-16,-1 0 0,-25 0 16,25 0-16,1 0 0,-1 0 15,-74 0-15,49 0 16,-49 0-16,49 0 0,25 0 0,-24 0 16,-51 0-16,76 0 15,-1 0 1,0 0-1,25-25-15,0 0 16,0 0-16,25 1 16,-25-1-16,25 0 15,74-49 1,-74 74-16,-1-25 0,51 25 16,-1 0-16,1 0 15,-50 0 1,-1 0-16,1 0 15,0 0 1,-25 25 0,0-1-16,0 1 0,0 0 15,-25 0-15,0 0 16,-24-1 0,-26-24-16,50 25 15,1 0-15,-1-25 16,0 0-1,0-25 1,25-24-16,0 24 16,0 0-16,0 0 15,0 0-15,25 25 16,25 0 0,-26 0-16,1 0 15,0 0-15,0 0 0,49 0 16,-24 0-1,-25 0-15,-25 25 16,0 0-16,0 0 16,0 24-16,0-24 0,0 0 15,-25 0-15,0-25 16,-24 49-16,-1-49 16,0 0-1,1 0-15,24 0 16,0 0-16,0 0 15,25-24-15,-25-1 16,1 0-16,-1 25 0,25-25 16,0 0-16,0 1 15,25 24 1,-1 0-16,26 0 0,49 0 16,1 0-1,-51 0-15,26 0 0,-51 0 16,1 0-16,0 0 15,0 0 1,-25 24-16,-50 26 16,1-50-16,-1 50 15,-49-26-15,74 1 0,-50-25 16,1 25 0,24-25-16,-24 0 15,24 0-15,26 0 16,-1 0-16,0-25 15,0 0-15,25-24 16,0 24-16,0 0 16,0 0-16,0 1 0,25-1 15,49 0-15,-24 25 16,0 0 0,-26 0-16,1 0 15,0 0 48,-25 25-48,0 0-15</inkml:trace>
  <inkml:trace contextRef="#ctx0" brushRef="#br0" timeOffset="17260.33">5035 2133 0</inkml:trace>
  <inkml:trace contextRef="#ctx0" brushRef="#br0" timeOffset="17505.32">5035 2133 0</inkml:trace>
  <inkml:trace contextRef="#ctx0" brushRef="#br0" timeOffset="19187.91">5035 2133 0,'-24'0'62,"24"-25"-46,0 1-16,0-1 15,0-50-15,49 51 16,26-26-16,-1 50 16,174-50-16,-174 50 0,125-24 15,-150 24 1,26 0-16,-50 0 15,0 0 1,-1 0 62,-24 49-62,0 1-16,-24-25 0,-1 24 15,0-49-15,0 25 0,-74 49 16,0-49-16,-50 0 16,99 0-1,-24-25-15,-1 0 16,-24 0-16,25 0 16,-1 0-16,26 0 15,-26 0-15,-24 0 16,49-25-16,1-25 15,-26-24-15,51 49 16,-51-74-16,50 49 16,-24-24-1,24 74-15,25-25 0,0 0 32,0 1-17,0-1 1,25 25-16,0-25 0,-1 0 0,26 25 15,24 0-15,-24 0 0,74 0 16,-25 0-16,-49 0 16,49 0-16,-24 25 15,-51 0-15,1 24 16,25 1-16,-25 24 16,-25-49-1,0 25-15,0-25 16,-25 24-16,-50-24 15,26 0-15,-75 0 16,25 24-16,-26-49 16,-23 50-1,73-50-15,26 0 16,24 0-16,-25 0 16,25 0-16,-49-50 15,74 1-15,-50-26 16,50 50-16,0 1 15,0-1-15,0 0 16,0 0-16,75 0 16,-1 25-1,-24 0-15,-25 0 0,24 0 16,1 0-16,-1 0 0,100 0 16,-99 25-16,-25-25 15,0 50-15,24-25 16,-49-1-16,25 1 0,-25 0 15,25 0-15,-25 0 16,25-25-16,-25 24 0,0 26 16,-25-25-16,-25 24 15,1-49-15,24 0 0,-25 25 16,-24 0-16,-1-25 16,50 0-16,1 0 15,-26 0-15,0-25 16,26 0-16,-1 1 15,0-26-15,25-24 16,0-1-16,0 26 16,0 24-16,25 0 0,0 0 15,24 0-15,26 25 16,-51 0 0,76 0-16,-1 0 15,0 0-15,0 75 16,-49-1-16,0-49 15,-26 49-15,-24 1 32,0-50-32,-24-25 15,-1 24-15,-50 1 16,26-25-16,24 0 16,0-25-16,-74 1 15,49-26 1,25 50-16,-24-50 15,49 1-15,-25-1 16,25 25-16,0 1 16,0-26-1,50 50-15,-26-25 16,125 25-16,-124 0 16,74 25-16,-24-25 15,-26 25-15,-24-25 16,25 49-16,-50 1 15,0-25 1,0 0-16,-25 24 0,-74 1 16,-50-50-1,0 25-15,25-25 16,25 0-16,74 0 16,0 0-16,-24 0 15,24-25 1,25 0-16,0 0 15,0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9FA-3E89-5F68-8F69-2E7B8CEEE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C69D-3445-B057-70AE-5CBC2932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B201-BA21-C89E-3697-641F764A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A0D1-340F-63C0-DCB6-0AADA439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FF4-1CDE-6D31-1DD7-D3575E9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CED5-9121-AD30-3787-29FE0A42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BDD9-C58D-4525-2F16-1AECBEA7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8D16-F9A5-9BEB-0DA2-95BFA56E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974C-6A18-2C17-68F8-26344634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EEF9-18A8-3475-419C-E4A76BDC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0032D-AA8C-2239-3070-041DFC5E2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046F4-92AF-A0FA-BDB8-A3E571745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89EA-344A-2F49-11EB-75A28F4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B705-8570-FEDD-B72E-7CC83DEA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29E5-6644-3AFE-7CB7-A25EB6D3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4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1867-3A6B-2113-859D-EDE45A0D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8D59-501B-A7B7-A40E-69F20657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64F1-21BD-511B-5135-8D48CA42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133E-CACA-446E-B456-540E241F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B2A5-F590-C3EA-572D-7719129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043-679B-3C21-EFC8-4D23D0E4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9329-EB4E-BD1C-FFD8-848F1A4E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2E90-9DF5-DE98-5E25-DC2E4331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C7FF-AAAE-6570-F3AC-A09C2636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7B9D-D0E8-244A-6CFE-75E3F4D4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594E-77AF-5AC2-9C67-A92EA3AD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6B42-A7BF-FEA0-E309-DF45D4C5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5027B-DD58-32A9-ACF3-C5D3792B0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199FC-3FE5-AF25-94ED-6836AD0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CFE8-A5E3-FBEE-8A39-32945291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195BF-4B76-30ED-5858-15FE7CFC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8648-845F-FB52-2FB0-983BFFEC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FEC8-09CC-AA4A-11EF-1C7160F1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52DE2-7B14-67B7-641C-128DA2C7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2D3B-62A1-BA7B-B6E3-F2AC1BB9C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D6C9D-2E0C-E902-E84E-293C647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B2188-86B3-EC3A-EBC7-9E829684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A7B5D-F64C-D5ED-D424-511EDCA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AE3D-C93E-F33E-49FD-4826C1C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4FBE-1522-696B-1184-E62DEC3D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A5EC0-C357-0C57-A0B0-D95038B6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97B0C-B690-4200-557D-F7E49C83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7617-1E4D-EBE4-7722-6A4CF2FB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8BB21-FDD4-3CC4-9957-9476317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7E55D-A047-9595-6B43-1105DCB8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9A70-1B9E-0BD4-2C4E-923B0CF5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3FD1-48B3-A27F-1173-3163DBD8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C328-EC68-CF68-220E-CC508598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2963C-F2BC-ED4A-4D5C-99AD99499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9CDAB-9FDB-DCA0-4226-93DD4A4C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93C6B-F1E5-C485-A5FB-DD43683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634D1-FF03-746F-0238-59FF0DA9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CEB3-3FD7-2C9A-CA9F-6ABF4B3C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EBC5B-EFD2-9BA6-E7C3-51DF9127B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BC05-E4DA-2A8B-9E0A-B42663BB7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BDC-8FE2-1905-A891-2E98E2A0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5946-A311-D850-7223-5482FDC2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C2F2A-444F-593A-84DE-AB3F5E33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3728E-CFAC-8A8A-757C-5AD2B98B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0A6C-C38E-9D93-A1FD-1C9667B9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F671-2F30-600B-F2D4-0BFE35026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67BE-963E-4512-ACBC-B4ED9C4C00F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36C6-6416-D70A-A59B-05540A515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13C5-90B3-93C6-C8A0-280E8BCF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9CA5-8AC8-40B1-988E-7BB203B2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44.png"/><Relationship Id="rId21" Type="http://schemas.openxmlformats.org/officeDocument/2006/relationships/image" Target="../media/image87.png"/><Relationship Id="rId34" Type="http://schemas.openxmlformats.org/officeDocument/2006/relationships/image" Target="../media/image10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2" Type="http://schemas.openxmlformats.org/officeDocument/2006/relationships/image" Target="../media/image43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5" Type="http://schemas.openxmlformats.org/officeDocument/2006/relationships/image" Target="../media/image70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31" Type="http://schemas.openxmlformats.org/officeDocument/2006/relationships/image" Target="../media/image97.png"/><Relationship Id="rId4" Type="http://schemas.openxmlformats.org/officeDocument/2006/relationships/image" Target="../media/image45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04.png"/><Relationship Id="rId5" Type="http://schemas.openxmlformats.org/officeDocument/2006/relationships/image" Target="../media/image400.png"/><Relationship Id="rId10" Type="http://schemas.openxmlformats.org/officeDocument/2006/relationships/image" Target="../media/image106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21.png"/><Relationship Id="rId7" Type="http://schemas.openxmlformats.org/officeDocument/2006/relationships/image" Target="../media/image113.png"/><Relationship Id="rId12" Type="http://schemas.openxmlformats.org/officeDocument/2006/relationships/image" Target="../media/image12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25.png"/><Relationship Id="rId5" Type="http://schemas.openxmlformats.org/officeDocument/2006/relationships/image" Target="../media/image111.png"/><Relationship Id="rId10" Type="http://schemas.openxmlformats.org/officeDocument/2006/relationships/image" Target="../media/image124.png"/><Relationship Id="rId4" Type="http://schemas.openxmlformats.org/officeDocument/2006/relationships/image" Target="../media/image110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13.png"/><Relationship Id="rId12" Type="http://schemas.openxmlformats.org/officeDocument/2006/relationships/image" Target="../media/image13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32.png"/><Relationship Id="rId5" Type="http://schemas.openxmlformats.org/officeDocument/2006/relationships/image" Target="../media/image111.png"/><Relationship Id="rId10" Type="http://schemas.openxmlformats.org/officeDocument/2006/relationships/image" Target="../media/image131.png"/><Relationship Id="rId4" Type="http://schemas.openxmlformats.org/officeDocument/2006/relationships/image" Target="../media/image110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" Type="http://schemas.openxmlformats.org/officeDocument/2006/relationships/image" Target="../media/image161.png"/><Relationship Id="rId21" Type="http://schemas.openxmlformats.org/officeDocument/2006/relationships/image" Target="../media/image179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5" Type="http://schemas.openxmlformats.org/officeDocument/2006/relationships/image" Target="../media/image200.png"/><Relationship Id="rId10" Type="http://schemas.openxmlformats.org/officeDocument/2006/relationships/image" Target="../media/image205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2050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" Type="http://schemas.openxmlformats.org/officeDocument/2006/relationships/image" Target="../media/image161.png"/><Relationship Id="rId21" Type="http://schemas.openxmlformats.org/officeDocument/2006/relationships/image" Target="../media/image179.png"/><Relationship Id="rId7" Type="http://schemas.openxmlformats.org/officeDocument/2006/relationships/image" Target="../media/image165.png"/><Relationship Id="rId12" Type="http://schemas.openxmlformats.org/officeDocument/2006/relationships/image" Target="../media/image2040.png"/><Relationship Id="rId25" Type="http://schemas.openxmlformats.org/officeDocument/2006/relationships/image" Target="../media/image183.png"/><Relationship Id="rId2" Type="http://schemas.openxmlformats.org/officeDocument/2006/relationships/image" Target="../media/image160.png"/><Relationship Id="rId20" Type="http://schemas.openxmlformats.org/officeDocument/2006/relationships/image" Target="../media/image178.png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030.png"/><Relationship Id="rId24" Type="http://schemas.openxmlformats.org/officeDocument/2006/relationships/image" Target="../media/image182.png"/><Relationship Id="rId5" Type="http://schemas.openxmlformats.org/officeDocument/2006/relationships/image" Target="../media/image163.png"/><Relationship Id="rId23" Type="http://schemas.openxmlformats.org/officeDocument/2006/relationships/image" Target="../media/image181.png"/><Relationship Id="rId28" Type="http://schemas.openxmlformats.org/officeDocument/2006/relationships/customXml" Target="../ink/ink1.xml"/><Relationship Id="rId10" Type="http://schemas.openxmlformats.org/officeDocument/2006/relationships/image" Target="../media/image2020.png"/><Relationship Id="rId19" Type="http://schemas.openxmlformats.org/officeDocument/2006/relationships/image" Target="../media/image208.png"/><Relationship Id="rId4" Type="http://schemas.openxmlformats.org/officeDocument/2006/relationships/image" Target="../media/image162.png"/><Relationship Id="rId9" Type="http://schemas.openxmlformats.org/officeDocument/2006/relationships/image" Target="../media/image2010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3" Type="http://schemas.openxmlformats.org/officeDocument/2006/relationships/image" Target="../media/image211.png"/><Relationship Id="rId21" Type="http://schemas.openxmlformats.org/officeDocument/2006/relationships/image" Target="../media/image229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" Type="http://schemas.openxmlformats.org/officeDocument/2006/relationships/image" Target="../media/image210.png"/><Relationship Id="rId16" Type="http://schemas.openxmlformats.org/officeDocument/2006/relationships/image" Target="../media/image224.png"/><Relationship Id="rId20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3.png"/><Relationship Id="rId10" Type="http://schemas.openxmlformats.org/officeDocument/2006/relationships/image" Target="../media/image218.png"/><Relationship Id="rId19" Type="http://schemas.openxmlformats.org/officeDocument/2006/relationships/image" Target="../media/image227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231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6.png"/><Relationship Id="rId5" Type="http://schemas.openxmlformats.org/officeDocument/2006/relationships/image" Target="../media/image233.png"/><Relationship Id="rId10" Type="http://schemas.openxmlformats.org/officeDocument/2006/relationships/image" Target="../media/image235.png"/><Relationship Id="rId4" Type="http://schemas.openxmlformats.org/officeDocument/2006/relationships/image" Target="../media/image232.png"/><Relationship Id="rId9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06A69-CA42-1C4C-3088-95927DE4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4" y="724826"/>
            <a:ext cx="11200489" cy="413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939BE-3796-A5F5-A6E7-52679A75CDEE}"/>
              </a:ext>
            </a:extLst>
          </p:cNvPr>
          <p:cNvSpPr txBox="1"/>
          <p:nvPr/>
        </p:nvSpPr>
        <p:spPr>
          <a:xfrm>
            <a:off x="881268" y="5308378"/>
            <a:ext cx="104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GREEDY SOH RECOVERY </a:t>
            </a:r>
            <a:r>
              <a:rPr lang="en-US" b="1" dirty="0">
                <a:sym typeface="Wingdings" panose="05000000000000000000" pitchFamily="2" charset="2"/>
              </a:rPr>
              <a:t> keep constant SOH by replacing the cells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5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2AFFF0-BC3F-60A7-41D2-692F6B4DE4ED}"/>
              </a:ext>
            </a:extLst>
          </p:cNvPr>
          <p:cNvCxnSpPr/>
          <p:nvPr/>
        </p:nvCxnSpPr>
        <p:spPr>
          <a:xfrm>
            <a:off x="1568032" y="3429000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4143E2-C01E-CC9B-5544-BD93239F31C9}"/>
              </a:ext>
            </a:extLst>
          </p:cNvPr>
          <p:cNvCxnSpPr/>
          <p:nvPr/>
        </p:nvCxnSpPr>
        <p:spPr>
          <a:xfrm>
            <a:off x="2061542" y="30803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98136-3475-5059-5AE2-BAB2DFF5F97C}"/>
              </a:ext>
            </a:extLst>
          </p:cNvPr>
          <p:cNvCxnSpPr>
            <a:cxnSpLocks/>
          </p:cNvCxnSpPr>
          <p:nvPr/>
        </p:nvCxnSpPr>
        <p:spPr>
          <a:xfrm>
            <a:off x="2349638" y="3084444"/>
            <a:ext cx="0" cy="60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79CB3-4411-C1FE-C55F-7B8DA3ED37DA}"/>
              </a:ext>
            </a:extLst>
          </p:cNvPr>
          <p:cNvCxnSpPr/>
          <p:nvPr/>
        </p:nvCxnSpPr>
        <p:spPr>
          <a:xfrm>
            <a:off x="2613992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64EE2C-947C-66D0-E109-9C733E5BB39E}"/>
              </a:ext>
            </a:extLst>
          </p:cNvPr>
          <p:cNvCxnSpPr/>
          <p:nvPr/>
        </p:nvCxnSpPr>
        <p:spPr>
          <a:xfrm>
            <a:off x="2925142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47E580-284F-FCE5-95A6-FC7F8C53D789}"/>
              </a:ext>
            </a:extLst>
          </p:cNvPr>
          <p:cNvCxnSpPr>
            <a:cxnSpLocks/>
          </p:cNvCxnSpPr>
          <p:nvPr/>
        </p:nvCxnSpPr>
        <p:spPr>
          <a:xfrm>
            <a:off x="3209304" y="3084444"/>
            <a:ext cx="0" cy="6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31AA0-C9F0-989D-733F-94B22295A792}"/>
              </a:ext>
            </a:extLst>
          </p:cNvPr>
          <p:cNvCxnSpPr/>
          <p:nvPr/>
        </p:nvCxnSpPr>
        <p:spPr>
          <a:xfrm>
            <a:off x="350934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A61017-6520-5AD8-D5FB-8F8C7B59A5F0}"/>
              </a:ext>
            </a:extLst>
          </p:cNvPr>
          <p:cNvCxnSpPr/>
          <p:nvPr/>
        </p:nvCxnSpPr>
        <p:spPr>
          <a:xfrm>
            <a:off x="10424341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A38EEB-62B3-513C-A1A0-E0A96D7E8AC6}"/>
              </a:ext>
            </a:extLst>
          </p:cNvPr>
          <p:cNvCxnSpPr/>
          <p:nvPr/>
        </p:nvCxnSpPr>
        <p:spPr>
          <a:xfrm>
            <a:off x="101768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DF7380-B1CF-1C95-B9DD-6674E7A9AE4E}"/>
              </a:ext>
            </a:extLst>
          </p:cNvPr>
          <p:cNvCxnSpPr/>
          <p:nvPr/>
        </p:nvCxnSpPr>
        <p:spPr>
          <a:xfrm>
            <a:off x="99609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DFF75C-EA5F-A191-E431-62894C4B8CBF}"/>
              </a:ext>
            </a:extLst>
          </p:cNvPr>
          <p:cNvCxnSpPr/>
          <p:nvPr/>
        </p:nvCxnSpPr>
        <p:spPr>
          <a:xfrm>
            <a:off x="925736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DE6CCB-D832-C722-6E7B-6E66FCFD5218}"/>
              </a:ext>
            </a:extLst>
          </p:cNvPr>
          <p:cNvCxnSpPr/>
          <p:nvPr/>
        </p:nvCxnSpPr>
        <p:spPr>
          <a:xfrm>
            <a:off x="400464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C002AB-01B9-6EF1-3482-E1FB7F4CB51B}"/>
              </a:ext>
            </a:extLst>
          </p:cNvPr>
          <p:cNvCxnSpPr/>
          <p:nvPr/>
        </p:nvCxnSpPr>
        <p:spPr>
          <a:xfrm>
            <a:off x="4226892" y="30887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5E3C9C-CA08-5DFB-CB78-5D127B72DECA}"/>
              </a:ext>
            </a:extLst>
          </p:cNvPr>
          <p:cNvCxnSpPr/>
          <p:nvPr/>
        </p:nvCxnSpPr>
        <p:spPr>
          <a:xfrm>
            <a:off x="442374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4D4D91-F46F-26B0-4D75-C4C11BC7D159}"/>
              </a:ext>
            </a:extLst>
          </p:cNvPr>
          <p:cNvCxnSpPr/>
          <p:nvPr/>
        </p:nvCxnSpPr>
        <p:spPr>
          <a:xfrm>
            <a:off x="4655655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62CB5-BF2E-096D-CCBA-63AEBE7DD896}"/>
              </a:ext>
            </a:extLst>
          </p:cNvPr>
          <p:cNvCxnSpPr/>
          <p:nvPr/>
        </p:nvCxnSpPr>
        <p:spPr>
          <a:xfrm>
            <a:off x="4894194" y="308444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4BDA0B-C670-513B-047D-116214BB756E}"/>
              </a:ext>
            </a:extLst>
          </p:cNvPr>
          <p:cNvCxnSpPr/>
          <p:nvPr/>
        </p:nvCxnSpPr>
        <p:spPr>
          <a:xfrm>
            <a:off x="5145986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D06591-7070-3E4D-F353-0C1CCF81CC78}"/>
              </a:ext>
            </a:extLst>
          </p:cNvPr>
          <p:cNvCxnSpPr/>
          <p:nvPr/>
        </p:nvCxnSpPr>
        <p:spPr>
          <a:xfrm>
            <a:off x="5384525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1C4005-2F32-CD2A-03EB-C98E1DEF4DCA}"/>
              </a:ext>
            </a:extLst>
          </p:cNvPr>
          <p:cNvCxnSpPr/>
          <p:nvPr/>
        </p:nvCxnSpPr>
        <p:spPr>
          <a:xfrm>
            <a:off x="5643936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88275F-909D-027D-6F60-ADFDFC0701D3}"/>
              </a:ext>
            </a:extLst>
          </p:cNvPr>
          <p:cNvCxnSpPr/>
          <p:nvPr/>
        </p:nvCxnSpPr>
        <p:spPr>
          <a:xfrm>
            <a:off x="586392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961A22-FD85-553C-50A3-7D8C4F451BB0}"/>
              </a:ext>
            </a:extLst>
          </p:cNvPr>
          <p:cNvCxnSpPr/>
          <p:nvPr/>
        </p:nvCxnSpPr>
        <p:spPr>
          <a:xfrm>
            <a:off x="6096000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551BCE-DB55-D2BC-7E25-6C43CBC57162}"/>
              </a:ext>
            </a:extLst>
          </p:cNvPr>
          <p:cNvCxnSpPr/>
          <p:nvPr/>
        </p:nvCxnSpPr>
        <p:spPr>
          <a:xfrm>
            <a:off x="632112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BAC5AC-7AF8-6EC5-DEF9-53A34432EAC4}"/>
              </a:ext>
            </a:extLst>
          </p:cNvPr>
          <p:cNvCxnSpPr/>
          <p:nvPr/>
        </p:nvCxnSpPr>
        <p:spPr>
          <a:xfrm>
            <a:off x="656496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941727-422F-B01E-6035-DBB30D617A91}"/>
              </a:ext>
            </a:extLst>
          </p:cNvPr>
          <p:cNvCxnSpPr/>
          <p:nvPr/>
        </p:nvCxnSpPr>
        <p:spPr>
          <a:xfrm>
            <a:off x="680118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7C34DC-30EE-A81E-0BDD-5545BACFDF3A}"/>
              </a:ext>
            </a:extLst>
          </p:cNvPr>
          <p:cNvCxnSpPr/>
          <p:nvPr/>
        </p:nvCxnSpPr>
        <p:spPr>
          <a:xfrm>
            <a:off x="702216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2567E8-1134-16A5-F554-B00FD3F27CD0}"/>
              </a:ext>
            </a:extLst>
          </p:cNvPr>
          <p:cNvCxnSpPr/>
          <p:nvPr/>
        </p:nvCxnSpPr>
        <p:spPr>
          <a:xfrm>
            <a:off x="724314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44BE3E-DE59-7375-EB1E-17B73D38D8A9}"/>
              </a:ext>
            </a:extLst>
          </p:cNvPr>
          <p:cNvCxnSpPr/>
          <p:nvPr/>
        </p:nvCxnSpPr>
        <p:spPr>
          <a:xfrm>
            <a:off x="746412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B01538-20BB-F56A-553A-ED8019E942E6}"/>
              </a:ext>
            </a:extLst>
          </p:cNvPr>
          <p:cNvCxnSpPr/>
          <p:nvPr/>
        </p:nvCxnSpPr>
        <p:spPr>
          <a:xfrm>
            <a:off x="769272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0E7479-7CC1-35B3-A21D-F09149227AE6}"/>
              </a:ext>
            </a:extLst>
          </p:cNvPr>
          <p:cNvCxnSpPr/>
          <p:nvPr/>
        </p:nvCxnSpPr>
        <p:spPr>
          <a:xfrm>
            <a:off x="792894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736683-441C-C485-EB39-84B48FF15781}"/>
              </a:ext>
            </a:extLst>
          </p:cNvPr>
          <p:cNvCxnSpPr/>
          <p:nvPr/>
        </p:nvCxnSpPr>
        <p:spPr>
          <a:xfrm>
            <a:off x="816516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82448-F293-E9BB-9F46-6BA823815F38}"/>
              </a:ext>
            </a:extLst>
          </p:cNvPr>
          <p:cNvCxnSpPr/>
          <p:nvPr/>
        </p:nvCxnSpPr>
        <p:spPr>
          <a:xfrm>
            <a:off x="839376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C4BE9-B5CD-43D1-008B-E22755A40F62}"/>
              </a:ext>
            </a:extLst>
          </p:cNvPr>
          <p:cNvCxnSpPr/>
          <p:nvPr/>
        </p:nvCxnSpPr>
        <p:spPr>
          <a:xfrm>
            <a:off x="860712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410A3C-54BC-3D3A-2856-52B2C355C8BE}"/>
              </a:ext>
            </a:extLst>
          </p:cNvPr>
          <p:cNvCxnSpPr/>
          <p:nvPr/>
        </p:nvCxnSpPr>
        <p:spPr>
          <a:xfrm>
            <a:off x="88052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90944D-E4E9-0984-3096-2FC6199FD078}"/>
              </a:ext>
            </a:extLst>
          </p:cNvPr>
          <p:cNvCxnSpPr/>
          <p:nvPr/>
        </p:nvCxnSpPr>
        <p:spPr>
          <a:xfrm>
            <a:off x="901860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7532FE-FEA3-BCAD-E6C3-751EC978BDED}"/>
              </a:ext>
            </a:extLst>
          </p:cNvPr>
          <p:cNvCxnSpPr/>
          <p:nvPr/>
        </p:nvCxnSpPr>
        <p:spPr>
          <a:xfrm>
            <a:off x="3750642" y="30549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1D4EE2-0B40-E402-57D2-FC5EB98B204C}"/>
              </a:ext>
            </a:extLst>
          </p:cNvPr>
          <p:cNvCxnSpPr/>
          <p:nvPr/>
        </p:nvCxnSpPr>
        <p:spPr>
          <a:xfrm>
            <a:off x="94910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708E60-39D9-D70B-032E-63E9FD2D223D}"/>
              </a:ext>
            </a:extLst>
          </p:cNvPr>
          <p:cNvCxnSpPr/>
          <p:nvPr/>
        </p:nvCxnSpPr>
        <p:spPr>
          <a:xfrm>
            <a:off x="973488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D2660E-C333-426F-FF41-7D429B2EF8F8}"/>
              </a:ext>
            </a:extLst>
          </p:cNvPr>
          <p:cNvSpPr txBox="1"/>
          <p:nvPr/>
        </p:nvSpPr>
        <p:spPr>
          <a:xfrm>
            <a:off x="3049391" y="80594"/>
            <a:ext cx="562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DAY T=365</a:t>
            </a:r>
          </a:p>
          <a:p>
            <a:pPr algn="ctr"/>
            <a:r>
              <a:rPr lang="en-US" b="1" dirty="0"/>
              <a:t>Potenza </a:t>
            </a:r>
            <a:r>
              <a:rPr lang="en-US" b="1" dirty="0" err="1"/>
              <a:t>installata</a:t>
            </a:r>
            <a:r>
              <a:rPr lang="en-US" b="1" dirty="0"/>
              <a:t> 10 MW- </a:t>
            </a:r>
            <a:r>
              <a:rPr lang="en-US" b="1" dirty="0" err="1"/>
              <a:t>Capacità</a:t>
            </a:r>
            <a:r>
              <a:rPr lang="en-US" b="1" dirty="0"/>
              <a:t> </a:t>
            </a:r>
            <a:r>
              <a:rPr lang="en-US" b="1" dirty="0" err="1"/>
              <a:t>energetica</a:t>
            </a:r>
            <a:r>
              <a:rPr lang="en-US" b="1" dirty="0"/>
              <a:t> 40 MWh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770BB1-EB17-1396-BBF2-97EBD53FFE5D}"/>
              </a:ext>
            </a:extLst>
          </p:cNvPr>
          <p:cNvSpPr/>
          <p:nvPr/>
        </p:nvSpPr>
        <p:spPr>
          <a:xfrm>
            <a:off x="1548605" y="330400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5C063-252D-847F-20DC-473A3F6DDADB}"/>
              </a:ext>
            </a:extLst>
          </p:cNvPr>
          <p:cNvSpPr/>
          <p:nvPr/>
        </p:nvSpPr>
        <p:spPr>
          <a:xfrm>
            <a:off x="1568032" y="202801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171BE7-57E3-16E8-CFEC-E0C3C0C02375}"/>
              </a:ext>
            </a:extLst>
          </p:cNvPr>
          <p:cNvSpPr/>
          <p:nvPr/>
        </p:nvSpPr>
        <p:spPr>
          <a:xfrm>
            <a:off x="1568032" y="75202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B22FB5-0A4C-1643-4B19-57A5DE475087}"/>
              </a:ext>
            </a:extLst>
          </p:cNvPr>
          <p:cNvSpPr/>
          <p:nvPr/>
        </p:nvSpPr>
        <p:spPr>
          <a:xfrm>
            <a:off x="1568170" y="457999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73BCCEC-AB31-EDCD-90F7-98BB182BBD88}"/>
              </a:ext>
            </a:extLst>
          </p:cNvPr>
          <p:cNvSpPr/>
          <p:nvPr/>
        </p:nvSpPr>
        <p:spPr>
          <a:xfrm>
            <a:off x="1568032" y="5730984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CD0A66-FB7D-5412-5AFB-173F77561362}"/>
              </a:ext>
            </a:extLst>
          </p:cNvPr>
          <p:cNvSpPr/>
          <p:nvPr/>
        </p:nvSpPr>
        <p:spPr>
          <a:xfrm>
            <a:off x="10632652" y="330400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079416-E317-CCB5-79B3-2FFBEBF5F7F9}"/>
              </a:ext>
            </a:extLst>
          </p:cNvPr>
          <p:cNvSpPr/>
          <p:nvPr/>
        </p:nvSpPr>
        <p:spPr>
          <a:xfrm>
            <a:off x="10652079" y="202801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DF18D86-1720-F416-FB0A-E561C996C640}"/>
              </a:ext>
            </a:extLst>
          </p:cNvPr>
          <p:cNvSpPr/>
          <p:nvPr/>
        </p:nvSpPr>
        <p:spPr>
          <a:xfrm>
            <a:off x="10652079" y="75202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5748CB-E1AE-1ED2-2E34-C1B353552828}"/>
              </a:ext>
            </a:extLst>
          </p:cNvPr>
          <p:cNvSpPr/>
          <p:nvPr/>
        </p:nvSpPr>
        <p:spPr>
          <a:xfrm>
            <a:off x="10652217" y="4579992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FFD5ED-FEE7-E40A-1D8C-0BFFF5DD4D94}"/>
              </a:ext>
            </a:extLst>
          </p:cNvPr>
          <p:cNvSpPr/>
          <p:nvPr/>
        </p:nvSpPr>
        <p:spPr>
          <a:xfrm>
            <a:off x="10652079" y="5730984"/>
            <a:ext cx="255867" cy="249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CAF9748-CAC9-9830-0477-0BBC15F30C49}"/>
              </a:ext>
            </a:extLst>
          </p:cNvPr>
          <p:cNvSpPr/>
          <p:nvPr/>
        </p:nvSpPr>
        <p:spPr>
          <a:xfrm>
            <a:off x="1709530" y="2027583"/>
            <a:ext cx="9077740" cy="3689756"/>
          </a:xfrm>
          <a:custGeom>
            <a:avLst/>
            <a:gdLst>
              <a:gd name="connsiteX0" fmla="*/ 0 w 9077740"/>
              <a:gd name="connsiteY0" fmla="*/ 172278 h 3689756"/>
              <a:gd name="connsiteX1" fmla="*/ 66261 w 9077740"/>
              <a:gd name="connsiteY1" fmla="*/ 119269 h 3689756"/>
              <a:gd name="connsiteX2" fmla="*/ 132522 w 9077740"/>
              <a:gd name="connsiteY2" fmla="*/ 13252 h 3689756"/>
              <a:gd name="connsiteX3" fmla="*/ 198783 w 9077740"/>
              <a:gd name="connsiteY3" fmla="*/ 0 h 3689756"/>
              <a:gd name="connsiteX4" fmla="*/ 291548 w 9077740"/>
              <a:gd name="connsiteY4" fmla="*/ 39756 h 3689756"/>
              <a:gd name="connsiteX5" fmla="*/ 304800 w 9077740"/>
              <a:gd name="connsiteY5" fmla="*/ 106017 h 3689756"/>
              <a:gd name="connsiteX6" fmla="*/ 318053 w 9077740"/>
              <a:gd name="connsiteY6" fmla="*/ 225287 h 3689756"/>
              <a:gd name="connsiteX7" fmla="*/ 331305 w 9077740"/>
              <a:gd name="connsiteY7" fmla="*/ 278295 h 3689756"/>
              <a:gd name="connsiteX8" fmla="*/ 371061 w 9077740"/>
              <a:gd name="connsiteY8" fmla="*/ 318052 h 3689756"/>
              <a:gd name="connsiteX9" fmla="*/ 424070 w 9077740"/>
              <a:gd name="connsiteY9" fmla="*/ 278295 h 3689756"/>
              <a:gd name="connsiteX10" fmla="*/ 450574 w 9077740"/>
              <a:gd name="connsiteY10" fmla="*/ 159026 h 3689756"/>
              <a:gd name="connsiteX11" fmla="*/ 477079 w 9077740"/>
              <a:gd name="connsiteY11" fmla="*/ 92765 h 3689756"/>
              <a:gd name="connsiteX12" fmla="*/ 490331 w 9077740"/>
              <a:gd name="connsiteY12" fmla="*/ 39756 h 3689756"/>
              <a:gd name="connsiteX13" fmla="*/ 530087 w 9077740"/>
              <a:gd name="connsiteY13" fmla="*/ 26504 h 3689756"/>
              <a:gd name="connsiteX14" fmla="*/ 569844 w 9077740"/>
              <a:gd name="connsiteY14" fmla="*/ 0 h 3689756"/>
              <a:gd name="connsiteX15" fmla="*/ 622853 w 9077740"/>
              <a:gd name="connsiteY15" fmla="*/ 13252 h 3689756"/>
              <a:gd name="connsiteX16" fmla="*/ 689113 w 9077740"/>
              <a:gd name="connsiteY16" fmla="*/ 132521 h 3689756"/>
              <a:gd name="connsiteX17" fmla="*/ 702366 w 9077740"/>
              <a:gd name="connsiteY17" fmla="*/ 185530 h 3689756"/>
              <a:gd name="connsiteX18" fmla="*/ 715618 w 9077740"/>
              <a:gd name="connsiteY18" fmla="*/ 265043 h 3689756"/>
              <a:gd name="connsiteX19" fmla="*/ 742122 w 9077740"/>
              <a:gd name="connsiteY19" fmla="*/ 331304 h 3689756"/>
              <a:gd name="connsiteX20" fmla="*/ 768627 w 9077740"/>
              <a:gd name="connsiteY20" fmla="*/ 424069 h 3689756"/>
              <a:gd name="connsiteX21" fmla="*/ 808383 w 9077740"/>
              <a:gd name="connsiteY21" fmla="*/ 556591 h 3689756"/>
              <a:gd name="connsiteX22" fmla="*/ 861392 w 9077740"/>
              <a:gd name="connsiteY22" fmla="*/ 569843 h 3689756"/>
              <a:gd name="connsiteX23" fmla="*/ 914400 w 9077740"/>
              <a:gd name="connsiteY23" fmla="*/ 490330 h 3689756"/>
              <a:gd name="connsiteX24" fmla="*/ 927653 w 9077740"/>
              <a:gd name="connsiteY24" fmla="*/ 450574 h 3689756"/>
              <a:gd name="connsiteX25" fmla="*/ 980661 w 9077740"/>
              <a:gd name="connsiteY25" fmla="*/ 344556 h 3689756"/>
              <a:gd name="connsiteX26" fmla="*/ 1007166 w 9077740"/>
              <a:gd name="connsiteY26" fmla="*/ 291547 h 3689756"/>
              <a:gd name="connsiteX27" fmla="*/ 1086679 w 9077740"/>
              <a:gd name="connsiteY27" fmla="*/ 278295 h 3689756"/>
              <a:gd name="connsiteX28" fmla="*/ 1126435 w 9077740"/>
              <a:gd name="connsiteY28" fmla="*/ 291547 h 3689756"/>
              <a:gd name="connsiteX29" fmla="*/ 1152940 w 9077740"/>
              <a:gd name="connsiteY29" fmla="*/ 344556 h 3689756"/>
              <a:gd name="connsiteX30" fmla="*/ 1192696 w 9077740"/>
              <a:gd name="connsiteY30" fmla="*/ 503582 h 3689756"/>
              <a:gd name="connsiteX31" fmla="*/ 1219200 w 9077740"/>
              <a:gd name="connsiteY31" fmla="*/ 569843 h 3689756"/>
              <a:gd name="connsiteX32" fmla="*/ 1258957 w 9077740"/>
              <a:gd name="connsiteY32" fmla="*/ 715617 h 3689756"/>
              <a:gd name="connsiteX33" fmla="*/ 1325218 w 9077740"/>
              <a:gd name="connsiteY33" fmla="*/ 781878 h 3689756"/>
              <a:gd name="connsiteX34" fmla="*/ 1364974 w 9077740"/>
              <a:gd name="connsiteY34" fmla="*/ 768626 h 3689756"/>
              <a:gd name="connsiteX35" fmla="*/ 1404731 w 9077740"/>
              <a:gd name="connsiteY35" fmla="*/ 649356 h 3689756"/>
              <a:gd name="connsiteX36" fmla="*/ 1444487 w 9077740"/>
              <a:gd name="connsiteY36" fmla="*/ 583095 h 3689756"/>
              <a:gd name="connsiteX37" fmla="*/ 1510748 w 9077740"/>
              <a:gd name="connsiteY37" fmla="*/ 463826 h 3689756"/>
              <a:gd name="connsiteX38" fmla="*/ 1537253 w 9077740"/>
              <a:gd name="connsiteY38" fmla="*/ 437321 h 3689756"/>
              <a:gd name="connsiteX39" fmla="*/ 1590261 w 9077740"/>
              <a:gd name="connsiteY39" fmla="*/ 424069 h 3689756"/>
              <a:gd name="connsiteX40" fmla="*/ 1643270 w 9077740"/>
              <a:gd name="connsiteY40" fmla="*/ 556591 h 3689756"/>
              <a:gd name="connsiteX41" fmla="*/ 1722783 w 9077740"/>
              <a:gd name="connsiteY41" fmla="*/ 821634 h 3689756"/>
              <a:gd name="connsiteX42" fmla="*/ 1762540 w 9077740"/>
              <a:gd name="connsiteY42" fmla="*/ 887895 h 3689756"/>
              <a:gd name="connsiteX43" fmla="*/ 1828800 w 9077740"/>
              <a:gd name="connsiteY43" fmla="*/ 914400 h 3689756"/>
              <a:gd name="connsiteX44" fmla="*/ 1908313 w 9077740"/>
              <a:gd name="connsiteY44" fmla="*/ 834887 h 3689756"/>
              <a:gd name="connsiteX45" fmla="*/ 2001079 w 9077740"/>
              <a:gd name="connsiteY45" fmla="*/ 755374 h 3689756"/>
              <a:gd name="connsiteX46" fmla="*/ 2146853 w 9077740"/>
              <a:gd name="connsiteY46" fmla="*/ 768626 h 3689756"/>
              <a:gd name="connsiteX47" fmla="*/ 2186609 w 9077740"/>
              <a:gd name="connsiteY47" fmla="*/ 848139 h 3689756"/>
              <a:gd name="connsiteX48" fmla="*/ 2279374 w 9077740"/>
              <a:gd name="connsiteY48" fmla="*/ 967408 h 3689756"/>
              <a:gd name="connsiteX49" fmla="*/ 2305879 w 9077740"/>
              <a:gd name="connsiteY49" fmla="*/ 1007165 h 3689756"/>
              <a:gd name="connsiteX50" fmla="*/ 2398644 w 9077740"/>
              <a:gd name="connsiteY50" fmla="*/ 1126434 h 3689756"/>
              <a:gd name="connsiteX51" fmla="*/ 2438400 w 9077740"/>
              <a:gd name="connsiteY51" fmla="*/ 1179443 h 3689756"/>
              <a:gd name="connsiteX52" fmla="*/ 2517913 w 9077740"/>
              <a:gd name="connsiteY52" fmla="*/ 1152939 h 3689756"/>
              <a:gd name="connsiteX53" fmla="*/ 2610679 w 9077740"/>
              <a:gd name="connsiteY53" fmla="*/ 1033669 h 3689756"/>
              <a:gd name="connsiteX54" fmla="*/ 2690192 w 9077740"/>
              <a:gd name="connsiteY54" fmla="*/ 1007165 h 3689756"/>
              <a:gd name="connsiteX55" fmla="*/ 2782957 w 9077740"/>
              <a:gd name="connsiteY55" fmla="*/ 1020417 h 3689756"/>
              <a:gd name="connsiteX56" fmla="*/ 2888974 w 9077740"/>
              <a:gd name="connsiteY56" fmla="*/ 1099930 h 3689756"/>
              <a:gd name="connsiteX57" fmla="*/ 2941983 w 9077740"/>
              <a:gd name="connsiteY57" fmla="*/ 1245704 h 3689756"/>
              <a:gd name="connsiteX58" fmla="*/ 2968487 w 9077740"/>
              <a:gd name="connsiteY58" fmla="*/ 1351721 h 3689756"/>
              <a:gd name="connsiteX59" fmla="*/ 2994992 w 9077740"/>
              <a:gd name="connsiteY59" fmla="*/ 1444487 h 3689756"/>
              <a:gd name="connsiteX60" fmla="*/ 3048000 w 9077740"/>
              <a:gd name="connsiteY60" fmla="*/ 1577008 h 3689756"/>
              <a:gd name="connsiteX61" fmla="*/ 3114261 w 9077740"/>
              <a:gd name="connsiteY61" fmla="*/ 1630017 h 3689756"/>
              <a:gd name="connsiteX62" fmla="*/ 3233531 w 9077740"/>
              <a:gd name="connsiteY62" fmla="*/ 1577008 h 3689756"/>
              <a:gd name="connsiteX63" fmla="*/ 3273287 w 9077740"/>
              <a:gd name="connsiteY63" fmla="*/ 1524000 h 3689756"/>
              <a:gd name="connsiteX64" fmla="*/ 3379305 w 9077740"/>
              <a:gd name="connsiteY64" fmla="*/ 1431234 h 3689756"/>
              <a:gd name="connsiteX65" fmla="*/ 3564835 w 9077740"/>
              <a:gd name="connsiteY65" fmla="*/ 1484243 h 3689756"/>
              <a:gd name="connsiteX66" fmla="*/ 3631096 w 9077740"/>
              <a:gd name="connsiteY66" fmla="*/ 1537252 h 3689756"/>
              <a:gd name="connsiteX67" fmla="*/ 3697357 w 9077740"/>
              <a:gd name="connsiteY67" fmla="*/ 1603513 h 3689756"/>
              <a:gd name="connsiteX68" fmla="*/ 3737113 w 9077740"/>
              <a:gd name="connsiteY68" fmla="*/ 1669774 h 3689756"/>
              <a:gd name="connsiteX69" fmla="*/ 3829879 w 9077740"/>
              <a:gd name="connsiteY69" fmla="*/ 1789043 h 3689756"/>
              <a:gd name="connsiteX70" fmla="*/ 3896140 w 9077740"/>
              <a:gd name="connsiteY70" fmla="*/ 1881808 h 3689756"/>
              <a:gd name="connsiteX71" fmla="*/ 3922644 w 9077740"/>
              <a:gd name="connsiteY71" fmla="*/ 1934817 h 3689756"/>
              <a:gd name="connsiteX72" fmla="*/ 3935896 w 9077740"/>
              <a:gd name="connsiteY72" fmla="*/ 2040834 h 3689756"/>
              <a:gd name="connsiteX73" fmla="*/ 4134679 w 9077740"/>
              <a:gd name="connsiteY73" fmla="*/ 2173356 h 3689756"/>
              <a:gd name="connsiteX74" fmla="*/ 4214192 w 9077740"/>
              <a:gd name="connsiteY74" fmla="*/ 2107095 h 3689756"/>
              <a:gd name="connsiteX75" fmla="*/ 4253948 w 9077740"/>
              <a:gd name="connsiteY75" fmla="*/ 2014330 h 3689756"/>
              <a:gd name="connsiteX76" fmla="*/ 4346713 w 9077740"/>
              <a:gd name="connsiteY76" fmla="*/ 1868556 h 3689756"/>
              <a:gd name="connsiteX77" fmla="*/ 4399722 w 9077740"/>
              <a:gd name="connsiteY77" fmla="*/ 1815547 h 3689756"/>
              <a:gd name="connsiteX78" fmla="*/ 4452731 w 9077740"/>
              <a:gd name="connsiteY78" fmla="*/ 1802295 h 3689756"/>
              <a:gd name="connsiteX79" fmla="*/ 4558748 w 9077740"/>
              <a:gd name="connsiteY79" fmla="*/ 1855304 h 3689756"/>
              <a:gd name="connsiteX80" fmla="*/ 4611757 w 9077740"/>
              <a:gd name="connsiteY80" fmla="*/ 1974574 h 3689756"/>
              <a:gd name="connsiteX81" fmla="*/ 4704522 w 9077740"/>
              <a:gd name="connsiteY81" fmla="*/ 2160104 h 3689756"/>
              <a:gd name="connsiteX82" fmla="*/ 4770783 w 9077740"/>
              <a:gd name="connsiteY82" fmla="*/ 2319130 h 3689756"/>
              <a:gd name="connsiteX83" fmla="*/ 4837044 w 9077740"/>
              <a:gd name="connsiteY83" fmla="*/ 2451652 h 3689756"/>
              <a:gd name="connsiteX84" fmla="*/ 4903305 w 9077740"/>
              <a:gd name="connsiteY84" fmla="*/ 2531165 h 3689756"/>
              <a:gd name="connsiteX85" fmla="*/ 4943061 w 9077740"/>
              <a:gd name="connsiteY85" fmla="*/ 2570921 h 3689756"/>
              <a:gd name="connsiteX86" fmla="*/ 5049079 w 9077740"/>
              <a:gd name="connsiteY86" fmla="*/ 2213113 h 3689756"/>
              <a:gd name="connsiteX87" fmla="*/ 5128592 w 9077740"/>
              <a:gd name="connsiteY87" fmla="*/ 2054087 h 3689756"/>
              <a:gd name="connsiteX88" fmla="*/ 5234609 w 9077740"/>
              <a:gd name="connsiteY88" fmla="*/ 1934817 h 3689756"/>
              <a:gd name="connsiteX89" fmla="*/ 5274366 w 9077740"/>
              <a:gd name="connsiteY89" fmla="*/ 1921565 h 3689756"/>
              <a:gd name="connsiteX90" fmla="*/ 5406887 w 9077740"/>
              <a:gd name="connsiteY90" fmla="*/ 2133600 h 3689756"/>
              <a:gd name="connsiteX91" fmla="*/ 5446644 w 9077740"/>
              <a:gd name="connsiteY91" fmla="*/ 2252869 h 3689756"/>
              <a:gd name="connsiteX92" fmla="*/ 5499653 w 9077740"/>
              <a:gd name="connsiteY92" fmla="*/ 2570921 h 3689756"/>
              <a:gd name="connsiteX93" fmla="*/ 5579166 w 9077740"/>
              <a:gd name="connsiteY93" fmla="*/ 2796208 h 3689756"/>
              <a:gd name="connsiteX94" fmla="*/ 5605670 w 9077740"/>
              <a:gd name="connsiteY94" fmla="*/ 2941982 h 3689756"/>
              <a:gd name="connsiteX95" fmla="*/ 5658679 w 9077740"/>
              <a:gd name="connsiteY95" fmla="*/ 3034747 h 3689756"/>
              <a:gd name="connsiteX96" fmla="*/ 5711687 w 9077740"/>
              <a:gd name="connsiteY96" fmla="*/ 3180521 h 3689756"/>
              <a:gd name="connsiteX97" fmla="*/ 5764696 w 9077740"/>
              <a:gd name="connsiteY97" fmla="*/ 3114260 h 3689756"/>
              <a:gd name="connsiteX98" fmla="*/ 5791200 w 9077740"/>
              <a:gd name="connsiteY98" fmla="*/ 3021495 h 3689756"/>
              <a:gd name="connsiteX99" fmla="*/ 5870713 w 9077740"/>
              <a:gd name="connsiteY99" fmla="*/ 2888974 h 3689756"/>
              <a:gd name="connsiteX100" fmla="*/ 5910470 w 9077740"/>
              <a:gd name="connsiteY100" fmla="*/ 2849217 h 3689756"/>
              <a:gd name="connsiteX101" fmla="*/ 6135757 w 9077740"/>
              <a:gd name="connsiteY101" fmla="*/ 2928730 h 3689756"/>
              <a:gd name="connsiteX102" fmla="*/ 6202018 w 9077740"/>
              <a:gd name="connsiteY102" fmla="*/ 3061252 h 3689756"/>
              <a:gd name="connsiteX103" fmla="*/ 6281531 w 9077740"/>
              <a:gd name="connsiteY103" fmla="*/ 3193774 h 3689756"/>
              <a:gd name="connsiteX104" fmla="*/ 6347792 w 9077740"/>
              <a:gd name="connsiteY104" fmla="*/ 3392556 h 3689756"/>
              <a:gd name="connsiteX105" fmla="*/ 6374296 w 9077740"/>
              <a:gd name="connsiteY105" fmla="*/ 3498574 h 3689756"/>
              <a:gd name="connsiteX106" fmla="*/ 6387548 w 9077740"/>
              <a:gd name="connsiteY106" fmla="*/ 3538330 h 3689756"/>
              <a:gd name="connsiteX107" fmla="*/ 6400800 w 9077740"/>
              <a:gd name="connsiteY107" fmla="*/ 3591339 h 3689756"/>
              <a:gd name="connsiteX108" fmla="*/ 6440557 w 9077740"/>
              <a:gd name="connsiteY108" fmla="*/ 3684104 h 3689756"/>
              <a:gd name="connsiteX109" fmla="*/ 6520070 w 9077740"/>
              <a:gd name="connsiteY109" fmla="*/ 3670852 h 3689756"/>
              <a:gd name="connsiteX110" fmla="*/ 6573079 w 9077740"/>
              <a:gd name="connsiteY110" fmla="*/ 3617843 h 3689756"/>
              <a:gd name="connsiteX111" fmla="*/ 6679096 w 9077740"/>
              <a:gd name="connsiteY111" fmla="*/ 3472069 h 3689756"/>
              <a:gd name="connsiteX112" fmla="*/ 6718853 w 9077740"/>
              <a:gd name="connsiteY112" fmla="*/ 3392556 h 3689756"/>
              <a:gd name="connsiteX113" fmla="*/ 6732105 w 9077740"/>
              <a:gd name="connsiteY113" fmla="*/ 3326295 h 3689756"/>
              <a:gd name="connsiteX114" fmla="*/ 6838122 w 9077740"/>
              <a:gd name="connsiteY114" fmla="*/ 3273287 h 3689756"/>
              <a:gd name="connsiteX115" fmla="*/ 6917635 w 9077740"/>
              <a:gd name="connsiteY115" fmla="*/ 3260034 h 3689756"/>
              <a:gd name="connsiteX116" fmla="*/ 7129670 w 9077740"/>
              <a:gd name="connsiteY116" fmla="*/ 3326295 h 3689756"/>
              <a:gd name="connsiteX117" fmla="*/ 7142922 w 9077740"/>
              <a:gd name="connsiteY117" fmla="*/ 3392556 h 3689756"/>
              <a:gd name="connsiteX118" fmla="*/ 7209183 w 9077740"/>
              <a:gd name="connsiteY118" fmla="*/ 3366052 h 3689756"/>
              <a:gd name="connsiteX119" fmla="*/ 7222435 w 9077740"/>
              <a:gd name="connsiteY119" fmla="*/ 3286539 h 3689756"/>
              <a:gd name="connsiteX120" fmla="*/ 7248940 w 9077740"/>
              <a:gd name="connsiteY120" fmla="*/ 3220278 h 3689756"/>
              <a:gd name="connsiteX121" fmla="*/ 7262192 w 9077740"/>
              <a:gd name="connsiteY121" fmla="*/ 2822713 h 3689756"/>
              <a:gd name="connsiteX122" fmla="*/ 7288696 w 9077740"/>
              <a:gd name="connsiteY122" fmla="*/ 2729947 h 3689756"/>
              <a:gd name="connsiteX123" fmla="*/ 7368209 w 9077740"/>
              <a:gd name="connsiteY123" fmla="*/ 2650434 h 3689756"/>
              <a:gd name="connsiteX124" fmla="*/ 7434470 w 9077740"/>
              <a:gd name="connsiteY124" fmla="*/ 2663687 h 3689756"/>
              <a:gd name="connsiteX125" fmla="*/ 7527235 w 9077740"/>
              <a:gd name="connsiteY125" fmla="*/ 2796208 h 3689756"/>
              <a:gd name="connsiteX126" fmla="*/ 7580244 w 9077740"/>
              <a:gd name="connsiteY126" fmla="*/ 2875721 h 3689756"/>
              <a:gd name="connsiteX127" fmla="*/ 7620000 w 9077740"/>
              <a:gd name="connsiteY127" fmla="*/ 2941982 h 3689756"/>
              <a:gd name="connsiteX128" fmla="*/ 7712766 w 9077740"/>
              <a:gd name="connsiteY128" fmla="*/ 2915478 h 3689756"/>
              <a:gd name="connsiteX129" fmla="*/ 7779027 w 9077740"/>
              <a:gd name="connsiteY129" fmla="*/ 2835965 h 3689756"/>
              <a:gd name="connsiteX130" fmla="*/ 7818783 w 9077740"/>
              <a:gd name="connsiteY130" fmla="*/ 2729947 h 3689756"/>
              <a:gd name="connsiteX131" fmla="*/ 7871792 w 9077740"/>
              <a:gd name="connsiteY131" fmla="*/ 2504660 h 3689756"/>
              <a:gd name="connsiteX132" fmla="*/ 7898296 w 9077740"/>
              <a:gd name="connsiteY132" fmla="*/ 2398643 h 3689756"/>
              <a:gd name="connsiteX133" fmla="*/ 7977809 w 9077740"/>
              <a:gd name="connsiteY133" fmla="*/ 2292626 h 3689756"/>
              <a:gd name="connsiteX134" fmla="*/ 8044070 w 9077740"/>
              <a:gd name="connsiteY134" fmla="*/ 2279374 h 3689756"/>
              <a:gd name="connsiteX135" fmla="*/ 8189844 w 9077740"/>
              <a:gd name="connsiteY135" fmla="*/ 2372139 h 3689756"/>
              <a:gd name="connsiteX136" fmla="*/ 8282609 w 9077740"/>
              <a:gd name="connsiteY136" fmla="*/ 2623930 h 3689756"/>
              <a:gd name="connsiteX137" fmla="*/ 8401879 w 9077740"/>
              <a:gd name="connsiteY137" fmla="*/ 2796208 h 3689756"/>
              <a:gd name="connsiteX138" fmla="*/ 8507896 w 9077740"/>
              <a:gd name="connsiteY138" fmla="*/ 2888974 h 3689756"/>
              <a:gd name="connsiteX139" fmla="*/ 8560905 w 9077740"/>
              <a:gd name="connsiteY139" fmla="*/ 2849217 h 3689756"/>
              <a:gd name="connsiteX140" fmla="*/ 8693427 w 9077740"/>
              <a:gd name="connsiteY140" fmla="*/ 2623930 h 3689756"/>
              <a:gd name="connsiteX141" fmla="*/ 8759687 w 9077740"/>
              <a:gd name="connsiteY141" fmla="*/ 2531165 h 3689756"/>
              <a:gd name="connsiteX142" fmla="*/ 8825948 w 9077740"/>
              <a:gd name="connsiteY142" fmla="*/ 2385391 h 3689756"/>
              <a:gd name="connsiteX143" fmla="*/ 8852453 w 9077740"/>
              <a:gd name="connsiteY143" fmla="*/ 2358887 h 3689756"/>
              <a:gd name="connsiteX144" fmla="*/ 8931966 w 9077740"/>
              <a:gd name="connsiteY144" fmla="*/ 2332382 h 3689756"/>
              <a:gd name="connsiteX145" fmla="*/ 9037983 w 9077740"/>
              <a:gd name="connsiteY145" fmla="*/ 2557669 h 3689756"/>
              <a:gd name="connsiteX146" fmla="*/ 9077740 w 9077740"/>
              <a:gd name="connsiteY146" fmla="*/ 2650434 h 368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077740" h="3689756">
                <a:moveTo>
                  <a:pt x="0" y="172278"/>
                </a:moveTo>
                <a:cubicBezTo>
                  <a:pt x="22087" y="154608"/>
                  <a:pt x="48153" y="140998"/>
                  <a:pt x="66261" y="119269"/>
                </a:cubicBezTo>
                <a:cubicBezTo>
                  <a:pt x="92940" y="87255"/>
                  <a:pt x="91658" y="21425"/>
                  <a:pt x="132522" y="13252"/>
                </a:cubicBezTo>
                <a:lnTo>
                  <a:pt x="198783" y="0"/>
                </a:lnTo>
                <a:cubicBezTo>
                  <a:pt x="229705" y="13252"/>
                  <a:pt x="267760" y="15968"/>
                  <a:pt x="291548" y="39756"/>
                </a:cubicBezTo>
                <a:cubicBezTo>
                  <a:pt x="307475" y="55683"/>
                  <a:pt x="301615" y="83719"/>
                  <a:pt x="304800" y="106017"/>
                </a:cubicBezTo>
                <a:cubicBezTo>
                  <a:pt x="310457" y="145616"/>
                  <a:pt x="311970" y="185751"/>
                  <a:pt x="318053" y="225287"/>
                </a:cubicBezTo>
                <a:cubicBezTo>
                  <a:pt x="320823" y="243288"/>
                  <a:pt x="322269" y="262482"/>
                  <a:pt x="331305" y="278295"/>
                </a:cubicBezTo>
                <a:cubicBezTo>
                  <a:pt x="340603" y="294567"/>
                  <a:pt x="357809" y="304800"/>
                  <a:pt x="371061" y="318052"/>
                </a:cubicBezTo>
                <a:cubicBezTo>
                  <a:pt x="388731" y="304800"/>
                  <a:pt x="411232" y="296268"/>
                  <a:pt x="424070" y="278295"/>
                </a:cubicBezTo>
                <a:cubicBezTo>
                  <a:pt x="429344" y="270911"/>
                  <a:pt x="450372" y="159698"/>
                  <a:pt x="450574" y="159026"/>
                </a:cubicBezTo>
                <a:cubicBezTo>
                  <a:pt x="457410" y="136241"/>
                  <a:pt x="469556" y="115333"/>
                  <a:pt x="477079" y="92765"/>
                </a:cubicBezTo>
                <a:cubicBezTo>
                  <a:pt x="482839" y="75486"/>
                  <a:pt x="478953" y="53978"/>
                  <a:pt x="490331" y="39756"/>
                </a:cubicBezTo>
                <a:cubicBezTo>
                  <a:pt x="499057" y="28848"/>
                  <a:pt x="517593" y="32751"/>
                  <a:pt x="530087" y="26504"/>
                </a:cubicBezTo>
                <a:cubicBezTo>
                  <a:pt x="544333" y="19381"/>
                  <a:pt x="556592" y="8835"/>
                  <a:pt x="569844" y="0"/>
                </a:cubicBezTo>
                <a:cubicBezTo>
                  <a:pt x="587514" y="4417"/>
                  <a:pt x="609146" y="1258"/>
                  <a:pt x="622853" y="13252"/>
                </a:cubicBezTo>
                <a:cubicBezTo>
                  <a:pt x="659013" y="44892"/>
                  <a:pt x="676574" y="88636"/>
                  <a:pt x="689113" y="132521"/>
                </a:cubicBezTo>
                <a:cubicBezTo>
                  <a:pt x="694117" y="150034"/>
                  <a:pt x="698794" y="167670"/>
                  <a:pt x="702366" y="185530"/>
                </a:cubicBezTo>
                <a:cubicBezTo>
                  <a:pt x="707636" y="211878"/>
                  <a:pt x="708548" y="239120"/>
                  <a:pt x="715618" y="265043"/>
                </a:cubicBezTo>
                <a:cubicBezTo>
                  <a:pt x="721877" y="287993"/>
                  <a:pt x="734599" y="308736"/>
                  <a:pt x="742122" y="331304"/>
                </a:cubicBezTo>
                <a:cubicBezTo>
                  <a:pt x="752292" y="361813"/>
                  <a:pt x="760827" y="392870"/>
                  <a:pt x="768627" y="424069"/>
                </a:cubicBezTo>
                <a:cubicBezTo>
                  <a:pt x="776009" y="453595"/>
                  <a:pt x="784641" y="532849"/>
                  <a:pt x="808383" y="556591"/>
                </a:cubicBezTo>
                <a:cubicBezTo>
                  <a:pt x="821262" y="569470"/>
                  <a:pt x="843722" y="565426"/>
                  <a:pt x="861392" y="569843"/>
                </a:cubicBezTo>
                <a:cubicBezTo>
                  <a:pt x="892901" y="475316"/>
                  <a:pt x="848223" y="589594"/>
                  <a:pt x="914400" y="490330"/>
                </a:cubicBezTo>
                <a:cubicBezTo>
                  <a:pt x="922149" y="478707"/>
                  <a:pt x="921873" y="463291"/>
                  <a:pt x="927653" y="450574"/>
                </a:cubicBezTo>
                <a:cubicBezTo>
                  <a:pt x="944003" y="414605"/>
                  <a:pt x="962991" y="379895"/>
                  <a:pt x="980661" y="344556"/>
                </a:cubicBezTo>
                <a:cubicBezTo>
                  <a:pt x="989496" y="326886"/>
                  <a:pt x="987679" y="294795"/>
                  <a:pt x="1007166" y="291547"/>
                </a:cubicBezTo>
                <a:lnTo>
                  <a:pt x="1086679" y="278295"/>
                </a:lnTo>
                <a:cubicBezTo>
                  <a:pt x="1099931" y="282712"/>
                  <a:pt x="1116558" y="281670"/>
                  <a:pt x="1126435" y="291547"/>
                </a:cubicBezTo>
                <a:cubicBezTo>
                  <a:pt x="1140404" y="305516"/>
                  <a:pt x="1145603" y="326214"/>
                  <a:pt x="1152940" y="344556"/>
                </a:cubicBezTo>
                <a:cubicBezTo>
                  <a:pt x="1210047" y="487323"/>
                  <a:pt x="1153590" y="360192"/>
                  <a:pt x="1192696" y="503582"/>
                </a:cubicBezTo>
                <a:cubicBezTo>
                  <a:pt x="1198955" y="526532"/>
                  <a:pt x="1210365" y="547756"/>
                  <a:pt x="1219200" y="569843"/>
                </a:cubicBezTo>
                <a:cubicBezTo>
                  <a:pt x="1227247" y="626168"/>
                  <a:pt x="1223544" y="670086"/>
                  <a:pt x="1258957" y="715617"/>
                </a:cubicBezTo>
                <a:cubicBezTo>
                  <a:pt x="1278134" y="740273"/>
                  <a:pt x="1325218" y="781878"/>
                  <a:pt x="1325218" y="781878"/>
                </a:cubicBezTo>
                <a:cubicBezTo>
                  <a:pt x="1338470" y="777461"/>
                  <a:pt x="1356031" y="779357"/>
                  <a:pt x="1364974" y="768626"/>
                </a:cubicBezTo>
                <a:cubicBezTo>
                  <a:pt x="1398462" y="728441"/>
                  <a:pt x="1385542" y="692531"/>
                  <a:pt x="1404731" y="649356"/>
                </a:cubicBezTo>
                <a:cubicBezTo>
                  <a:pt x="1415192" y="625818"/>
                  <a:pt x="1432968" y="606133"/>
                  <a:pt x="1444487" y="583095"/>
                </a:cubicBezTo>
                <a:cubicBezTo>
                  <a:pt x="1491186" y="489697"/>
                  <a:pt x="1445586" y="542021"/>
                  <a:pt x="1510748" y="463826"/>
                </a:cubicBezTo>
                <a:cubicBezTo>
                  <a:pt x="1518747" y="454227"/>
                  <a:pt x="1526078" y="442909"/>
                  <a:pt x="1537253" y="437321"/>
                </a:cubicBezTo>
                <a:cubicBezTo>
                  <a:pt x="1553543" y="429176"/>
                  <a:pt x="1572592" y="428486"/>
                  <a:pt x="1590261" y="424069"/>
                </a:cubicBezTo>
                <a:cubicBezTo>
                  <a:pt x="1607931" y="468243"/>
                  <a:pt x="1633940" y="509938"/>
                  <a:pt x="1643270" y="556591"/>
                </a:cubicBezTo>
                <a:cubicBezTo>
                  <a:pt x="1662596" y="653225"/>
                  <a:pt x="1670477" y="734459"/>
                  <a:pt x="1722783" y="821634"/>
                </a:cubicBezTo>
                <a:cubicBezTo>
                  <a:pt x="1736035" y="843721"/>
                  <a:pt x="1743155" y="870933"/>
                  <a:pt x="1762540" y="887895"/>
                </a:cubicBezTo>
                <a:cubicBezTo>
                  <a:pt x="1780442" y="903560"/>
                  <a:pt x="1806713" y="905565"/>
                  <a:pt x="1828800" y="914400"/>
                </a:cubicBezTo>
                <a:cubicBezTo>
                  <a:pt x="1855304" y="887896"/>
                  <a:pt x="1880452" y="859962"/>
                  <a:pt x="1908313" y="834887"/>
                </a:cubicBezTo>
                <a:cubicBezTo>
                  <a:pt x="2078343" y="681860"/>
                  <a:pt x="1859131" y="897319"/>
                  <a:pt x="2001079" y="755374"/>
                </a:cubicBezTo>
                <a:lnTo>
                  <a:pt x="2146853" y="768626"/>
                </a:lnTo>
                <a:cubicBezTo>
                  <a:pt x="2173357" y="781878"/>
                  <a:pt x="2172419" y="822125"/>
                  <a:pt x="2186609" y="848139"/>
                </a:cubicBezTo>
                <a:cubicBezTo>
                  <a:pt x="2244421" y="954128"/>
                  <a:pt x="2203109" y="878433"/>
                  <a:pt x="2279374" y="967408"/>
                </a:cubicBezTo>
                <a:cubicBezTo>
                  <a:pt x="2289739" y="979501"/>
                  <a:pt x="2296323" y="994423"/>
                  <a:pt x="2305879" y="1007165"/>
                </a:cubicBezTo>
                <a:cubicBezTo>
                  <a:pt x="2336099" y="1047458"/>
                  <a:pt x="2367935" y="1086513"/>
                  <a:pt x="2398644" y="1126434"/>
                </a:cubicBezTo>
                <a:cubicBezTo>
                  <a:pt x="2412111" y="1143941"/>
                  <a:pt x="2438400" y="1179443"/>
                  <a:pt x="2438400" y="1179443"/>
                </a:cubicBezTo>
                <a:cubicBezTo>
                  <a:pt x="2464904" y="1170608"/>
                  <a:pt x="2495563" y="1169702"/>
                  <a:pt x="2517913" y="1152939"/>
                </a:cubicBezTo>
                <a:cubicBezTo>
                  <a:pt x="2598619" y="1092410"/>
                  <a:pt x="2466838" y="1081615"/>
                  <a:pt x="2610679" y="1033669"/>
                </a:cubicBezTo>
                <a:lnTo>
                  <a:pt x="2690192" y="1007165"/>
                </a:lnTo>
                <a:cubicBezTo>
                  <a:pt x="2721114" y="1011582"/>
                  <a:pt x="2753324" y="1010539"/>
                  <a:pt x="2782957" y="1020417"/>
                </a:cubicBezTo>
                <a:cubicBezTo>
                  <a:pt x="2832355" y="1036883"/>
                  <a:pt x="2854966" y="1065922"/>
                  <a:pt x="2888974" y="1099930"/>
                </a:cubicBezTo>
                <a:cubicBezTo>
                  <a:pt x="2911370" y="1155919"/>
                  <a:pt x="2924968" y="1186151"/>
                  <a:pt x="2941983" y="1245704"/>
                </a:cubicBezTo>
                <a:cubicBezTo>
                  <a:pt x="2951990" y="1280729"/>
                  <a:pt x="2959101" y="1316524"/>
                  <a:pt x="2968487" y="1351721"/>
                </a:cubicBezTo>
                <a:cubicBezTo>
                  <a:pt x="2976773" y="1382795"/>
                  <a:pt x="2985534" y="1413750"/>
                  <a:pt x="2994992" y="1444487"/>
                </a:cubicBezTo>
                <a:cubicBezTo>
                  <a:pt x="3007307" y="1484511"/>
                  <a:pt x="3023452" y="1540186"/>
                  <a:pt x="3048000" y="1577008"/>
                </a:cubicBezTo>
                <a:cubicBezTo>
                  <a:pt x="3063107" y="1599668"/>
                  <a:pt x="3092994" y="1615839"/>
                  <a:pt x="3114261" y="1630017"/>
                </a:cubicBezTo>
                <a:cubicBezTo>
                  <a:pt x="3154018" y="1612347"/>
                  <a:pt x="3197331" y="1601141"/>
                  <a:pt x="3233531" y="1577008"/>
                </a:cubicBezTo>
                <a:cubicBezTo>
                  <a:pt x="3251908" y="1564757"/>
                  <a:pt x="3258743" y="1540622"/>
                  <a:pt x="3273287" y="1524000"/>
                </a:cubicBezTo>
                <a:cubicBezTo>
                  <a:pt x="3316959" y="1474090"/>
                  <a:pt x="3328363" y="1469441"/>
                  <a:pt x="3379305" y="1431234"/>
                </a:cubicBezTo>
                <a:cubicBezTo>
                  <a:pt x="3441148" y="1448904"/>
                  <a:pt x="3505557" y="1459284"/>
                  <a:pt x="3564835" y="1484243"/>
                </a:cubicBezTo>
                <a:cubicBezTo>
                  <a:pt x="3590904" y="1495219"/>
                  <a:pt x="3610072" y="1518330"/>
                  <a:pt x="3631096" y="1537252"/>
                </a:cubicBezTo>
                <a:cubicBezTo>
                  <a:pt x="3654313" y="1558148"/>
                  <a:pt x="3677844" y="1579122"/>
                  <a:pt x="3697357" y="1603513"/>
                </a:cubicBezTo>
                <a:cubicBezTo>
                  <a:pt x="3713448" y="1623626"/>
                  <a:pt x="3723284" y="1648043"/>
                  <a:pt x="3737113" y="1669774"/>
                </a:cubicBezTo>
                <a:cubicBezTo>
                  <a:pt x="3792591" y="1756954"/>
                  <a:pt x="3772261" y="1731426"/>
                  <a:pt x="3829879" y="1789043"/>
                </a:cubicBezTo>
                <a:cubicBezTo>
                  <a:pt x="3858064" y="1873600"/>
                  <a:pt x="3820676" y="1781190"/>
                  <a:pt x="3896140" y="1881808"/>
                </a:cubicBezTo>
                <a:cubicBezTo>
                  <a:pt x="3907993" y="1897612"/>
                  <a:pt x="3913809" y="1917147"/>
                  <a:pt x="3922644" y="1934817"/>
                </a:cubicBezTo>
                <a:cubicBezTo>
                  <a:pt x="3927061" y="1970156"/>
                  <a:pt x="3914835" y="2012115"/>
                  <a:pt x="3935896" y="2040834"/>
                </a:cubicBezTo>
                <a:cubicBezTo>
                  <a:pt x="3956016" y="2068270"/>
                  <a:pt x="4085954" y="2144121"/>
                  <a:pt x="4134679" y="2173356"/>
                </a:cubicBezTo>
                <a:cubicBezTo>
                  <a:pt x="4161183" y="2151269"/>
                  <a:pt x="4193491" y="2134696"/>
                  <a:pt x="4214192" y="2107095"/>
                </a:cubicBezTo>
                <a:cubicBezTo>
                  <a:pt x="4234377" y="2080182"/>
                  <a:pt x="4239850" y="2044875"/>
                  <a:pt x="4253948" y="2014330"/>
                </a:cubicBezTo>
                <a:cubicBezTo>
                  <a:pt x="4288976" y="1938436"/>
                  <a:pt x="4291782" y="1930354"/>
                  <a:pt x="4346713" y="1868556"/>
                </a:cubicBezTo>
                <a:cubicBezTo>
                  <a:pt x="4363315" y="1849879"/>
                  <a:pt x="4378532" y="1828791"/>
                  <a:pt x="4399722" y="1815547"/>
                </a:cubicBezTo>
                <a:cubicBezTo>
                  <a:pt x="4415167" y="1805894"/>
                  <a:pt x="4435061" y="1806712"/>
                  <a:pt x="4452731" y="1802295"/>
                </a:cubicBezTo>
                <a:cubicBezTo>
                  <a:pt x="4488070" y="1819965"/>
                  <a:pt x="4531949" y="1826272"/>
                  <a:pt x="4558748" y="1855304"/>
                </a:cubicBezTo>
                <a:cubicBezTo>
                  <a:pt x="4588257" y="1887273"/>
                  <a:pt x="4595192" y="1934345"/>
                  <a:pt x="4611757" y="1974574"/>
                </a:cubicBezTo>
                <a:cubicBezTo>
                  <a:pt x="4675760" y="2130011"/>
                  <a:pt x="4619553" y="2032651"/>
                  <a:pt x="4704522" y="2160104"/>
                </a:cubicBezTo>
                <a:cubicBezTo>
                  <a:pt x="4747115" y="2309177"/>
                  <a:pt x="4707263" y="2200030"/>
                  <a:pt x="4770783" y="2319130"/>
                </a:cubicBezTo>
                <a:cubicBezTo>
                  <a:pt x="4794024" y="2362708"/>
                  <a:pt x="4802121" y="2416729"/>
                  <a:pt x="4837044" y="2451652"/>
                </a:cubicBezTo>
                <a:cubicBezTo>
                  <a:pt x="4953190" y="2567798"/>
                  <a:pt x="4811055" y="2420465"/>
                  <a:pt x="4903305" y="2531165"/>
                </a:cubicBezTo>
                <a:cubicBezTo>
                  <a:pt x="4915303" y="2545562"/>
                  <a:pt x="4929809" y="2557669"/>
                  <a:pt x="4943061" y="2570921"/>
                </a:cubicBezTo>
                <a:cubicBezTo>
                  <a:pt x="4952290" y="2537698"/>
                  <a:pt x="5017883" y="2285903"/>
                  <a:pt x="5049079" y="2213113"/>
                </a:cubicBezTo>
                <a:cubicBezTo>
                  <a:pt x="5072425" y="2158639"/>
                  <a:pt x="5095718" y="2103399"/>
                  <a:pt x="5128592" y="2054087"/>
                </a:cubicBezTo>
                <a:cubicBezTo>
                  <a:pt x="5172082" y="1988851"/>
                  <a:pt x="5171212" y="1971044"/>
                  <a:pt x="5234609" y="1934817"/>
                </a:cubicBezTo>
                <a:cubicBezTo>
                  <a:pt x="5246738" y="1927886"/>
                  <a:pt x="5261114" y="1925982"/>
                  <a:pt x="5274366" y="1921565"/>
                </a:cubicBezTo>
                <a:cubicBezTo>
                  <a:pt x="5342929" y="2007270"/>
                  <a:pt x="5351052" y="2009524"/>
                  <a:pt x="5406887" y="2133600"/>
                </a:cubicBezTo>
                <a:cubicBezTo>
                  <a:pt x="5424084" y="2171816"/>
                  <a:pt x="5433392" y="2213113"/>
                  <a:pt x="5446644" y="2252869"/>
                </a:cubicBezTo>
                <a:cubicBezTo>
                  <a:pt x="5454615" y="2304684"/>
                  <a:pt x="5484891" y="2511872"/>
                  <a:pt x="5499653" y="2570921"/>
                </a:cubicBezTo>
                <a:cubicBezTo>
                  <a:pt x="5512579" y="2622625"/>
                  <a:pt x="5559607" y="2744050"/>
                  <a:pt x="5579166" y="2796208"/>
                </a:cubicBezTo>
                <a:cubicBezTo>
                  <a:pt x="5581391" y="2809558"/>
                  <a:pt x="5599496" y="2923460"/>
                  <a:pt x="5605670" y="2941982"/>
                </a:cubicBezTo>
                <a:cubicBezTo>
                  <a:pt x="5616880" y="2975613"/>
                  <a:pt x="5639288" y="3005662"/>
                  <a:pt x="5658679" y="3034747"/>
                </a:cubicBezTo>
                <a:cubicBezTo>
                  <a:pt x="5666083" y="3064365"/>
                  <a:pt x="5690628" y="3174504"/>
                  <a:pt x="5711687" y="3180521"/>
                </a:cubicBezTo>
                <a:cubicBezTo>
                  <a:pt x="5738884" y="3188291"/>
                  <a:pt x="5747026" y="3136347"/>
                  <a:pt x="5764696" y="3114260"/>
                </a:cubicBezTo>
                <a:cubicBezTo>
                  <a:pt x="5773531" y="3083338"/>
                  <a:pt x="5779656" y="3051510"/>
                  <a:pt x="5791200" y="3021495"/>
                </a:cubicBezTo>
                <a:cubicBezTo>
                  <a:pt x="5811081" y="2969806"/>
                  <a:pt x="5835354" y="2930226"/>
                  <a:pt x="5870713" y="2888974"/>
                </a:cubicBezTo>
                <a:cubicBezTo>
                  <a:pt x="5882910" y="2874744"/>
                  <a:pt x="5897218" y="2862469"/>
                  <a:pt x="5910470" y="2849217"/>
                </a:cubicBezTo>
                <a:cubicBezTo>
                  <a:pt x="5985566" y="2875721"/>
                  <a:pt x="6071353" y="2881891"/>
                  <a:pt x="6135757" y="2928730"/>
                </a:cubicBezTo>
                <a:cubicBezTo>
                  <a:pt x="6175699" y="2957779"/>
                  <a:pt x="6177805" y="3018207"/>
                  <a:pt x="6202018" y="3061252"/>
                </a:cubicBezTo>
                <a:cubicBezTo>
                  <a:pt x="6234846" y="3119614"/>
                  <a:pt x="6260093" y="3135585"/>
                  <a:pt x="6281531" y="3193774"/>
                </a:cubicBezTo>
                <a:cubicBezTo>
                  <a:pt x="6305677" y="3259312"/>
                  <a:pt x="6330852" y="3324796"/>
                  <a:pt x="6347792" y="3392556"/>
                </a:cubicBezTo>
                <a:cubicBezTo>
                  <a:pt x="6356627" y="3427895"/>
                  <a:pt x="6364712" y="3463431"/>
                  <a:pt x="6374296" y="3498574"/>
                </a:cubicBezTo>
                <a:cubicBezTo>
                  <a:pt x="6377971" y="3512051"/>
                  <a:pt x="6383711" y="3524899"/>
                  <a:pt x="6387548" y="3538330"/>
                </a:cubicBezTo>
                <a:cubicBezTo>
                  <a:pt x="6392552" y="3555843"/>
                  <a:pt x="6394405" y="3574285"/>
                  <a:pt x="6400800" y="3591339"/>
                </a:cubicBezTo>
                <a:cubicBezTo>
                  <a:pt x="6499037" y="3853301"/>
                  <a:pt x="6374752" y="3486685"/>
                  <a:pt x="6440557" y="3684104"/>
                </a:cubicBezTo>
                <a:cubicBezTo>
                  <a:pt x="6467061" y="3679687"/>
                  <a:pt x="6496037" y="3682869"/>
                  <a:pt x="6520070" y="3670852"/>
                </a:cubicBezTo>
                <a:cubicBezTo>
                  <a:pt x="6542421" y="3659677"/>
                  <a:pt x="6556477" y="3636520"/>
                  <a:pt x="6573079" y="3617843"/>
                </a:cubicBezTo>
                <a:cubicBezTo>
                  <a:pt x="6608337" y="3578178"/>
                  <a:pt x="6652798" y="3517151"/>
                  <a:pt x="6679096" y="3472069"/>
                </a:cubicBezTo>
                <a:cubicBezTo>
                  <a:pt x="6694027" y="3446473"/>
                  <a:pt x="6705601" y="3419060"/>
                  <a:pt x="6718853" y="3392556"/>
                </a:cubicBezTo>
                <a:cubicBezTo>
                  <a:pt x="6723270" y="3370469"/>
                  <a:pt x="6722032" y="3346441"/>
                  <a:pt x="6732105" y="3326295"/>
                </a:cubicBezTo>
                <a:cubicBezTo>
                  <a:pt x="6756458" y="3277588"/>
                  <a:pt x="6791138" y="3281830"/>
                  <a:pt x="6838122" y="3273287"/>
                </a:cubicBezTo>
                <a:cubicBezTo>
                  <a:pt x="6864559" y="3268480"/>
                  <a:pt x="6891131" y="3264452"/>
                  <a:pt x="6917635" y="3260034"/>
                </a:cubicBezTo>
                <a:cubicBezTo>
                  <a:pt x="6972680" y="3268503"/>
                  <a:pt x="7092618" y="3252193"/>
                  <a:pt x="7129670" y="3326295"/>
                </a:cubicBezTo>
                <a:cubicBezTo>
                  <a:pt x="7139743" y="3346441"/>
                  <a:pt x="7138505" y="3370469"/>
                  <a:pt x="7142922" y="3392556"/>
                </a:cubicBezTo>
                <a:cubicBezTo>
                  <a:pt x="7165009" y="3383721"/>
                  <a:pt x="7194910" y="3385083"/>
                  <a:pt x="7209183" y="3366052"/>
                </a:cubicBezTo>
                <a:cubicBezTo>
                  <a:pt x="7225305" y="3344556"/>
                  <a:pt x="7215365" y="3312462"/>
                  <a:pt x="7222435" y="3286539"/>
                </a:cubicBezTo>
                <a:cubicBezTo>
                  <a:pt x="7228694" y="3263589"/>
                  <a:pt x="7240105" y="3242365"/>
                  <a:pt x="7248940" y="3220278"/>
                </a:cubicBezTo>
                <a:cubicBezTo>
                  <a:pt x="7253357" y="3087756"/>
                  <a:pt x="7251476" y="2954875"/>
                  <a:pt x="7262192" y="2822713"/>
                </a:cubicBezTo>
                <a:cubicBezTo>
                  <a:pt x="7264791" y="2790659"/>
                  <a:pt x="7271841" y="2757336"/>
                  <a:pt x="7288696" y="2729947"/>
                </a:cubicBezTo>
                <a:cubicBezTo>
                  <a:pt x="7308341" y="2698024"/>
                  <a:pt x="7368209" y="2650434"/>
                  <a:pt x="7368209" y="2650434"/>
                </a:cubicBezTo>
                <a:cubicBezTo>
                  <a:pt x="7390296" y="2654852"/>
                  <a:pt x="7415155" y="2652098"/>
                  <a:pt x="7434470" y="2663687"/>
                </a:cubicBezTo>
                <a:cubicBezTo>
                  <a:pt x="7517654" y="2713597"/>
                  <a:pt x="7489053" y="2726208"/>
                  <a:pt x="7527235" y="2796208"/>
                </a:cubicBezTo>
                <a:cubicBezTo>
                  <a:pt x="7542488" y="2824173"/>
                  <a:pt x="7563142" y="2848847"/>
                  <a:pt x="7580244" y="2875721"/>
                </a:cubicBezTo>
                <a:cubicBezTo>
                  <a:pt x="7594073" y="2897452"/>
                  <a:pt x="7606748" y="2919895"/>
                  <a:pt x="7620000" y="2941982"/>
                </a:cubicBezTo>
                <a:cubicBezTo>
                  <a:pt x="7650922" y="2933147"/>
                  <a:pt x="7686008" y="2933317"/>
                  <a:pt x="7712766" y="2915478"/>
                </a:cubicBezTo>
                <a:cubicBezTo>
                  <a:pt x="7741473" y="2896340"/>
                  <a:pt x="7761910" y="2865920"/>
                  <a:pt x="7779027" y="2835965"/>
                </a:cubicBezTo>
                <a:cubicBezTo>
                  <a:pt x="7797752" y="2803195"/>
                  <a:pt x="7807526" y="2765971"/>
                  <a:pt x="7818783" y="2729947"/>
                </a:cubicBezTo>
                <a:cubicBezTo>
                  <a:pt x="7834769" y="2678790"/>
                  <a:pt x="7860188" y="2553979"/>
                  <a:pt x="7871792" y="2504660"/>
                </a:cubicBezTo>
                <a:cubicBezTo>
                  <a:pt x="7880135" y="2469202"/>
                  <a:pt x="7886044" y="2432947"/>
                  <a:pt x="7898296" y="2398643"/>
                </a:cubicBezTo>
                <a:cubicBezTo>
                  <a:pt x="7915296" y="2351044"/>
                  <a:pt x="7929457" y="2310758"/>
                  <a:pt x="7977809" y="2292626"/>
                </a:cubicBezTo>
                <a:cubicBezTo>
                  <a:pt x="7998899" y="2284717"/>
                  <a:pt x="8021983" y="2283791"/>
                  <a:pt x="8044070" y="2279374"/>
                </a:cubicBezTo>
                <a:cubicBezTo>
                  <a:pt x="8105794" y="2305827"/>
                  <a:pt x="8153164" y="2312535"/>
                  <a:pt x="8189844" y="2372139"/>
                </a:cubicBezTo>
                <a:cubicBezTo>
                  <a:pt x="8253897" y="2476225"/>
                  <a:pt x="8238500" y="2510507"/>
                  <a:pt x="8282609" y="2623930"/>
                </a:cubicBezTo>
                <a:cubicBezTo>
                  <a:pt x="8332444" y="2752077"/>
                  <a:pt x="8321233" y="2706601"/>
                  <a:pt x="8401879" y="2796208"/>
                </a:cubicBezTo>
                <a:cubicBezTo>
                  <a:pt x="8482081" y="2885322"/>
                  <a:pt x="8419214" y="2844632"/>
                  <a:pt x="8507896" y="2888974"/>
                </a:cubicBezTo>
                <a:cubicBezTo>
                  <a:pt x="8525566" y="2875722"/>
                  <a:pt x="8546765" y="2866185"/>
                  <a:pt x="8560905" y="2849217"/>
                </a:cubicBezTo>
                <a:cubicBezTo>
                  <a:pt x="8661374" y="2728654"/>
                  <a:pt x="8619843" y="2746569"/>
                  <a:pt x="8693427" y="2623930"/>
                </a:cubicBezTo>
                <a:cubicBezTo>
                  <a:pt x="8712978" y="2591346"/>
                  <a:pt x="8740834" y="2564158"/>
                  <a:pt x="8759687" y="2531165"/>
                </a:cubicBezTo>
                <a:cubicBezTo>
                  <a:pt x="8776622" y="2501529"/>
                  <a:pt x="8802371" y="2420757"/>
                  <a:pt x="8825948" y="2385391"/>
                </a:cubicBezTo>
                <a:cubicBezTo>
                  <a:pt x="8832879" y="2374995"/>
                  <a:pt x="8841278" y="2364475"/>
                  <a:pt x="8852453" y="2358887"/>
                </a:cubicBezTo>
                <a:cubicBezTo>
                  <a:pt x="8877442" y="2346393"/>
                  <a:pt x="8905462" y="2341217"/>
                  <a:pt x="8931966" y="2332382"/>
                </a:cubicBezTo>
                <a:cubicBezTo>
                  <a:pt x="9090764" y="2400439"/>
                  <a:pt x="9005665" y="2331438"/>
                  <a:pt x="9037983" y="2557669"/>
                </a:cubicBezTo>
                <a:cubicBezTo>
                  <a:pt x="9051842" y="2654682"/>
                  <a:pt x="9034232" y="2650434"/>
                  <a:pt x="9077740" y="2650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BE8B139-5E7A-C822-3DF6-0D871A7DCA7D}"/>
                  </a:ext>
                </a:extLst>
              </p:cNvPr>
              <p:cNvSpPr txBox="1"/>
              <p:nvPr/>
            </p:nvSpPr>
            <p:spPr>
              <a:xfrm>
                <a:off x="1568032" y="1617250"/>
                <a:ext cx="437760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=365)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=49)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=364)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BE8B139-5E7A-C822-3DF6-0D871A7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32" y="1617250"/>
                <a:ext cx="4377609" cy="337336"/>
              </a:xfrm>
              <a:prstGeom prst="rect">
                <a:avLst/>
              </a:prstGeom>
              <a:blipFill>
                <a:blip r:embed="rId2"/>
                <a:stretch>
                  <a:fillRect r="-418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2D312E-F67E-1934-840A-4D1FFC904E94}"/>
                  </a:ext>
                </a:extLst>
              </p:cNvPr>
              <p:cNvSpPr txBox="1"/>
              <p:nvPr/>
            </p:nvSpPr>
            <p:spPr>
              <a:xfrm>
                <a:off x="5863923" y="6265225"/>
                <a:ext cx="6334940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=49)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=365)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it-IT" sz="2000" b="0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=366</m:t>
                              </m:r>
                            </m:e>
                          </m:d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𝑉𝑎𝑙𝑜𝑟𝑒𝐷𝑎𝑡𝑜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2D312E-F67E-1934-840A-4D1FFC904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923" y="6265225"/>
                <a:ext cx="6334940" cy="337336"/>
              </a:xfrm>
              <a:prstGeom prst="rect">
                <a:avLst/>
              </a:prstGeom>
              <a:blipFill>
                <a:blip r:embed="rId3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2024CAA-9F9B-12E1-8CD5-640DD2587414}"/>
              </a:ext>
            </a:extLst>
          </p:cNvPr>
          <p:cNvSpPr txBox="1"/>
          <p:nvPr/>
        </p:nvSpPr>
        <p:spPr>
          <a:xfrm>
            <a:off x="1344449" y="212552"/>
            <a:ext cx="137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K=1</a:t>
            </a:r>
            <a:r>
              <a:rPr lang="en-US" b="1" baseline="-25000" dirty="0"/>
              <a:t>T=365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B86C1D-F53F-8D91-5CC2-EAC109D20719}"/>
              </a:ext>
            </a:extLst>
          </p:cNvPr>
          <p:cNvSpPr txBox="1"/>
          <p:nvPr/>
        </p:nvSpPr>
        <p:spPr>
          <a:xfrm>
            <a:off x="10067406" y="262557"/>
            <a:ext cx="137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K=49</a:t>
            </a:r>
            <a:r>
              <a:rPr lang="en-US" b="1" baseline="-25000" dirty="0"/>
              <a:t>T=365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D4BE48-B3DE-736B-D93A-31AC466A9440}"/>
              </a:ext>
            </a:extLst>
          </p:cNvPr>
          <p:cNvSpPr txBox="1"/>
          <p:nvPr/>
        </p:nvSpPr>
        <p:spPr>
          <a:xfrm>
            <a:off x="67918" y="693694"/>
            <a:ext cx="137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SOC (100%)</a:t>
            </a:r>
          </a:p>
          <a:p>
            <a:pPr algn="ctr"/>
            <a:r>
              <a:rPr lang="en-US" sz="1600" b="1" dirty="0"/>
              <a:t>= 40 MWH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E038E0-428C-66C2-C55A-B3A6B630766F}"/>
              </a:ext>
            </a:extLst>
          </p:cNvPr>
          <p:cNvSpPr txBox="1"/>
          <p:nvPr/>
        </p:nvSpPr>
        <p:spPr>
          <a:xfrm>
            <a:off x="67917" y="1860622"/>
            <a:ext cx="137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SOC (75%)</a:t>
            </a:r>
          </a:p>
          <a:p>
            <a:pPr algn="ctr"/>
            <a:r>
              <a:rPr lang="en-US" sz="1600" b="1" dirty="0"/>
              <a:t>= 30 MWH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BF8954-9756-804E-B28C-41E17D293098}"/>
              </a:ext>
            </a:extLst>
          </p:cNvPr>
          <p:cNvSpPr txBox="1"/>
          <p:nvPr/>
        </p:nvSpPr>
        <p:spPr>
          <a:xfrm>
            <a:off x="88659" y="3141854"/>
            <a:ext cx="137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SOC (55%)</a:t>
            </a:r>
          </a:p>
          <a:p>
            <a:pPr algn="ctr"/>
            <a:r>
              <a:rPr lang="en-US" sz="1600" b="1" dirty="0"/>
              <a:t>= 20 MWH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76CCB6-E109-6919-74C6-598659D5CEE3}"/>
              </a:ext>
            </a:extLst>
          </p:cNvPr>
          <p:cNvSpPr txBox="1"/>
          <p:nvPr/>
        </p:nvSpPr>
        <p:spPr>
          <a:xfrm>
            <a:off x="109962" y="4537600"/>
            <a:ext cx="137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SOC (75%)</a:t>
            </a:r>
          </a:p>
          <a:p>
            <a:pPr algn="ctr"/>
            <a:r>
              <a:rPr lang="en-US" sz="1600" b="1" dirty="0"/>
              <a:t>= 10 MWH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67C7BA-643F-3087-721D-C0388AAC100B}"/>
              </a:ext>
            </a:extLst>
          </p:cNvPr>
          <p:cNvSpPr txBox="1"/>
          <p:nvPr/>
        </p:nvSpPr>
        <p:spPr>
          <a:xfrm>
            <a:off x="88658" y="5563594"/>
            <a:ext cx="137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SOC (75%)</a:t>
            </a:r>
          </a:p>
          <a:p>
            <a:pPr algn="ctr"/>
            <a:r>
              <a:rPr lang="en-US" sz="1600" b="1" dirty="0"/>
              <a:t>= 0 MWH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A9264E-074F-8769-55BF-AFE490D1FC03}"/>
              </a:ext>
            </a:extLst>
          </p:cNvPr>
          <p:cNvCxnSpPr>
            <a:stCxn id="58" idx="2"/>
            <a:endCxn id="14" idx="6"/>
          </p:cNvCxnSpPr>
          <p:nvPr/>
        </p:nvCxnSpPr>
        <p:spPr>
          <a:xfrm flipH="1">
            <a:off x="1823899" y="877020"/>
            <a:ext cx="882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738CE6-7812-425E-6F6C-530C8B0A58BC}"/>
              </a:ext>
            </a:extLst>
          </p:cNvPr>
          <p:cNvCxnSpPr>
            <a:cxnSpLocks/>
          </p:cNvCxnSpPr>
          <p:nvPr/>
        </p:nvCxnSpPr>
        <p:spPr>
          <a:xfrm flipH="1" flipV="1">
            <a:off x="1804472" y="917882"/>
            <a:ext cx="8828180" cy="127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03E0B85-79E2-9F23-71D1-80B70D9A19F5}"/>
              </a:ext>
            </a:extLst>
          </p:cNvPr>
          <p:cNvSpPr/>
          <p:nvPr/>
        </p:nvSpPr>
        <p:spPr>
          <a:xfrm>
            <a:off x="6774058" y="3400183"/>
            <a:ext cx="54247" cy="57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7445F0-9F86-7341-70FA-A5D77BF0B296}"/>
              </a:ext>
            </a:extLst>
          </p:cNvPr>
          <p:cNvSpPr/>
          <p:nvPr/>
        </p:nvSpPr>
        <p:spPr>
          <a:xfrm>
            <a:off x="6535247" y="3402322"/>
            <a:ext cx="54247" cy="576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A4EE5-6561-F93B-B1E8-3D975D5E08C4}"/>
                  </a:ext>
                </a:extLst>
              </p:cNvPr>
              <p:cNvSpPr txBox="1"/>
              <p:nvPr/>
            </p:nvSpPr>
            <p:spPr>
              <a:xfrm>
                <a:off x="6450066" y="3635057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A4EE5-6561-F93B-B1E8-3D975D5E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066" y="3635057"/>
                <a:ext cx="27174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C38C3E-B7AD-32C2-DE5C-8A33770DF1CE}"/>
                  </a:ext>
                </a:extLst>
              </p:cNvPr>
              <p:cNvSpPr txBox="1"/>
              <p:nvPr/>
            </p:nvSpPr>
            <p:spPr>
              <a:xfrm>
                <a:off x="6785942" y="3643340"/>
                <a:ext cx="491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C38C3E-B7AD-32C2-DE5C-8A33770D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942" y="3643340"/>
                <a:ext cx="491353" cy="276999"/>
              </a:xfrm>
              <a:prstGeom prst="rect">
                <a:avLst/>
              </a:prstGeom>
              <a:blipFill>
                <a:blip r:embed="rId5"/>
                <a:stretch>
                  <a:fillRect l="-6173" r="-493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1425F7-EF00-EF8A-CBC7-FE3E7FA31E7A}"/>
                  </a:ext>
                </a:extLst>
              </p:cNvPr>
              <p:cNvSpPr txBox="1"/>
              <p:nvPr/>
            </p:nvSpPr>
            <p:spPr>
              <a:xfrm>
                <a:off x="6350680" y="2545116"/>
                <a:ext cx="74225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1425F7-EF00-EF8A-CBC7-FE3E7FA3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80" y="2545116"/>
                <a:ext cx="742254" cy="230832"/>
              </a:xfrm>
              <a:prstGeom prst="rect">
                <a:avLst/>
              </a:prstGeom>
              <a:blipFill>
                <a:blip r:embed="rId6"/>
                <a:stretch>
                  <a:fillRect l="-9016" t="-2703" r="-820" b="-3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5A7CD9-7987-3F50-9B49-F916260FF43F}"/>
                  </a:ext>
                </a:extLst>
              </p:cNvPr>
              <p:cNvSpPr txBox="1"/>
              <p:nvPr/>
            </p:nvSpPr>
            <p:spPr>
              <a:xfrm>
                <a:off x="6299409" y="2765698"/>
                <a:ext cx="100354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𝑑𝑖𝑠𝑐h𝑎𝑟𝑔𝑒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5A7CD9-7987-3F50-9B49-F916260F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09" y="2765698"/>
                <a:ext cx="1003544" cy="230832"/>
              </a:xfrm>
              <a:prstGeom prst="rect">
                <a:avLst/>
              </a:prstGeom>
              <a:blipFill>
                <a:blip r:embed="rId7"/>
                <a:stretch>
                  <a:fillRect l="-6667" t="-2632" r="-606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6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66DE78B-31AA-1F3A-B9B0-48DD822C36C5}"/>
              </a:ext>
            </a:extLst>
          </p:cNvPr>
          <p:cNvSpPr/>
          <p:nvPr/>
        </p:nvSpPr>
        <p:spPr>
          <a:xfrm>
            <a:off x="1681297" y="286943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ADF633-CBA6-5C7C-2943-7AE8F3146D1F}"/>
              </a:ext>
            </a:extLst>
          </p:cNvPr>
          <p:cNvSpPr/>
          <p:nvPr/>
        </p:nvSpPr>
        <p:spPr>
          <a:xfrm>
            <a:off x="3783496" y="37119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AFE585-D984-0E32-6CEF-F00158055FB9}"/>
              </a:ext>
            </a:extLst>
          </p:cNvPr>
          <p:cNvSpPr/>
          <p:nvPr/>
        </p:nvSpPr>
        <p:spPr>
          <a:xfrm>
            <a:off x="3783496" y="169742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809F7-C9A3-1E98-36E2-0EA4C4501ABA}"/>
              </a:ext>
            </a:extLst>
          </p:cNvPr>
          <p:cNvSpPr/>
          <p:nvPr/>
        </p:nvSpPr>
        <p:spPr>
          <a:xfrm>
            <a:off x="3783496" y="288922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1ECDAF-F393-4E05-8B44-0B48ED97ED94}"/>
              </a:ext>
            </a:extLst>
          </p:cNvPr>
          <p:cNvSpPr/>
          <p:nvPr/>
        </p:nvSpPr>
        <p:spPr>
          <a:xfrm>
            <a:off x="3761985" y="4178257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/>
              <p:nvPr/>
            </p:nvSpPr>
            <p:spPr>
              <a:xfrm>
                <a:off x="1686604" y="639287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4" y="6392876"/>
                <a:ext cx="579518" cy="276999"/>
              </a:xfrm>
              <a:prstGeom prst="rect">
                <a:avLst/>
              </a:prstGeom>
              <a:blipFill>
                <a:blip r:embed="rId2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9BE15E-FEE7-ACF8-7219-C3BF8A20468C}"/>
                  </a:ext>
                </a:extLst>
              </p:cNvPr>
              <p:cNvSpPr txBox="1"/>
              <p:nvPr/>
            </p:nvSpPr>
            <p:spPr>
              <a:xfrm>
                <a:off x="3723305" y="6387102"/>
                <a:ext cx="451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9BE15E-FEE7-ACF8-7219-C3BF8A20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05" y="6387102"/>
                <a:ext cx="451277" cy="276999"/>
              </a:xfrm>
              <a:prstGeom prst="rect">
                <a:avLst/>
              </a:prstGeom>
              <a:blipFill>
                <a:blip r:embed="rId3"/>
                <a:stretch>
                  <a:fillRect l="-17568" t="-28889" r="-2973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FA0A3E-F7AC-8E20-DBCD-054759D22A3D}"/>
              </a:ext>
            </a:extLst>
          </p:cNvPr>
          <p:cNvCxnSpPr>
            <a:cxnSpLocks/>
          </p:cNvCxnSpPr>
          <p:nvPr/>
        </p:nvCxnSpPr>
        <p:spPr>
          <a:xfrm>
            <a:off x="1686604" y="644387"/>
            <a:ext cx="300466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92C7CE5-E737-AB39-8D23-6124DC802517}"/>
              </a:ext>
            </a:extLst>
          </p:cNvPr>
          <p:cNvSpPr/>
          <p:nvPr/>
        </p:nvSpPr>
        <p:spPr>
          <a:xfrm>
            <a:off x="3761985" y="534300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2C3356-304C-4F11-F058-DFBD8006D8ED}"/>
              </a:ext>
            </a:extLst>
          </p:cNvPr>
          <p:cNvSpPr/>
          <p:nvPr/>
        </p:nvSpPr>
        <p:spPr>
          <a:xfrm>
            <a:off x="6595735" y="387626"/>
            <a:ext cx="493975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F4EF0A-BD7B-8721-F49D-2B7E600083CB}"/>
              </a:ext>
            </a:extLst>
          </p:cNvPr>
          <p:cNvSpPr/>
          <p:nvPr/>
        </p:nvSpPr>
        <p:spPr>
          <a:xfrm>
            <a:off x="8478631" y="38762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3E3E5A-4D48-8278-2416-B8573F95B596}"/>
              </a:ext>
            </a:extLst>
          </p:cNvPr>
          <p:cNvSpPr/>
          <p:nvPr/>
        </p:nvSpPr>
        <p:spPr>
          <a:xfrm>
            <a:off x="6595735" y="1650404"/>
            <a:ext cx="493975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E303C5-6166-4CA5-9641-8D182D07421A}"/>
              </a:ext>
            </a:extLst>
          </p:cNvPr>
          <p:cNvSpPr/>
          <p:nvPr/>
        </p:nvSpPr>
        <p:spPr>
          <a:xfrm>
            <a:off x="8478631" y="165040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18F27F-B95F-7649-A7B2-24992499A77C}"/>
              </a:ext>
            </a:extLst>
          </p:cNvPr>
          <p:cNvSpPr/>
          <p:nvPr/>
        </p:nvSpPr>
        <p:spPr>
          <a:xfrm>
            <a:off x="6595735" y="2869432"/>
            <a:ext cx="493975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1DD886-9884-48A5-54C9-CBD8756A2E67}"/>
              </a:ext>
            </a:extLst>
          </p:cNvPr>
          <p:cNvSpPr/>
          <p:nvPr/>
        </p:nvSpPr>
        <p:spPr>
          <a:xfrm>
            <a:off x="8478631" y="286943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C8A124-84C8-DC4C-A624-E237DEA05EEB}"/>
              </a:ext>
            </a:extLst>
          </p:cNvPr>
          <p:cNvSpPr/>
          <p:nvPr/>
        </p:nvSpPr>
        <p:spPr>
          <a:xfrm>
            <a:off x="6645898" y="4147311"/>
            <a:ext cx="493975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0B3D43-4577-C5C3-C8B8-1C676FE247FC}"/>
              </a:ext>
            </a:extLst>
          </p:cNvPr>
          <p:cNvSpPr/>
          <p:nvPr/>
        </p:nvSpPr>
        <p:spPr>
          <a:xfrm>
            <a:off x="8528794" y="4147311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67EA23-6C7F-1315-7F3F-4631CA7AB7AB}"/>
              </a:ext>
            </a:extLst>
          </p:cNvPr>
          <p:cNvSpPr/>
          <p:nvPr/>
        </p:nvSpPr>
        <p:spPr>
          <a:xfrm>
            <a:off x="6662552" y="5379143"/>
            <a:ext cx="493975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40A7FA-6978-CE99-9193-51C6EFCFB5B0}"/>
              </a:ext>
            </a:extLst>
          </p:cNvPr>
          <p:cNvSpPr/>
          <p:nvPr/>
        </p:nvSpPr>
        <p:spPr>
          <a:xfrm>
            <a:off x="8545448" y="537914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58CBE8-69D1-98D9-2FA1-F46919804238}"/>
                  </a:ext>
                </a:extLst>
              </p:cNvPr>
              <p:cNvSpPr txBox="1"/>
              <p:nvPr/>
            </p:nvSpPr>
            <p:spPr>
              <a:xfrm>
                <a:off x="8369212" y="6387101"/>
                <a:ext cx="835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58CBE8-69D1-98D9-2FA1-F4691980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212" y="6387101"/>
                <a:ext cx="835998" cy="276999"/>
              </a:xfrm>
              <a:prstGeom prst="rect">
                <a:avLst/>
              </a:prstGeom>
              <a:blipFill>
                <a:blip r:embed="rId4"/>
                <a:stretch>
                  <a:fillRect l="-5839" r="-72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A7021C-4634-54EB-E007-DE29761F1A8A}"/>
                  </a:ext>
                </a:extLst>
              </p:cNvPr>
              <p:cNvSpPr txBox="1"/>
              <p:nvPr/>
            </p:nvSpPr>
            <p:spPr>
              <a:xfrm>
                <a:off x="6083101" y="84486"/>
                <a:ext cx="16433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=364,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A7021C-4634-54EB-E007-DE29761F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01" y="84486"/>
                <a:ext cx="1643336" cy="215444"/>
              </a:xfrm>
              <a:prstGeom prst="rect">
                <a:avLst/>
              </a:prstGeom>
              <a:blipFill>
                <a:blip r:embed="rId5"/>
                <a:stretch>
                  <a:fillRect l="-2230" r="-37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/>
              <p:nvPr/>
            </p:nvSpPr>
            <p:spPr>
              <a:xfrm>
                <a:off x="486344" y="505887"/>
                <a:ext cx="75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4" y="505887"/>
                <a:ext cx="752129" cy="276999"/>
              </a:xfrm>
              <a:prstGeom prst="rect">
                <a:avLst/>
              </a:prstGeom>
              <a:blipFill>
                <a:blip r:embed="rId6"/>
                <a:stretch>
                  <a:fillRect l="-7317" r="-325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/>
              <p:nvPr/>
            </p:nvSpPr>
            <p:spPr>
              <a:xfrm>
                <a:off x="427015" y="1697424"/>
                <a:ext cx="659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5" y="1697424"/>
                <a:ext cx="659668" cy="276999"/>
              </a:xfrm>
              <a:prstGeom prst="rect">
                <a:avLst/>
              </a:prstGeom>
              <a:blipFill>
                <a:blip r:embed="rId7"/>
                <a:stretch>
                  <a:fillRect l="-7407" r="-463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/>
              <p:nvPr/>
            </p:nvSpPr>
            <p:spPr>
              <a:xfrm>
                <a:off x="532574" y="4265572"/>
                <a:ext cx="659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4" y="4265572"/>
                <a:ext cx="659668" cy="276999"/>
              </a:xfrm>
              <a:prstGeom prst="rect">
                <a:avLst/>
              </a:prstGeom>
              <a:blipFill>
                <a:blip r:embed="rId8"/>
                <a:stretch>
                  <a:fillRect l="-7339" r="-36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/>
              <p:nvPr/>
            </p:nvSpPr>
            <p:spPr>
              <a:xfrm>
                <a:off x="612260" y="5553135"/>
                <a:ext cx="515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0" y="5553135"/>
                <a:ext cx="515655" cy="276999"/>
              </a:xfrm>
              <a:prstGeom prst="rect">
                <a:avLst/>
              </a:prstGeom>
              <a:blipFill>
                <a:blip r:embed="rId9"/>
                <a:stretch>
                  <a:fillRect l="-14118" r="-941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4E982B27-6027-EE32-B810-F085E909BEED}"/>
              </a:ext>
            </a:extLst>
          </p:cNvPr>
          <p:cNvSpPr/>
          <p:nvPr/>
        </p:nvSpPr>
        <p:spPr>
          <a:xfrm>
            <a:off x="10301985" y="38762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13CF32-492D-DEA8-0017-EB1512D36037}"/>
              </a:ext>
            </a:extLst>
          </p:cNvPr>
          <p:cNvSpPr/>
          <p:nvPr/>
        </p:nvSpPr>
        <p:spPr>
          <a:xfrm>
            <a:off x="10301985" y="165040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117D5F-B92D-553A-6E91-90E3263FA7C0}"/>
              </a:ext>
            </a:extLst>
          </p:cNvPr>
          <p:cNvSpPr/>
          <p:nvPr/>
        </p:nvSpPr>
        <p:spPr>
          <a:xfrm>
            <a:off x="10301985" y="286943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F1C5B6-8982-1F9F-C4FE-13C8BFF40D86}"/>
              </a:ext>
            </a:extLst>
          </p:cNvPr>
          <p:cNvSpPr/>
          <p:nvPr/>
        </p:nvSpPr>
        <p:spPr>
          <a:xfrm>
            <a:off x="10352148" y="4147311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82093-C1A3-8AD9-7AA5-57B1B97EE95F}"/>
              </a:ext>
            </a:extLst>
          </p:cNvPr>
          <p:cNvSpPr/>
          <p:nvPr/>
        </p:nvSpPr>
        <p:spPr>
          <a:xfrm>
            <a:off x="10368802" y="537914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3508CD-C8CE-191A-3AFA-956E6D5C7DA7}"/>
              </a:ext>
            </a:extLst>
          </p:cNvPr>
          <p:cNvCxnSpPr>
            <a:cxnSpLocks/>
          </p:cNvCxnSpPr>
          <p:nvPr/>
        </p:nvCxnSpPr>
        <p:spPr>
          <a:xfrm>
            <a:off x="5772454" y="644387"/>
            <a:ext cx="477627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0A528F-4E28-B903-3C57-B0C77257E798}"/>
                  </a:ext>
                </a:extLst>
              </p:cNvPr>
              <p:cNvSpPr txBox="1"/>
              <p:nvPr/>
            </p:nvSpPr>
            <p:spPr>
              <a:xfrm>
                <a:off x="5823339" y="1296743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=364,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0A528F-4E28-B903-3C57-B0C77257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339" y="1296743"/>
                <a:ext cx="2038929" cy="215444"/>
              </a:xfrm>
              <a:prstGeom prst="rect">
                <a:avLst/>
              </a:prstGeom>
              <a:blipFill>
                <a:blip r:embed="rId10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EFA5FD-B273-A43F-F28B-CCA4B86F2C88}"/>
                  </a:ext>
                </a:extLst>
              </p:cNvPr>
              <p:cNvSpPr txBox="1"/>
              <p:nvPr/>
            </p:nvSpPr>
            <p:spPr>
              <a:xfrm>
                <a:off x="5873420" y="2535818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=364,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EFA5FD-B273-A43F-F28B-CCA4B86F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20" y="2535818"/>
                <a:ext cx="2038929" cy="215444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FAE7DB-AF3F-249A-92F9-5FD0456A460E}"/>
                  </a:ext>
                </a:extLst>
              </p:cNvPr>
              <p:cNvSpPr txBox="1"/>
              <p:nvPr/>
            </p:nvSpPr>
            <p:spPr>
              <a:xfrm>
                <a:off x="5885304" y="3866848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=364,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FAE7DB-AF3F-249A-92F9-5FD0456A4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304" y="3866848"/>
                <a:ext cx="2038929" cy="215444"/>
              </a:xfrm>
              <a:prstGeom prst="rect">
                <a:avLst/>
              </a:prstGeom>
              <a:blipFill>
                <a:blip r:embed="rId1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2CE8B1-2C5B-29D6-7AE6-0AF6BED793AD}"/>
                  </a:ext>
                </a:extLst>
              </p:cNvPr>
              <p:cNvSpPr txBox="1"/>
              <p:nvPr/>
            </p:nvSpPr>
            <p:spPr>
              <a:xfrm>
                <a:off x="5893851" y="5172619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=364,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2CE8B1-2C5B-29D6-7AE6-0AF6BED7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51" y="5172619"/>
                <a:ext cx="2038929" cy="215444"/>
              </a:xfrm>
              <a:prstGeom prst="rect">
                <a:avLst/>
              </a:prstGeom>
              <a:blipFill>
                <a:blip r:embed="rId13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9C723C-8D20-D49D-E5A5-0B5A3FD67C9B}"/>
                  </a:ext>
                </a:extLst>
              </p:cNvPr>
              <p:cNvSpPr txBox="1"/>
              <p:nvPr/>
            </p:nvSpPr>
            <p:spPr>
              <a:xfrm>
                <a:off x="7982197" y="78795"/>
                <a:ext cx="16433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=365,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9C723C-8D20-D49D-E5A5-0B5A3FD6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197" y="78795"/>
                <a:ext cx="1643336" cy="215444"/>
              </a:xfrm>
              <a:prstGeom prst="rect">
                <a:avLst/>
              </a:prstGeom>
              <a:blipFill>
                <a:blip r:embed="rId14"/>
                <a:stretch>
                  <a:fillRect l="-222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267F98-E44E-2D24-9AC2-215773A111C4}"/>
                  </a:ext>
                </a:extLst>
              </p:cNvPr>
              <p:cNvSpPr txBox="1"/>
              <p:nvPr/>
            </p:nvSpPr>
            <p:spPr>
              <a:xfrm>
                <a:off x="7744271" y="1304856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=365,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267F98-E44E-2D24-9AC2-215773A11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71" y="1304856"/>
                <a:ext cx="2038929" cy="215444"/>
              </a:xfrm>
              <a:prstGeom prst="rect">
                <a:avLst/>
              </a:prstGeom>
              <a:blipFill>
                <a:blip r:embed="rId15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1B2C66-9688-7680-F141-5AE690261799}"/>
                  </a:ext>
                </a:extLst>
              </p:cNvPr>
              <p:cNvSpPr txBox="1"/>
              <p:nvPr/>
            </p:nvSpPr>
            <p:spPr>
              <a:xfrm>
                <a:off x="7794352" y="2543931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=365,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1B2C66-9688-7680-F141-5AE69026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52" y="2543931"/>
                <a:ext cx="2038929" cy="215444"/>
              </a:xfrm>
              <a:prstGeom prst="rect">
                <a:avLst/>
              </a:prstGeom>
              <a:blipFill>
                <a:blip r:embed="rId16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2466A1-C246-AA65-2504-9040B910C104}"/>
                  </a:ext>
                </a:extLst>
              </p:cNvPr>
              <p:cNvSpPr txBox="1"/>
              <p:nvPr/>
            </p:nvSpPr>
            <p:spPr>
              <a:xfrm>
                <a:off x="7806236" y="3874961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=365,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2466A1-C246-AA65-2504-9040B910C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36" y="3874961"/>
                <a:ext cx="2038929" cy="215444"/>
              </a:xfrm>
              <a:prstGeom prst="rect">
                <a:avLst/>
              </a:prstGeom>
              <a:blipFill>
                <a:blip r:embed="rId17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5624A2-2017-885E-81B2-121A50BEBED5}"/>
                  </a:ext>
                </a:extLst>
              </p:cNvPr>
              <p:cNvSpPr txBox="1"/>
              <p:nvPr/>
            </p:nvSpPr>
            <p:spPr>
              <a:xfrm>
                <a:off x="7814783" y="5180732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=365,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5624A2-2017-885E-81B2-121A50BEB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3" y="5180732"/>
                <a:ext cx="2038929" cy="215444"/>
              </a:xfrm>
              <a:prstGeom prst="rect">
                <a:avLst/>
              </a:prstGeom>
              <a:blipFill>
                <a:blip r:embed="rId18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3BDD50-60D1-EDBD-83B9-F14BB3B90EE3}"/>
                  </a:ext>
                </a:extLst>
              </p:cNvPr>
              <p:cNvSpPr txBox="1"/>
              <p:nvPr/>
            </p:nvSpPr>
            <p:spPr>
              <a:xfrm>
                <a:off x="9833281" y="121749"/>
                <a:ext cx="384486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=366,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=365,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=49)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3BDD50-60D1-EDBD-83B9-F14BB3B9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281" y="121749"/>
                <a:ext cx="3844866" cy="215444"/>
              </a:xfrm>
              <a:prstGeom prst="rect">
                <a:avLst/>
              </a:prstGeom>
              <a:blipFill>
                <a:blip r:embed="rId19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49DB5A-1D44-BFBF-1167-6D88195945BF}"/>
                  </a:ext>
                </a:extLst>
              </p:cNvPr>
              <p:cNvSpPr txBox="1"/>
              <p:nvPr/>
            </p:nvSpPr>
            <p:spPr>
              <a:xfrm>
                <a:off x="10184311" y="1407133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=366,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49DB5A-1D44-BFBF-1167-6D8819594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311" y="1407133"/>
                <a:ext cx="2038929" cy="215444"/>
              </a:xfrm>
              <a:prstGeom prst="rect">
                <a:avLst/>
              </a:prstGeom>
              <a:blipFill>
                <a:blip r:embed="rId20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DF27A9-F1F9-64FE-89A1-9BFA1FAA7299}"/>
                  </a:ext>
                </a:extLst>
              </p:cNvPr>
              <p:cNvSpPr txBox="1"/>
              <p:nvPr/>
            </p:nvSpPr>
            <p:spPr>
              <a:xfrm>
                <a:off x="10133453" y="2573168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=366,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DF27A9-F1F9-64FE-89A1-9BFA1FAA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453" y="2573168"/>
                <a:ext cx="2038929" cy="215444"/>
              </a:xfrm>
              <a:prstGeom prst="rect">
                <a:avLst/>
              </a:prstGeom>
              <a:blipFill>
                <a:blip r:embed="rId21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D70C35-29BE-251B-B2BF-BAB02536F06A}"/>
                  </a:ext>
                </a:extLst>
              </p:cNvPr>
              <p:cNvSpPr txBox="1"/>
              <p:nvPr/>
            </p:nvSpPr>
            <p:spPr>
              <a:xfrm>
                <a:off x="10145337" y="3904198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=366,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D70C35-29BE-251B-B2BF-BAB02536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337" y="3904198"/>
                <a:ext cx="2038929" cy="215444"/>
              </a:xfrm>
              <a:prstGeom prst="rect">
                <a:avLst/>
              </a:prstGeom>
              <a:blipFill>
                <a:blip r:embed="rId2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19BD1E3-49AE-18BC-E93A-8DE38DC1CC62}"/>
                  </a:ext>
                </a:extLst>
              </p:cNvPr>
              <p:cNvSpPr txBox="1"/>
              <p:nvPr/>
            </p:nvSpPr>
            <p:spPr>
              <a:xfrm>
                <a:off x="9954954" y="5973104"/>
                <a:ext cx="23959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=366,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=0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19BD1E3-49AE-18BC-E93A-8DE38DC1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954" y="5973104"/>
                <a:ext cx="2395925" cy="215444"/>
              </a:xfrm>
              <a:prstGeom prst="rect">
                <a:avLst/>
              </a:prstGeom>
              <a:blipFill>
                <a:blip r:embed="rId23"/>
                <a:stretch>
                  <a:fillRect l="-2545" t="-25714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A46BE7-9041-31DE-869C-212B22C9507A}"/>
                  </a:ext>
                </a:extLst>
              </p:cNvPr>
              <p:cNvSpPr txBox="1"/>
              <p:nvPr/>
            </p:nvSpPr>
            <p:spPr>
              <a:xfrm>
                <a:off x="6390655" y="6387100"/>
                <a:ext cx="771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A46BE7-9041-31DE-869C-212B22C9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55" y="6387100"/>
                <a:ext cx="771878" cy="276999"/>
              </a:xfrm>
              <a:prstGeom prst="rect">
                <a:avLst/>
              </a:prstGeom>
              <a:blipFill>
                <a:blip r:embed="rId24"/>
                <a:stretch>
                  <a:fillRect l="-9449" t="-28889" r="-1732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B487F8-4961-5C32-DD43-964C84AD5669}"/>
              </a:ext>
            </a:extLst>
          </p:cNvPr>
          <p:cNvCxnSpPr>
            <a:cxnSpLocks/>
          </p:cNvCxnSpPr>
          <p:nvPr/>
        </p:nvCxnSpPr>
        <p:spPr>
          <a:xfrm>
            <a:off x="1686604" y="1907165"/>
            <a:ext cx="300466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A60A9AF-B524-CC5C-7D5C-5AC7E1FA2CB0}"/>
              </a:ext>
            </a:extLst>
          </p:cNvPr>
          <p:cNvCxnSpPr>
            <a:cxnSpLocks/>
          </p:cNvCxnSpPr>
          <p:nvPr/>
        </p:nvCxnSpPr>
        <p:spPr>
          <a:xfrm>
            <a:off x="5772454" y="1907165"/>
            <a:ext cx="477627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EA362D-0001-BF39-8AEB-D42AFD4702C7}"/>
              </a:ext>
            </a:extLst>
          </p:cNvPr>
          <p:cNvCxnSpPr>
            <a:cxnSpLocks/>
          </p:cNvCxnSpPr>
          <p:nvPr/>
        </p:nvCxnSpPr>
        <p:spPr>
          <a:xfrm>
            <a:off x="1686604" y="3131671"/>
            <a:ext cx="300466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CBB5D96-C8C2-38D0-79E1-46A283490DEE}"/>
              </a:ext>
            </a:extLst>
          </p:cNvPr>
          <p:cNvCxnSpPr>
            <a:cxnSpLocks/>
          </p:cNvCxnSpPr>
          <p:nvPr/>
        </p:nvCxnSpPr>
        <p:spPr>
          <a:xfrm>
            <a:off x="5772454" y="3131671"/>
            <a:ext cx="477627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4BD2AA-754D-8143-0643-16B8838E33C5}"/>
              </a:ext>
            </a:extLst>
          </p:cNvPr>
          <p:cNvCxnSpPr>
            <a:cxnSpLocks/>
          </p:cNvCxnSpPr>
          <p:nvPr/>
        </p:nvCxnSpPr>
        <p:spPr>
          <a:xfrm>
            <a:off x="1686604" y="4435018"/>
            <a:ext cx="300466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5AE37E-0FCE-18F4-2DA4-E5B4C43FA2F1}"/>
              </a:ext>
            </a:extLst>
          </p:cNvPr>
          <p:cNvCxnSpPr>
            <a:cxnSpLocks/>
          </p:cNvCxnSpPr>
          <p:nvPr/>
        </p:nvCxnSpPr>
        <p:spPr>
          <a:xfrm>
            <a:off x="5772454" y="4435018"/>
            <a:ext cx="477627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A3E11D3-E9ED-A8FF-0059-8BEFD150E634}"/>
                  </a:ext>
                </a:extLst>
              </p:cNvPr>
              <p:cNvSpPr txBox="1"/>
              <p:nvPr/>
            </p:nvSpPr>
            <p:spPr>
              <a:xfrm>
                <a:off x="486344" y="3043688"/>
                <a:ext cx="659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A3E11D3-E9ED-A8FF-0059-8BEFD150E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4" y="3043688"/>
                <a:ext cx="659668" cy="276999"/>
              </a:xfrm>
              <a:prstGeom prst="rect">
                <a:avLst/>
              </a:prstGeom>
              <a:blipFill>
                <a:blip r:embed="rId25"/>
                <a:stretch>
                  <a:fillRect l="-8333" r="-463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D4271FCA-7DE7-D217-FC4D-257EFF4174F0}"/>
              </a:ext>
            </a:extLst>
          </p:cNvPr>
          <p:cNvSpPr/>
          <p:nvPr/>
        </p:nvSpPr>
        <p:spPr>
          <a:xfrm>
            <a:off x="1642700" y="38762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127CD7D-2917-1D6D-C0E9-FFF13E471248}"/>
              </a:ext>
            </a:extLst>
          </p:cNvPr>
          <p:cNvSpPr/>
          <p:nvPr/>
        </p:nvSpPr>
        <p:spPr>
          <a:xfrm>
            <a:off x="1642700" y="1713851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A72ECED-58EC-3B63-356D-6A69C4D513D8}"/>
              </a:ext>
            </a:extLst>
          </p:cNvPr>
          <p:cNvSpPr/>
          <p:nvPr/>
        </p:nvSpPr>
        <p:spPr>
          <a:xfrm>
            <a:off x="1621189" y="419468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3B1EF1F-C599-BDAF-A7BD-F819DE9955FA}"/>
              </a:ext>
            </a:extLst>
          </p:cNvPr>
          <p:cNvSpPr/>
          <p:nvPr/>
        </p:nvSpPr>
        <p:spPr>
          <a:xfrm>
            <a:off x="1621189" y="5359435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1B13DE6-8708-A67F-3C1A-22A0C3AE018D}"/>
                  </a:ext>
                </a:extLst>
              </p:cNvPr>
              <p:cNvSpPr txBox="1"/>
              <p:nvPr/>
            </p:nvSpPr>
            <p:spPr>
              <a:xfrm>
                <a:off x="3362425" y="89620"/>
                <a:ext cx="16433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1B13DE6-8708-A67F-3C1A-22A0C3AE0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25" y="89620"/>
                <a:ext cx="1643336" cy="215444"/>
              </a:xfrm>
              <a:prstGeom prst="rect">
                <a:avLst/>
              </a:prstGeom>
              <a:blipFill>
                <a:blip r:embed="rId26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CADE72-9A3B-7E46-9B10-B858235FDD19}"/>
                  </a:ext>
                </a:extLst>
              </p:cNvPr>
              <p:cNvSpPr txBox="1"/>
              <p:nvPr/>
            </p:nvSpPr>
            <p:spPr>
              <a:xfrm>
                <a:off x="3102663" y="1301877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CADE72-9A3B-7E46-9B10-B858235F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63" y="1301877"/>
                <a:ext cx="2038929" cy="215444"/>
              </a:xfrm>
              <a:prstGeom prst="rect">
                <a:avLst/>
              </a:prstGeom>
              <a:blipFill>
                <a:blip r:embed="rId27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39DE86-ECD0-A8A1-912B-D02DC6377BF5}"/>
                  </a:ext>
                </a:extLst>
              </p:cNvPr>
              <p:cNvSpPr txBox="1"/>
              <p:nvPr/>
            </p:nvSpPr>
            <p:spPr>
              <a:xfrm>
                <a:off x="3152744" y="2540952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39DE86-ECD0-A8A1-912B-D02DC637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44" y="2540952"/>
                <a:ext cx="2038929" cy="215444"/>
              </a:xfrm>
              <a:prstGeom prst="rect">
                <a:avLst/>
              </a:prstGeom>
              <a:blipFill>
                <a:blip r:embed="rId28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4E6524-72F8-0F25-99BE-1E00DF338319}"/>
                  </a:ext>
                </a:extLst>
              </p:cNvPr>
              <p:cNvSpPr txBox="1"/>
              <p:nvPr/>
            </p:nvSpPr>
            <p:spPr>
              <a:xfrm>
                <a:off x="3164628" y="3871982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4E6524-72F8-0F25-99BE-1E00DF33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28" y="3871982"/>
                <a:ext cx="2038929" cy="215444"/>
              </a:xfrm>
              <a:prstGeom prst="rect">
                <a:avLst/>
              </a:prstGeom>
              <a:blipFill>
                <a:blip r:embed="rId29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1D5045-A941-F62E-B663-34FEC9528FA9}"/>
                  </a:ext>
                </a:extLst>
              </p:cNvPr>
              <p:cNvSpPr txBox="1"/>
              <p:nvPr/>
            </p:nvSpPr>
            <p:spPr>
              <a:xfrm>
                <a:off x="3102662" y="5114629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21D5045-A941-F62E-B663-34FEC9528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62" y="5114629"/>
                <a:ext cx="2038929" cy="215444"/>
              </a:xfrm>
              <a:prstGeom prst="rect">
                <a:avLst/>
              </a:prstGeom>
              <a:blipFill>
                <a:blip r:embed="rId3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4D68122-7275-D8BF-6554-74D5B6DEBDD8}"/>
                  </a:ext>
                </a:extLst>
              </p:cNvPr>
              <p:cNvSpPr txBox="1"/>
              <p:nvPr/>
            </p:nvSpPr>
            <p:spPr>
              <a:xfrm>
                <a:off x="1195409" y="104859"/>
                <a:ext cx="16433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4D68122-7275-D8BF-6554-74D5B6DEB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409" y="104859"/>
                <a:ext cx="1643336" cy="215444"/>
              </a:xfrm>
              <a:prstGeom prst="rect">
                <a:avLst/>
              </a:prstGeom>
              <a:blipFill>
                <a:blip r:embed="rId31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388F773-5121-C091-2F51-7CF7FBF12B0E}"/>
                  </a:ext>
                </a:extLst>
              </p:cNvPr>
              <p:cNvSpPr txBox="1"/>
              <p:nvPr/>
            </p:nvSpPr>
            <p:spPr>
              <a:xfrm>
                <a:off x="935647" y="1317116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388F773-5121-C091-2F51-7CF7FBF12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47" y="1317116"/>
                <a:ext cx="2038929" cy="215444"/>
              </a:xfrm>
              <a:prstGeom prst="rect">
                <a:avLst/>
              </a:prstGeom>
              <a:blipFill>
                <a:blip r:embed="rId32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773896E-6251-50D6-1EA9-78B1A19C20B2}"/>
                  </a:ext>
                </a:extLst>
              </p:cNvPr>
              <p:cNvSpPr txBox="1"/>
              <p:nvPr/>
            </p:nvSpPr>
            <p:spPr>
              <a:xfrm>
                <a:off x="985728" y="2556191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773896E-6251-50D6-1EA9-78B1A19C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28" y="2556191"/>
                <a:ext cx="2038929" cy="215444"/>
              </a:xfrm>
              <a:prstGeom prst="rect">
                <a:avLst/>
              </a:prstGeom>
              <a:blipFill>
                <a:blip r:embed="rId3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4BCCFE4-AB9A-8E37-D7B5-60217705AE38}"/>
                  </a:ext>
                </a:extLst>
              </p:cNvPr>
              <p:cNvSpPr txBox="1"/>
              <p:nvPr/>
            </p:nvSpPr>
            <p:spPr>
              <a:xfrm>
                <a:off x="997612" y="3887221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4BCCFE4-AB9A-8E37-D7B5-60217705A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2" y="3887221"/>
                <a:ext cx="2038929" cy="215444"/>
              </a:xfrm>
              <a:prstGeom prst="rect">
                <a:avLst/>
              </a:prstGeom>
              <a:blipFill>
                <a:blip r:embed="rId3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38C8707-19A7-E7D1-FF62-61DF3B865288}"/>
                  </a:ext>
                </a:extLst>
              </p:cNvPr>
              <p:cNvSpPr txBox="1"/>
              <p:nvPr/>
            </p:nvSpPr>
            <p:spPr>
              <a:xfrm>
                <a:off x="935646" y="5129868"/>
                <a:ext cx="2038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38C8707-19A7-E7D1-FF62-61DF3B865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46" y="5129868"/>
                <a:ext cx="2038929" cy="215444"/>
              </a:xfrm>
              <a:prstGeom prst="rect">
                <a:avLst/>
              </a:prstGeom>
              <a:blipFill>
                <a:blip r:embed="rId3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9E30C8-2990-FEF6-813A-BF3DAA9F76BE}"/>
              </a:ext>
            </a:extLst>
          </p:cNvPr>
          <p:cNvCxnSpPr>
            <a:cxnSpLocks/>
          </p:cNvCxnSpPr>
          <p:nvPr/>
        </p:nvCxnSpPr>
        <p:spPr>
          <a:xfrm flipH="1">
            <a:off x="9062282" y="751412"/>
            <a:ext cx="1239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EB575CE-1109-8253-2A24-D759344594DD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9045628" y="877878"/>
            <a:ext cx="1256357" cy="102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A326530-98FA-5E57-CFB0-0E270B0CFBB2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8994175" y="943958"/>
            <a:ext cx="1307810" cy="21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A33D41C-ED5F-E0C1-D9A2-3691114ABFD1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8994175" y="901148"/>
            <a:ext cx="1357973" cy="350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6DD3257-0BE9-3FA7-42B9-D739D07D0CA2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9032772" y="1008172"/>
            <a:ext cx="1336030" cy="462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FBBE9F7-2368-203B-7A7F-9ABC5E315335}"/>
              </a:ext>
            </a:extLst>
          </p:cNvPr>
          <p:cNvCxnSpPr>
            <a:stCxn id="31" idx="2"/>
            <a:endCxn id="34" idx="7"/>
          </p:cNvCxnSpPr>
          <p:nvPr/>
        </p:nvCxnSpPr>
        <p:spPr>
          <a:xfrm flipH="1">
            <a:off x="7017369" y="644387"/>
            <a:ext cx="1461262" cy="230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8DC7F7-20A7-4671-6C61-D4BBC3311CD3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H="1">
            <a:off x="7017369" y="1907165"/>
            <a:ext cx="1461262" cy="103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E17D504-4390-E06F-81FB-1461A9C5EABE}"/>
              </a:ext>
            </a:extLst>
          </p:cNvPr>
          <p:cNvCxnSpPr>
            <a:stCxn id="35" idx="2"/>
            <a:endCxn id="34" idx="6"/>
          </p:cNvCxnSpPr>
          <p:nvPr/>
        </p:nvCxnSpPr>
        <p:spPr>
          <a:xfrm flipH="1">
            <a:off x="7089710" y="3126193"/>
            <a:ext cx="138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51DAA5F-621A-71BC-B74F-0269946D6159}"/>
              </a:ext>
            </a:extLst>
          </p:cNvPr>
          <p:cNvCxnSpPr>
            <a:stCxn id="37" idx="2"/>
            <a:endCxn id="34" idx="6"/>
          </p:cNvCxnSpPr>
          <p:nvPr/>
        </p:nvCxnSpPr>
        <p:spPr>
          <a:xfrm flipH="1" flipV="1">
            <a:off x="7089710" y="3126193"/>
            <a:ext cx="1439084" cy="127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9AC0124-D045-FA9E-43C1-4FE2CF961342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7102566" y="3378472"/>
            <a:ext cx="1442882" cy="225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D099F7E-F0A2-C244-BF45-81C76FCE05C8}"/>
                  </a:ext>
                </a:extLst>
              </p:cNvPr>
              <p:cNvSpPr txBox="1"/>
              <p:nvPr/>
            </p:nvSpPr>
            <p:spPr>
              <a:xfrm>
                <a:off x="10817529" y="621378"/>
                <a:ext cx="2038929" cy="42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=366,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=416.62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D099F7E-F0A2-C244-BF45-81C76FCE0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529" y="621378"/>
                <a:ext cx="2038929" cy="425950"/>
              </a:xfrm>
              <a:prstGeom prst="rect">
                <a:avLst/>
              </a:prstGeom>
              <a:blipFill>
                <a:blip r:embed="rId3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255FE2-7AA8-C54D-9D3A-97EE2B315DB3}"/>
              </a:ext>
            </a:extLst>
          </p:cNvPr>
          <p:cNvCxnSpPr>
            <a:stCxn id="88" idx="6"/>
            <a:endCxn id="7" idx="1"/>
          </p:cNvCxnSpPr>
          <p:nvPr/>
        </p:nvCxnSpPr>
        <p:spPr>
          <a:xfrm>
            <a:off x="2159534" y="644387"/>
            <a:ext cx="1699651" cy="1128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10BC7-6B02-1436-81EF-4802EAFE8048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4300330" y="644387"/>
            <a:ext cx="2295405" cy="1309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23E59D-C949-17FE-6A2D-F2AD35A527F5}"/>
              </a:ext>
            </a:extLst>
          </p:cNvPr>
          <p:cNvCxnSpPr>
            <a:stCxn id="30" idx="5"/>
            <a:endCxn id="33" idx="1"/>
          </p:cNvCxnSpPr>
          <p:nvPr/>
        </p:nvCxnSpPr>
        <p:spPr>
          <a:xfrm>
            <a:off x="7017369" y="825944"/>
            <a:ext cx="1536951" cy="899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4FB671-5CE4-53BA-5641-3BC342E6236A}"/>
              </a:ext>
            </a:extLst>
          </p:cNvPr>
          <p:cNvCxnSpPr>
            <a:stCxn id="33" idx="5"/>
            <a:endCxn id="14" idx="2"/>
          </p:cNvCxnSpPr>
          <p:nvPr/>
        </p:nvCxnSpPr>
        <p:spPr>
          <a:xfrm>
            <a:off x="8919776" y="2088722"/>
            <a:ext cx="1449026" cy="3547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0EAAF9-10EE-09F3-5299-5BFFF9FC9F1B}"/>
              </a:ext>
            </a:extLst>
          </p:cNvPr>
          <p:cNvCxnSpPr>
            <a:endCxn id="7" idx="2"/>
          </p:cNvCxnSpPr>
          <p:nvPr/>
        </p:nvCxnSpPr>
        <p:spPr>
          <a:xfrm>
            <a:off x="2203438" y="1928351"/>
            <a:ext cx="1580058" cy="25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D1C77A-FE9E-A09E-FE24-BB8D5F1D9DC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198131" y="1954185"/>
            <a:ext cx="1585365" cy="11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86338F-835E-72F7-DB72-9D338828CA69}"/>
              </a:ext>
            </a:extLst>
          </p:cNvPr>
          <p:cNvCxnSpPr>
            <a:cxnSpLocks/>
            <a:stCxn id="91" idx="6"/>
            <a:endCxn id="7" idx="3"/>
          </p:cNvCxnSpPr>
          <p:nvPr/>
        </p:nvCxnSpPr>
        <p:spPr>
          <a:xfrm flipV="1">
            <a:off x="2138023" y="2135742"/>
            <a:ext cx="1721162" cy="2315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1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4F690-D003-E01B-5D2A-57A67C06E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9172" y="381138"/>
                <a:ext cx="10890527" cy="66067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Objective function : for each stage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minimize the cost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4F690-D003-E01B-5D2A-57A67C06E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172" y="381138"/>
                <a:ext cx="10890527" cy="660678"/>
              </a:xfrm>
              <a:blipFill>
                <a:blip r:embed="rId2"/>
                <a:stretch>
                  <a:fillRect l="-727" t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53C9CE-7724-0358-DCE8-FDC41D813781}"/>
                  </a:ext>
                </a:extLst>
              </p:cNvPr>
              <p:cNvSpPr txBox="1"/>
              <p:nvPr/>
            </p:nvSpPr>
            <p:spPr>
              <a:xfrm>
                <a:off x="1973557" y="972801"/>
                <a:ext cx="835196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=365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=48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𝑉𝑎𝑙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366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53C9CE-7724-0358-DCE8-FDC41D813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557" y="972801"/>
                <a:ext cx="8351966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146EE-562F-4303-DAA0-9FB061D80DFD}"/>
                  </a:ext>
                </a:extLst>
              </p:cNvPr>
              <p:cNvSpPr txBox="1"/>
              <p:nvPr/>
            </p:nvSpPr>
            <p:spPr>
              <a:xfrm>
                <a:off x="3101540" y="4599228"/>
                <a:ext cx="60960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			MW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146EE-562F-4303-DAA0-9FB061D80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40" y="4599228"/>
                <a:ext cx="6096000" cy="391902"/>
              </a:xfrm>
              <a:prstGeom prst="rect">
                <a:avLst/>
              </a:prstGeom>
              <a:blipFill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BFE898-F37F-50C8-0192-CB149FCDA463}"/>
                  </a:ext>
                </a:extLst>
              </p:cNvPr>
              <p:cNvSpPr txBox="1"/>
              <p:nvPr/>
            </p:nvSpPr>
            <p:spPr>
              <a:xfrm>
                <a:off x="3076435" y="5105714"/>
                <a:ext cx="60960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𝑑𝑖𝑠𝑐h𝑎𝑟𝑔𝑒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		MW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BFE898-F37F-50C8-0192-CB149FCDA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35" y="5105714"/>
                <a:ext cx="6096000" cy="391902"/>
              </a:xfrm>
              <a:prstGeom prst="rect">
                <a:avLst/>
              </a:prstGeom>
              <a:blipFill>
                <a:blip r:embed="rId5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1D2FA-13BB-85A9-74F5-B1D45BC7C651}"/>
              </a:ext>
            </a:extLst>
          </p:cNvPr>
          <p:cNvSpPr txBox="1">
            <a:spLocks/>
          </p:cNvSpPr>
          <p:nvPr/>
        </p:nvSpPr>
        <p:spPr>
          <a:xfrm>
            <a:off x="511035" y="2391596"/>
            <a:ext cx="10890527" cy="48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Subject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8ED8B-C274-BDDE-A084-CE6B262ED688}"/>
                  </a:ext>
                </a:extLst>
              </p:cNvPr>
              <p:cNvSpPr txBox="1"/>
              <p:nvPr/>
            </p:nvSpPr>
            <p:spPr>
              <a:xfrm>
                <a:off x="3048000" y="560662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			MWh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8ED8B-C274-BDDE-A084-CE6B262E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06622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559E8-570D-0145-3C5F-9F5D7C5B2CEA}"/>
                  </a:ext>
                </a:extLst>
              </p:cNvPr>
              <p:cNvSpPr txBox="1"/>
              <p:nvPr/>
            </p:nvSpPr>
            <p:spPr>
              <a:xfrm>
                <a:off x="2222499" y="3549416"/>
                <a:ext cx="746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=366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=49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=365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(366)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559E8-570D-0145-3C5F-9F5D7C5B2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99" y="3549416"/>
                <a:ext cx="746760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8993C6-3559-D80B-0D48-4D52B32282A4}"/>
                  </a:ext>
                </a:extLst>
              </p:cNvPr>
              <p:cNvSpPr txBox="1"/>
              <p:nvPr/>
            </p:nvSpPr>
            <p:spPr>
              <a:xfrm>
                <a:off x="3048000" y="60849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			MWh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8993C6-3559-D80B-0D48-4D52B322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84960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66C5F8-5C2A-183D-F593-06D0064EF21B}"/>
                  </a:ext>
                </a:extLst>
              </p:cNvPr>
              <p:cNvSpPr txBox="1"/>
              <p:nvPr/>
            </p:nvSpPr>
            <p:spPr>
              <a:xfrm>
                <a:off x="2152535" y="4045148"/>
                <a:ext cx="746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=49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=364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=365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(365)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66C5F8-5C2A-183D-F593-06D0064E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35" y="4045148"/>
                <a:ext cx="746760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0910C6-AE6C-9DF2-DB98-9A990440F4F5}"/>
                  </a:ext>
                </a:extLst>
              </p:cNvPr>
              <p:cNvSpPr txBox="1"/>
              <p:nvPr/>
            </p:nvSpPr>
            <p:spPr>
              <a:xfrm>
                <a:off x="2222499" y="2958441"/>
                <a:ext cx="8595417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𝑐h𝑎𝑟𝑔𝑒</m:t>
                            </m:r>
                          </m:sub>
                        </m:sSub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𝑐h𝑎𝑟𝑔𝑒</m:t>
                            </m:r>
                          </m:sub>
                        </m:sSub>
                        <m:d>
                          <m:d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𝑐h𝑎𝑟𝑔𝑒</m:t>
                                </m:r>
                              </m:sub>
                            </m:s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𝑑𝑖𝑠𝑐h𝑎𝑟𝑔𝑒</m:t>
                            </m:r>
                          </m:sub>
                        </m:sSub>
                        <m:d>
                          <m:d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  ∀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0910C6-AE6C-9DF2-DB98-9A990440F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99" y="2958441"/>
                <a:ext cx="8595417" cy="411651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44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5E123-45B8-6ADE-0FCF-F85AF9C1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0" y="227298"/>
            <a:ext cx="10862699" cy="65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FFA-A8EF-74AC-DDC4-AC02768C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521"/>
            <a:ext cx="2046677" cy="589032"/>
          </a:xfrm>
        </p:spPr>
        <p:txBody>
          <a:bodyPr>
            <a:normAutofit/>
          </a:bodyPr>
          <a:lstStyle/>
          <a:p>
            <a:r>
              <a:rPr lang="en-US" sz="2500" b="1" dirty="0"/>
              <a:t>State 1, stage 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09B134-05DA-F9EC-0B49-E27D75FFBFA5}"/>
              </a:ext>
            </a:extLst>
          </p:cNvPr>
          <p:cNvSpPr/>
          <p:nvPr/>
        </p:nvSpPr>
        <p:spPr>
          <a:xfrm>
            <a:off x="8243129" y="73685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9F584F-DD23-5143-B11D-9C183F73B8E6}"/>
              </a:ext>
            </a:extLst>
          </p:cNvPr>
          <p:cNvSpPr/>
          <p:nvPr/>
        </p:nvSpPr>
        <p:spPr>
          <a:xfrm>
            <a:off x="8243129" y="203872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DB224A-500C-CFDD-5F68-D6C7D714EBE5}"/>
              </a:ext>
            </a:extLst>
          </p:cNvPr>
          <p:cNvSpPr/>
          <p:nvPr/>
        </p:nvSpPr>
        <p:spPr>
          <a:xfrm>
            <a:off x="8269081" y="327997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4F67A1-9B7E-26BF-F68B-CE1FC5C1A348}"/>
              </a:ext>
            </a:extLst>
          </p:cNvPr>
          <p:cNvSpPr/>
          <p:nvPr/>
        </p:nvSpPr>
        <p:spPr>
          <a:xfrm>
            <a:off x="8248432" y="452123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53C144-8696-324D-745C-27E20E497A39}"/>
              </a:ext>
            </a:extLst>
          </p:cNvPr>
          <p:cNvSpPr/>
          <p:nvPr/>
        </p:nvSpPr>
        <p:spPr>
          <a:xfrm>
            <a:off x="8243129" y="576248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0170C3-52C0-9E42-B9C2-8820980263D3}"/>
              </a:ext>
            </a:extLst>
          </p:cNvPr>
          <p:cNvSpPr/>
          <p:nvPr/>
        </p:nvSpPr>
        <p:spPr>
          <a:xfrm>
            <a:off x="5789040" y="78229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0F7AA-502D-0401-2D00-812C127F2A75}"/>
                  </a:ext>
                </a:extLst>
              </p:cNvPr>
              <p:cNvSpPr txBox="1"/>
              <p:nvPr/>
            </p:nvSpPr>
            <p:spPr>
              <a:xfrm>
                <a:off x="8689577" y="866862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0F7AA-502D-0401-2D00-812C127F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577" y="866862"/>
                <a:ext cx="3554759" cy="392543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6B3526-1123-59C7-5AA5-8C7AAABD42B6}"/>
                  </a:ext>
                </a:extLst>
              </p:cNvPr>
              <p:cNvSpPr txBox="1"/>
              <p:nvPr/>
            </p:nvSpPr>
            <p:spPr>
              <a:xfrm>
                <a:off x="784860" y="2328327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100%→100%</m:t>
                          </m:r>
                        </m:sup>
                      </m:sSubSup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6B3526-1123-59C7-5AA5-8C7AAABD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2328327"/>
                <a:ext cx="6086844" cy="425886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C79E83-C100-494A-0505-5E3E231EA66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6294783" y="964890"/>
            <a:ext cx="1948346" cy="2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0A3A9-CB36-A3B1-383B-3A62691E313F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294783" y="1108788"/>
            <a:ext cx="1948346" cy="11866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90C351-FF2C-F8CF-6577-1C5B4DE6BD5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6209536" y="1257647"/>
            <a:ext cx="2059545" cy="22790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DDB7B-86CE-FE4F-BD87-D5C85FAE1A42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6184805" y="1333984"/>
            <a:ext cx="2063627" cy="3444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2B71E1-C87C-DBBD-A6A0-21B12C21028D}"/>
              </a:ext>
            </a:extLst>
          </p:cNvPr>
          <p:cNvCxnSpPr>
            <a:cxnSpLocks/>
            <a:stCxn id="8" idx="2"/>
            <a:endCxn id="9" idx="4"/>
          </p:cNvCxnSpPr>
          <p:nvPr/>
        </p:nvCxnSpPr>
        <p:spPr>
          <a:xfrm flipH="1" flipV="1">
            <a:off x="6047457" y="1295816"/>
            <a:ext cx="2195672" cy="47234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7EA5CC-2BB5-63B5-B2BB-261848F45A3C}"/>
                  </a:ext>
                </a:extLst>
              </p:cNvPr>
              <p:cNvSpPr txBox="1"/>
              <p:nvPr/>
            </p:nvSpPr>
            <p:spPr>
              <a:xfrm>
                <a:off x="8724508" y="2148727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7EA5CC-2BB5-63B5-B2BB-261848F4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8" y="2148727"/>
                <a:ext cx="3554759" cy="392543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216E6-115B-F139-A04D-0F3C5DE3FB5E}"/>
                  </a:ext>
                </a:extLst>
              </p:cNvPr>
              <p:cNvSpPr txBox="1"/>
              <p:nvPr/>
            </p:nvSpPr>
            <p:spPr>
              <a:xfrm>
                <a:off x="8724508" y="3338401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216E6-115B-F139-A04D-0F3C5DE3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8" y="3338401"/>
                <a:ext cx="3554759" cy="392543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C85B8D-C155-87C9-A7BB-81A236F52CC7}"/>
                  </a:ext>
                </a:extLst>
              </p:cNvPr>
              <p:cNvSpPr txBox="1"/>
              <p:nvPr/>
            </p:nvSpPr>
            <p:spPr>
              <a:xfrm>
                <a:off x="8759963" y="4581721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C85B8D-C155-87C9-A7BB-81A236F5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963" y="4581721"/>
                <a:ext cx="3554759" cy="392543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C766E3-6A16-173C-F908-5522D65A9555}"/>
                  </a:ext>
                </a:extLst>
              </p:cNvPr>
              <p:cNvSpPr txBox="1"/>
              <p:nvPr/>
            </p:nvSpPr>
            <p:spPr>
              <a:xfrm>
                <a:off x="8724507" y="5874175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C766E3-6A16-173C-F908-5522D65A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7" y="5874175"/>
                <a:ext cx="3554759" cy="39254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B35C41-C538-3D3C-673A-420151461924}"/>
                  </a:ext>
                </a:extLst>
              </p:cNvPr>
              <p:cNvSpPr txBox="1"/>
              <p:nvPr/>
            </p:nvSpPr>
            <p:spPr>
              <a:xfrm>
                <a:off x="5475043" y="189466"/>
                <a:ext cx="1070112" cy="391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B35C41-C538-3D3C-673A-420151461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43" y="189466"/>
                <a:ext cx="1070112" cy="391133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5CA04-60F5-45FC-D678-79AD1A94AED9}"/>
                  </a:ext>
                </a:extLst>
              </p:cNvPr>
              <p:cNvSpPr txBox="1"/>
              <p:nvPr/>
            </p:nvSpPr>
            <p:spPr>
              <a:xfrm>
                <a:off x="658511" y="2919304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100%→75%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5CA04-60F5-45FC-D678-79AD1A94A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1" y="2919304"/>
                <a:ext cx="6086844" cy="425886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666630-F8CC-816E-8A26-6CE0AA5F6C21}"/>
                  </a:ext>
                </a:extLst>
              </p:cNvPr>
              <p:cNvSpPr txBox="1"/>
              <p:nvPr/>
            </p:nvSpPr>
            <p:spPr>
              <a:xfrm>
                <a:off x="658511" y="3662230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100%→50%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50%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666630-F8CC-816E-8A26-6CE0AA5F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1" y="3662230"/>
                <a:ext cx="6086844" cy="425886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74255B-6D0C-B662-5C2C-61D00912843D}"/>
                  </a:ext>
                </a:extLst>
              </p:cNvPr>
              <p:cNvSpPr txBox="1"/>
              <p:nvPr/>
            </p:nvSpPr>
            <p:spPr>
              <a:xfrm>
                <a:off x="658511" y="4308289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100%→25%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74255B-6D0C-B662-5C2C-61D009128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1" y="4308289"/>
                <a:ext cx="6086844" cy="425886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5AB5F1-AFB8-FF4B-079B-D21DF863D21D}"/>
                  </a:ext>
                </a:extLst>
              </p:cNvPr>
              <p:cNvSpPr txBox="1"/>
              <p:nvPr/>
            </p:nvSpPr>
            <p:spPr>
              <a:xfrm>
                <a:off x="552494" y="4986187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100%→0%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5AB5F1-AFB8-FF4B-079B-D21DF863D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" y="4986187"/>
                <a:ext cx="6086844" cy="425886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Brace 48">
            <a:extLst>
              <a:ext uri="{FF2B5EF4-FFF2-40B4-BE49-F238E27FC236}">
                <a16:creationId xmlns:a16="http://schemas.microsoft.com/office/drawing/2014/main" id="{22A53D9E-CAEB-A302-754B-8E7DBA496A69}"/>
              </a:ext>
            </a:extLst>
          </p:cNvPr>
          <p:cNvSpPr/>
          <p:nvPr/>
        </p:nvSpPr>
        <p:spPr>
          <a:xfrm>
            <a:off x="683017" y="2163074"/>
            <a:ext cx="268589" cy="361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E0676B4-BB4E-2487-9167-1744BCDC6003}"/>
              </a:ext>
            </a:extLst>
          </p:cNvPr>
          <p:cNvSpPr txBox="1">
            <a:spLocks/>
          </p:cNvSpPr>
          <p:nvPr/>
        </p:nvSpPr>
        <p:spPr>
          <a:xfrm>
            <a:off x="99217" y="3636873"/>
            <a:ext cx="658511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6F5D44-7674-EB1F-B0F8-0022D1BB6F71}"/>
                  </a:ext>
                </a:extLst>
              </p:cNvPr>
              <p:cNvSpPr txBox="1"/>
              <p:nvPr/>
            </p:nvSpPr>
            <p:spPr>
              <a:xfrm>
                <a:off x="-9594" y="3170384"/>
                <a:ext cx="899908" cy="668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6F5D44-7674-EB1F-B0F8-0022D1BB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94" y="3170384"/>
                <a:ext cx="899908" cy="668132"/>
              </a:xfrm>
              <a:prstGeom prst="rect">
                <a:avLst/>
              </a:prstGeom>
              <a:blipFill>
                <a:blip r:embed="rId13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9D2B26-F4ED-F18E-9498-18B63898624B}"/>
                  </a:ext>
                </a:extLst>
              </p:cNvPr>
              <p:cNvSpPr txBox="1"/>
              <p:nvPr/>
            </p:nvSpPr>
            <p:spPr>
              <a:xfrm>
                <a:off x="257106" y="6165874"/>
                <a:ext cx="7986023" cy="326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0%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𝑔𝑟𝑖𝑑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%</m:t>
                        </m:r>
                      </m:sup>
                    </m:sSub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9D2B26-F4ED-F18E-9498-18B63898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6" y="6165874"/>
                <a:ext cx="7986023" cy="326693"/>
              </a:xfrm>
              <a:prstGeom prst="rect">
                <a:avLst/>
              </a:prstGeom>
              <a:blipFill>
                <a:blip r:embed="rId14"/>
                <a:stretch>
                  <a:fillRect l="-1069" t="-1852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2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FFA-A8EF-74AC-DDC4-AC02768C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521"/>
            <a:ext cx="2046677" cy="589032"/>
          </a:xfrm>
        </p:spPr>
        <p:txBody>
          <a:bodyPr>
            <a:normAutofit/>
          </a:bodyPr>
          <a:lstStyle/>
          <a:p>
            <a:r>
              <a:rPr lang="en-US" sz="2500" b="1" dirty="0"/>
              <a:t>State 2, stage 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09B134-05DA-F9EC-0B49-E27D75FFBFA5}"/>
              </a:ext>
            </a:extLst>
          </p:cNvPr>
          <p:cNvSpPr/>
          <p:nvPr/>
        </p:nvSpPr>
        <p:spPr>
          <a:xfrm>
            <a:off x="8243129" y="73685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9F584F-DD23-5143-B11D-9C183F73B8E6}"/>
              </a:ext>
            </a:extLst>
          </p:cNvPr>
          <p:cNvSpPr/>
          <p:nvPr/>
        </p:nvSpPr>
        <p:spPr>
          <a:xfrm>
            <a:off x="8243129" y="203872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DB224A-500C-CFDD-5F68-D6C7D714EBE5}"/>
              </a:ext>
            </a:extLst>
          </p:cNvPr>
          <p:cNvSpPr/>
          <p:nvPr/>
        </p:nvSpPr>
        <p:spPr>
          <a:xfrm>
            <a:off x="8269081" y="327997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4F67A1-9B7E-26BF-F68B-CE1FC5C1A348}"/>
              </a:ext>
            </a:extLst>
          </p:cNvPr>
          <p:cNvSpPr/>
          <p:nvPr/>
        </p:nvSpPr>
        <p:spPr>
          <a:xfrm>
            <a:off x="8248432" y="452123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53C144-8696-324D-745C-27E20E497A39}"/>
              </a:ext>
            </a:extLst>
          </p:cNvPr>
          <p:cNvSpPr/>
          <p:nvPr/>
        </p:nvSpPr>
        <p:spPr>
          <a:xfrm>
            <a:off x="8243129" y="576248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0170C3-52C0-9E42-B9C2-8820980263D3}"/>
              </a:ext>
            </a:extLst>
          </p:cNvPr>
          <p:cNvSpPr/>
          <p:nvPr/>
        </p:nvSpPr>
        <p:spPr>
          <a:xfrm>
            <a:off x="5789040" y="78229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0F7AA-502D-0401-2D00-812C127F2A75}"/>
                  </a:ext>
                </a:extLst>
              </p:cNvPr>
              <p:cNvSpPr txBox="1"/>
              <p:nvPr/>
            </p:nvSpPr>
            <p:spPr>
              <a:xfrm>
                <a:off x="8689577" y="866862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0F7AA-502D-0401-2D00-812C127F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577" y="866862"/>
                <a:ext cx="3554759" cy="392543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6B3526-1123-59C7-5AA5-8C7AAABD42B6}"/>
                  </a:ext>
                </a:extLst>
              </p:cNvPr>
              <p:cNvSpPr txBox="1"/>
              <p:nvPr/>
            </p:nvSpPr>
            <p:spPr>
              <a:xfrm>
                <a:off x="757083" y="3204903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75%→100%</m:t>
                          </m:r>
                        </m:sup>
                      </m:sSubSup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6B3526-1123-59C7-5AA5-8C7AAABD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3" y="3204903"/>
                <a:ext cx="6086844" cy="425886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C79E83-C100-494A-0505-5E3E231EA66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5721" y="993614"/>
            <a:ext cx="1877408" cy="104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0A3A9-CB36-A3B1-383B-3A62691E313F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 flipV="1">
            <a:off x="6365721" y="2269732"/>
            <a:ext cx="1877408" cy="257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90C351-FF2C-F8CF-6577-1C5B4DE6BD5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6365721" y="2389883"/>
            <a:ext cx="1903360" cy="11468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DDB7B-86CE-FE4F-BD87-D5C85FAE1A42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6365721" y="2576582"/>
            <a:ext cx="1882711" cy="2201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2B71E1-C87C-DBBD-A6A0-21B12C21028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096000" y="2600922"/>
            <a:ext cx="2147129" cy="34183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7EA5CC-2BB5-63B5-B2BB-261848F45A3C}"/>
                  </a:ext>
                </a:extLst>
              </p:cNvPr>
              <p:cNvSpPr txBox="1"/>
              <p:nvPr/>
            </p:nvSpPr>
            <p:spPr>
              <a:xfrm>
                <a:off x="8724508" y="2148727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7EA5CC-2BB5-63B5-B2BB-261848F4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8" y="2148727"/>
                <a:ext cx="3554759" cy="392543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216E6-115B-F139-A04D-0F3C5DE3FB5E}"/>
                  </a:ext>
                </a:extLst>
              </p:cNvPr>
              <p:cNvSpPr txBox="1"/>
              <p:nvPr/>
            </p:nvSpPr>
            <p:spPr>
              <a:xfrm>
                <a:off x="8724508" y="3338401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216E6-115B-F139-A04D-0F3C5DE3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8" y="3338401"/>
                <a:ext cx="3554759" cy="392543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C85B8D-C155-87C9-A7BB-81A236F52CC7}"/>
                  </a:ext>
                </a:extLst>
              </p:cNvPr>
              <p:cNvSpPr txBox="1"/>
              <p:nvPr/>
            </p:nvSpPr>
            <p:spPr>
              <a:xfrm>
                <a:off x="8759963" y="4581721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C85B8D-C155-87C9-A7BB-81A236F5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963" y="4581721"/>
                <a:ext cx="3554759" cy="392543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C766E3-6A16-173C-F908-5522D65A9555}"/>
                  </a:ext>
                </a:extLst>
              </p:cNvPr>
              <p:cNvSpPr txBox="1"/>
              <p:nvPr/>
            </p:nvSpPr>
            <p:spPr>
              <a:xfrm>
                <a:off x="8724507" y="5874175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C766E3-6A16-173C-F908-5522D65A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7" y="5874175"/>
                <a:ext cx="3554759" cy="39254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B35C41-C538-3D3C-673A-420151461924}"/>
                  </a:ext>
                </a:extLst>
              </p:cNvPr>
              <p:cNvSpPr txBox="1"/>
              <p:nvPr/>
            </p:nvSpPr>
            <p:spPr>
              <a:xfrm>
                <a:off x="5647466" y="300490"/>
                <a:ext cx="1070112" cy="391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B35C41-C538-3D3C-673A-420151461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66" y="300490"/>
                <a:ext cx="1070112" cy="391133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5CA04-60F5-45FC-D678-79AD1A94AED9}"/>
                  </a:ext>
                </a:extLst>
              </p:cNvPr>
              <p:cNvSpPr txBox="1"/>
              <p:nvPr/>
            </p:nvSpPr>
            <p:spPr>
              <a:xfrm>
                <a:off x="630734" y="3795880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75%→75%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5CA04-60F5-45FC-D678-79AD1A94A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4" y="3795880"/>
                <a:ext cx="6086844" cy="425886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666630-F8CC-816E-8A26-6CE0AA5F6C21}"/>
                  </a:ext>
                </a:extLst>
              </p:cNvPr>
              <p:cNvSpPr txBox="1"/>
              <p:nvPr/>
            </p:nvSpPr>
            <p:spPr>
              <a:xfrm>
                <a:off x="630734" y="4538806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75%→50%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50%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666630-F8CC-816E-8A26-6CE0AA5F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4" y="4538806"/>
                <a:ext cx="6086844" cy="425886"/>
              </a:xfrm>
              <a:prstGeom prst="rect">
                <a:avLst/>
              </a:prstGeom>
              <a:blipFill>
                <a:blip r:embed="rId10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74255B-6D0C-B662-5C2C-61D00912843D}"/>
                  </a:ext>
                </a:extLst>
              </p:cNvPr>
              <p:cNvSpPr txBox="1"/>
              <p:nvPr/>
            </p:nvSpPr>
            <p:spPr>
              <a:xfrm>
                <a:off x="630734" y="5184865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75%→25%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74255B-6D0C-B662-5C2C-61D009128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4" y="5184865"/>
                <a:ext cx="6086844" cy="425886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5AB5F1-AFB8-FF4B-079B-D21DF863D21D}"/>
                  </a:ext>
                </a:extLst>
              </p:cNvPr>
              <p:cNvSpPr txBox="1"/>
              <p:nvPr/>
            </p:nvSpPr>
            <p:spPr>
              <a:xfrm>
                <a:off x="524717" y="5862763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75%→0%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5AB5F1-AFB8-FF4B-079B-D21DF863D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7" y="5862763"/>
                <a:ext cx="6086844" cy="425886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Brace 48">
            <a:extLst>
              <a:ext uri="{FF2B5EF4-FFF2-40B4-BE49-F238E27FC236}">
                <a16:creationId xmlns:a16="http://schemas.microsoft.com/office/drawing/2014/main" id="{22A53D9E-CAEB-A302-754B-8E7DBA496A69}"/>
              </a:ext>
            </a:extLst>
          </p:cNvPr>
          <p:cNvSpPr/>
          <p:nvPr/>
        </p:nvSpPr>
        <p:spPr>
          <a:xfrm>
            <a:off x="754543" y="3006066"/>
            <a:ext cx="268589" cy="361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E0676B4-BB4E-2487-9167-1744BCDC6003}"/>
              </a:ext>
            </a:extLst>
          </p:cNvPr>
          <p:cNvSpPr txBox="1">
            <a:spLocks/>
          </p:cNvSpPr>
          <p:nvPr/>
        </p:nvSpPr>
        <p:spPr>
          <a:xfrm>
            <a:off x="120699" y="4552015"/>
            <a:ext cx="658511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6F5D44-7674-EB1F-B0F8-0022D1BB6F71}"/>
                  </a:ext>
                </a:extLst>
              </p:cNvPr>
              <p:cNvSpPr txBox="1"/>
              <p:nvPr/>
            </p:nvSpPr>
            <p:spPr>
              <a:xfrm>
                <a:off x="0" y="4048109"/>
                <a:ext cx="899908" cy="668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6F5D44-7674-EB1F-B0F8-0022D1BB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8109"/>
                <a:ext cx="899908" cy="6681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1C94F70-ECC6-3445-72AC-53EFD43652A4}"/>
              </a:ext>
            </a:extLst>
          </p:cNvPr>
          <p:cNvSpPr/>
          <p:nvPr/>
        </p:nvSpPr>
        <p:spPr>
          <a:xfrm>
            <a:off x="5848887" y="2012971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586F79-85ED-0EAF-C1CB-826E916BC1A3}"/>
                  </a:ext>
                </a:extLst>
              </p:cNvPr>
              <p:cNvSpPr txBox="1"/>
              <p:nvPr/>
            </p:nvSpPr>
            <p:spPr>
              <a:xfrm>
                <a:off x="4849161" y="1817404"/>
                <a:ext cx="1070112" cy="391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586F79-85ED-0EAF-C1CB-826E916B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161" y="1817404"/>
                <a:ext cx="1070112" cy="391133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8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FFA-A8EF-74AC-DDC4-AC02768C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521"/>
            <a:ext cx="2046677" cy="589032"/>
          </a:xfrm>
        </p:spPr>
        <p:txBody>
          <a:bodyPr>
            <a:normAutofit/>
          </a:bodyPr>
          <a:lstStyle/>
          <a:p>
            <a:r>
              <a:rPr lang="en-US" sz="2500" b="1" dirty="0"/>
              <a:t>State 5, stage 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09B134-05DA-F9EC-0B49-E27D75FFBFA5}"/>
              </a:ext>
            </a:extLst>
          </p:cNvPr>
          <p:cNvSpPr/>
          <p:nvPr/>
        </p:nvSpPr>
        <p:spPr>
          <a:xfrm>
            <a:off x="8243129" y="73685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9F584F-DD23-5143-B11D-9C183F73B8E6}"/>
              </a:ext>
            </a:extLst>
          </p:cNvPr>
          <p:cNvSpPr/>
          <p:nvPr/>
        </p:nvSpPr>
        <p:spPr>
          <a:xfrm>
            <a:off x="8243129" y="203872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DB224A-500C-CFDD-5F68-D6C7D714EBE5}"/>
              </a:ext>
            </a:extLst>
          </p:cNvPr>
          <p:cNvSpPr/>
          <p:nvPr/>
        </p:nvSpPr>
        <p:spPr>
          <a:xfrm>
            <a:off x="8269081" y="327997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4F67A1-9B7E-26BF-F68B-CE1FC5C1A348}"/>
              </a:ext>
            </a:extLst>
          </p:cNvPr>
          <p:cNvSpPr/>
          <p:nvPr/>
        </p:nvSpPr>
        <p:spPr>
          <a:xfrm>
            <a:off x="8248432" y="452123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53C144-8696-324D-745C-27E20E497A39}"/>
              </a:ext>
            </a:extLst>
          </p:cNvPr>
          <p:cNvSpPr/>
          <p:nvPr/>
        </p:nvSpPr>
        <p:spPr>
          <a:xfrm>
            <a:off x="8243129" y="576248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0170C3-52C0-9E42-B9C2-8820980263D3}"/>
              </a:ext>
            </a:extLst>
          </p:cNvPr>
          <p:cNvSpPr/>
          <p:nvPr/>
        </p:nvSpPr>
        <p:spPr>
          <a:xfrm>
            <a:off x="5789040" y="78229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0F7AA-502D-0401-2D00-812C127F2A75}"/>
                  </a:ext>
                </a:extLst>
              </p:cNvPr>
              <p:cNvSpPr txBox="1"/>
              <p:nvPr/>
            </p:nvSpPr>
            <p:spPr>
              <a:xfrm>
                <a:off x="8689577" y="866862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0F7AA-502D-0401-2D00-812C127F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577" y="866862"/>
                <a:ext cx="3554759" cy="392543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6B3526-1123-59C7-5AA5-8C7AAABD42B6}"/>
                  </a:ext>
                </a:extLst>
              </p:cNvPr>
              <p:cNvSpPr txBox="1"/>
              <p:nvPr/>
            </p:nvSpPr>
            <p:spPr>
              <a:xfrm>
                <a:off x="741416" y="1694247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0%→100%</m:t>
                          </m:r>
                        </m:sup>
                      </m:sSubSup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6B3526-1123-59C7-5AA5-8C7AAABD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6" y="1694247"/>
                <a:ext cx="6086844" cy="425886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C79E83-C100-494A-0505-5E3E231EA66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6046423" y="993614"/>
            <a:ext cx="2196706" cy="483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0A3A9-CB36-A3B1-383B-3A62691E313F}"/>
              </a:ext>
            </a:extLst>
          </p:cNvPr>
          <p:cNvCxnSpPr>
            <a:cxnSpLocks/>
            <a:stCxn id="5" idx="2"/>
            <a:endCxn id="3" idx="7"/>
          </p:cNvCxnSpPr>
          <p:nvPr/>
        </p:nvCxnSpPr>
        <p:spPr>
          <a:xfrm flipH="1">
            <a:off x="6229151" y="2295481"/>
            <a:ext cx="2013978" cy="36096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90C351-FF2C-F8CF-6577-1C5B4DE6BD56}"/>
              </a:ext>
            </a:extLst>
          </p:cNvPr>
          <p:cNvCxnSpPr>
            <a:cxnSpLocks/>
            <a:stCxn id="6" idx="2"/>
            <a:endCxn id="3" idx="7"/>
          </p:cNvCxnSpPr>
          <p:nvPr/>
        </p:nvCxnSpPr>
        <p:spPr>
          <a:xfrm flipH="1">
            <a:off x="6229151" y="3536737"/>
            <a:ext cx="2039930" cy="23684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DDB7B-86CE-FE4F-BD87-D5C85FAE1A4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365721" y="4777993"/>
            <a:ext cx="1882711" cy="1241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2B71E1-C87C-DBBD-A6A0-21B12C21028D}"/>
              </a:ext>
            </a:extLst>
          </p:cNvPr>
          <p:cNvCxnSpPr>
            <a:cxnSpLocks/>
            <a:stCxn id="8" idx="2"/>
            <a:endCxn id="3" idx="6"/>
          </p:cNvCxnSpPr>
          <p:nvPr/>
        </p:nvCxnSpPr>
        <p:spPr>
          <a:xfrm flipH="1">
            <a:off x="6304840" y="6019249"/>
            <a:ext cx="1938289" cy="674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7EA5CC-2BB5-63B5-B2BB-261848F45A3C}"/>
                  </a:ext>
                </a:extLst>
              </p:cNvPr>
              <p:cNvSpPr txBox="1"/>
              <p:nvPr/>
            </p:nvSpPr>
            <p:spPr>
              <a:xfrm>
                <a:off x="8724508" y="2148727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7EA5CC-2BB5-63B5-B2BB-261848F4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8" y="2148727"/>
                <a:ext cx="3554759" cy="392543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216E6-115B-F139-A04D-0F3C5DE3FB5E}"/>
                  </a:ext>
                </a:extLst>
              </p:cNvPr>
              <p:cNvSpPr txBox="1"/>
              <p:nvPr/>
            </p:nvSpPr>
            <p:spPr>
              <a:xfrm>
                <a:off x="8724508" y="3338401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5216E6-115B-F139-A04D-0F3C5DE3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8" y="3338401"/>
                <a:ext cx="3554759" cy="392543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C85B8D-C155-87C9-A7BB-81A236F52CC7}"/>
                  </a:ext>
                </a:extLst>
              </p:cNvPr>
              <p:cNvSpPr txBox="1"/>
              <p:nvPr/>
            </p:nvSpPr>
            <p:spPr>
              <a:xfrm>
                <a:off x="8759963" y="4581721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C85B8D-C155-87C9-A7BB-81A236F5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963" y="4581721"/>
                <a:ext cx="3554759" cy="392543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C766E3-6A16-173C-F908-5522D65A9555}"/>
                  </a:ext>
                </a:extLst>
              </p:cNvPr>
              <p:cNvSpPr txBox="1"/>
              <p:nvPr/>
            </p:nvSpPr>
            <p:spPr>
              <a:xfrm>
                <a:off x="8724507" y="5874175"/>
                <a:ext cx="355475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C766E3-6A16-173C-F908-5522D65A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7" y="5874175"/>
                <a:ext cx="3554759" cy="39254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B35C41-C538-3D3C-673A-420151461924}"/>
                  </a:ext>
                </a:extLst>
              </p:cNvPr>
              <p:cNvSpPr txBox="1"/>
              <p:nvPr/>
            </p:nvSpPr>
            <p:spPr>
              <a:xfrm>
                <a:off x="5647466" y="300490"/>
                <a:ext cx="1070112" cy="391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B35C41-C538-3D3C-673A-420151461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66" y="300490"/>
                <a:ext cx="1070112" cy="391133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5CA04-60F5-45FC-D678-79AD1A94AED9}"/>
                  </a:ext>
                </a:extLst>
              </p:cNvPr>
              <p:cNvSpPr txBox="1"/>
              <p:nvPr/>
            </p:nvSpPr>
            <p:spPr>
              <a:xfrm>
                <a:off x="615067" y="2285224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0%→75%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5CA04-60F5-45FC-D678-79AD1A94A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7" y="2285224"/>
                <a:ext cx="6086844" cy="425886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666630-F8CC-816E-8A26-6CE0AA5F6C21}"/>
                  </a:ext>
                </a:extLst>
              </p:cNvPr>
              <p:cNvSpPr txBox="1"/>
              <p:nvPr/>
            </p:nvSpPr>
            <p:spPr>
              <a:xfrm>
                <a:off x="615067" y="3028150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0%→50%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50%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666630-F8CC-816E-8A26-6CE0AA5F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7" y="3028150"/>
                <a:ext cx="6086844" cy="425886"/>
              </a:xfrm>
              <a:prstGeom prst="rect">
                <a:avLst/>
              </a:prstGeom>
              <a:blipFill>
                <a:blip r:embed="rId10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74255B-6D0C-B662-5C2C-61D00912843D}"/>
                  </a:ext>
                </a:extLst>
              </p:cNvPr>
              <p:cNvSpPr txBox="1"/>
              <p:nvPr/>
            </p:nvSpPr>
            <p:spPr>
              <a:xfrm>
                <a:off x="615067" y="3674209"/>
                <a:ext cx="6086844" cy="42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0%→25%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74255B-6D0C-B662-5C2C-61D009128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7" y="3674209"/>
                <a:ext cx="6086844" cy="425886"/>
              </a:xfrm>
              <a:prstGeom prst="rect">
                <a:avLst/>
              </a:prstGeom>
              <a:blipFill>
                <a:blip r:embed="rId11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5AB5F1-AFB8-FF4B-079B-D21DF863D21D}"/>
                  </a:ext>
                </a:extLst>
              </p:cNvPr>
              <p:cNvSpPr txBox="1"/>
              <p:nvPr/>
            </p:nvSpPr>
            <p:spPr>
              <a:xfrm>
                <a:off x="509050" y="4352107"/>
                <a:ext cx="6086844" cy="43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sz="2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5AB5F1-AFB8-FF4B-079B-D21DF863D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0" y="4352107"/>
                <a:ext cx="6086844" cy="436081"/>
              </a:xfrm>
              <a:prstGeom prst="rect">
                <a:avLst/>
              </a:prstGeom>
              <a:blipFill>
                <a:blip r:embed="rId1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Brace 48">
            <a:extLst>
              <a:ext uri="{FF2B5EF4-FFF2-40B4-BE49-F238E27FC236}">
                <a16:creationId xmlns:a16="http://schemas.microsoft.com/office/drawing/2014/main" id="{22A53D9E-CAEB-A302-754B-8E7DBA496A69}"/>
              </a:ext>
            </a:extLst>
          </p:cNvPr>
          <p:cNvSpPr/>
          <p:nvPr/>
        </p:nvSpPr>
        <p:spPr>
          <a:xfrm>
            <a:off x="738876" y="1495410"/>
            <a:ext cx="268589" cy="3613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E0676B4-BB4E-2487-9167-1744BCDC6003}"/>
              </a:ext>
            </a:extLst>
          </p:cNvPr>
          <p:cNvSpPr txBox="1">
            <a:spLocks/>
          </p:cNvSpPr>
          <p:nvPr/>
        </p:nvSpPr>
        <p:spPr>
          <a:xfrm>
            <a:off x="105032" y="3041359"/>
            <a:ext cx="658511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6F5D44-7674-EB1F-B0F8-0022D1BB6F71}"/>
                  </a:ext>
                </a:extLst>
              </p:cNvPr>
              <p:cNvSpPr txBox="1"/>
              <p:nvPr/>
            </p:nvSpPr>
            <p:spPr>
              <a:xfrm>
                <a:off x="-15667" y="2537453"/>
                <a:ext cx="899908" cy="668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6F5D44-7674-EB1F-B0F8-0022D1BB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67" y="2537453"/>
                <a:ext cx="899908" cy="6681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1C94F70-ECC6-3445-72AC-53EFD43652A4}"/>
              </a:ext>
            </a:extLst>
          </p:cNvPr>
          <p:cNvSpPr/>
          <p:nvPr/>
        </p:nvSpPr>
        <p:spPr>
          <a:xfrm>
            <a:off x="5788006" y="5829947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F682A-296B-7B33-8874-DEBA27914525}"/>
                  </a:ext>
                </a:extLst>
              </p:cNvPr>
              <p:cNvSpPr txBox="1"/>
              <p:nvPr/>
            </p:nvSpPr>
            <p:spPr>
              <a:xfrm>
                <a:off x="4712755" y="6171002"/>
                <a:ext cx="1070112" cy="391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F682A-296B-7B33-8874-DEBA2791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55" y="6171002"/>
                <a:ext cx="1070112" cy="391133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67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0A8798-FCB9-5E27-76AE-4B0DF22EFEBD}"/>
              </a:ext>
            </a:extLst>
          </p:cNvPr>
          <p:cNvSpPr/>
          <p:nvPr/>
        </p:nvSpPr>
        <p:spPr>
          <a:xfrm>
            <a:off x="7994205" y="572642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097B9-BF3F-8F31-B2AF-5E0CD7C67EA0}"/>
                  </a:ext>
                </a:extLst>
              </p:cNvPr>
              <p:cNvSpPr txBox="1"/>
              <p:nvPr/>
            </p:nvSpPr>
            <p:spPr>
              <a:xfrm>
                <a:off x="8658663" y="5983181"/>
                <a:ext cx="1070112" cy="391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097B9-BF3F-8F31-B2AF-5E0CD7C6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63" y="5983181"/>
                <a:ext cx="1070112" cy="391133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E4BA42C-326A-6B92-B3FB-08C07E25D5F1}"/>
              </a:ext>
            </a:extLst>
          </p:cNvPr>
          <p:cNvSpPr/>
          <p:nvPr/>
        </p:nvSpPr>
        <p:spPr>
          <a:xfrm>
            <a:off x="10134815" y="171975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21A78-D446-447D-DF0F-11F8ED935935}"/>
                  </a:ext>
                </a:extLst>
              </p:cNvPr>
              <p:cNvSpPr txBox="1"/>
              <p:nvPr/>
            </p:nvSpPr>
            <p:spPr>
              <a:xfrm>
                <a:off x="10677050" y="1613218"/>
                <a:ext cx="1070112" cy="39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75%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21A78-D446-447D-DF0F-11F8ED93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050" y="1613218"/>
                <a:ext cx="1070112" cy="392543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E28428-94B5-873F-B649-424FA5191620}"/>
              </a:ext>
            </a:extLst>
          </p:cNvPr>
          <p:cNvCxnSpPr>
            <a:cxnSpLocks/>
          </p:cNvCxnSpPr>
          <p:nvPr/>
        </p:nvCxnSpPr>
        <p:spPr>
          <a:xfrm>
            <a:off x="8252622" y="489336"/>
            <a:ext cx="0" cy="559231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94DAA-0179-D199-3041-77DCC8FD7581}"/>
              </a:ext>
            </a:extLst>
          </p:cNvPr>
          <p:cNvCxnSpPr>
            <a:cxnSpLocks/>
          </p:cNvCxnSpPr>
          <p:nvPr/>
        </p:nvCxnSpPr>
        <p:spPr>
          <a:xfrm>
            <a:off x="10405932" y="569345"/>
            <a:ext cx="0" cy="559231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EB6633-B4E6-2B5C-AD94-9582D6C26D11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8435350" y="2158071"/>
            <a:ext cx="1775154" cy="364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059D4E-22B9-DB18-9615-476B1EDFACE8}"/>
              </a:ext>
            </a:extLst>
          </p:cNvPr>
          <p:cNvSpPr txBox="1"/>
          <p:nvPr/>
        </p:nvSpPr>
        <p:spPr>
          <a:xfrm>
            <a:off x="987395" y="489336"/>
            <a:ext cx="453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166348-B17F-3F0D-0586-6B4CC14BC4D1}"/>
                  </a:ext>
                </a:extLst>
              </p:cNvPr>
              <p:cNvSpPr txBox="1"/>
              <p:nvPr/>
            </p:nvSpPr>
            <p:spPr>
              <a:xfrm>
                <a:off x="530454" y="1175281"/>
                <a:ext cx="5053151" cy="652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75%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0%</m:t>
                              </m:r>
                            </m:sup>
                          </m:sSub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𝑐h𝑎𝑟𝑔𝑒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166348-B17F-3F0D-0586-6B4CC14B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4" y="1175281"/>
                <a:ext cx="5053151" cy="652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878A40-4EF5-80BC-59B4-E1484822F28F}"/>
                  </a:ext>
                </a:extLst>
              </p:cNvPr>
              <p:cNvSpPr txBox="1"/>
              <p:nvPr/>
            </p:nvSpPr>
            <p:spPr>
              <a:xfrm>
                <a:off x="543687" y="2796139"/>
                <a:ext cx="50531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878A40-4EF5-80BC-59B4-E1484822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7" y="2796139"/>
                <a:ext cx="5053151" cy="276999"/>
              </a:xfrm>
              <a:prstGeom prst="rect">
                <a:avLst/>
              </a:prstGeom>
              <a:blipFill>
                <a:blip r:embed="rId5"/>
                <a:stretch>
                  <a:fillRect l="-16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0AC7FA-CCF9-9E82-E74F-AE0C8556DCFD}"/>
                  </a:ext>
                </a:extLst>
              </p:cNvPr>
              <p:cNvSpPr txBox="1"/>
              <p:nvPr/>
            </p:nvSpPr>
            <p:spPr>
              <a:xfrm>
                <a:off x="530454" y="1923883"/>
                <a:ext cx="6542535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𝐷𝑂𝐷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100%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∗0.5−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𝑐𝑦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𝐷𝑂𝐷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0AC7FA-CCF9-9E82-E74F-AE0C8556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4" y="1923883"/>
                <a:ext cx="6542535" cy="6162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2D7DA-CE38-E9A5-2DCE-6F0D8FD1FE24}"/>
                  </a:ext>
                </a:extLst>
              </p:cNvPr>
              <p:cNvSpPr txBox="1"/>
              <p:nvPr/>
            </p:nvSpPr>
            <p:spPr>
              <a:xfrm>
                <a:off x="517045" y="3291298"/>
                <a:ext cx="5053151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2D7DA-CE38-E9A5-2DCE-6F0D8FD1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5" y="3291298"/>
                <a:ext cx="5053151" cy="299569"/>
              </a:xfrm>
              <a:prstGeom prst="rect">
                <a:avLst/>
              </a:prstGeom>
              <a:blipFill>
                <a:blip r:embed="rId7"/>
                <a:stretch>
                  <a:fillRect l="-168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2A23-38CC-DB01-33CC-5305FA94D4B9}"/>
                  </a:ext>
                </a:extLst>
              </p:cNvPr>
              <p:cNvSpPr txBox="1"/>
              <p:nvPr/>
            </p:nvSpPr>
            <p:spPr>
              <a:xfrm>
                <a:off x="266599" y="5294800"/>
                <a:ext cx="7986023" cy="326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0%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𝑔𝑟𝑖𝑑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%</m:t>
                        </m:r>
                      </m:sup>
                    </m:sSub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2A23-38CC-DB01-33CC-5305FA94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9" y="5294800"/>
                <a:ext cx="7986023" cy="326693"/>
              </a:xfrm>
              <a:prstGeom prst="rect">
                <a:avLst/>
              </a:prstGeom>
              <a:blipFill>
                <a:blip r:embed="rId8"/>
                <a:stretch>
                  <a:fillRect l="-1069" t="-377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C754B6-3CB2-8419-F4BC-C2CF8B9E0647}"/>
                  </a:ext>
                </a:extLst>
              </p:cNvPr>
              <p:cNvSpPr txBox="1"/>
              <p:nvPr/>
            </p:nvSpPr>
            <p:spPr>
              <a:xfrm>
                <a:off x="266599" y="5835591"/>
                <a:ext cx="7986023" cy="326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C754B6-3CB2-8419-F4BC-C2CF8B9E0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9" y="5835591"/>
                <a:ext cx="7986023" cy="326693"/>
              </a:xfrm>
              <a:prstGeom prst="rect">
                <a:avLst/>
              </a:prstGeom>
              <a:blipFill>
                <a:blip r:embed="rId9"/>
                <a:stretch>
                  <a:fillRect l="-1374" t="-1852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7C570E-6E79-715F-D699-70E83C34C8AD}"/>
                  </a:ext>
                </a:extLst>
              </p:cNvPr>
              <p:cNvSpPr txBox="1"/>
              <p:nvPr/>
            </p:nvSpPr>
            <p:spPr>
              <a:xfrm>
                <a:off x="375515" y="398758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7                 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𝑐𝑎𝑝𝑎𝑐𝑖𝑡𝑦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7C570E-6E79-715F-D699-70E83C34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15" y="3987588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l="-3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5F29E3-D9D9-6A66-8D5A-3867C909FD52}"/>
                  </a:ext>
                </a:extLst>
              </p:cNvPr>
              <p:cNvSpPr txBox="1"/>
              <p:nvPr/>
            </p:nvSpPr>
            <p:spPr>
              <a:xfrm>
                <a:off x="375515" y="438430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𝑐𝑎𝑝𝑎𝑐𝑖𝑡𝑦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5F29E3-D9D9-6A66-8D5A-3867C909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15" y="4384309"/>
                <a:ext cx="6096000" cy="369332"/>
              </a:xfrm>
              <a:prstGeom prst="rect">
                <a:avLst/>
              </a:prstGeom>
              <a:blipFill>
                <a:blip r:embed="rId11"/>
                <a:stretch>
                  <a:fillRect l="-3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0A8798-FCB9-5E27-76AE-4B0DF22EFEBD}"/>
              </a:ext>
            </a:extLst>
          </p:cNvPr>
          <p:cNvSpPr/>
          <p:nvPr/>
        </p:nvSpPr>
        <p:spPr>
          <a:xfrm>
            <a:off x="8019605" y="84364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097B9-BF3F-8F31-B2AF-5E0CD7C67EA0}"/>
                  </a:ext>
                </a:extLst>
              </p:cNvPr>
              <p:cNvSpPr txBox="1"/>
              <p:nvPr/>
            </p:nvSpPr>
            <p:spPr>
              <a:xfrm>
                <a:off x="7742966" y="385330"/>
                <a:ext cx="1070112" cy="391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097B9-BF3F-8F31-B2AF-5E0CD7C6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966" y="385330"/>
                <a:ext cx="1070112" cy="391133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E4BA42C-326A-6B92-B3FB-08C07E25D5F1}"/>
              </a:ext>
            </a:extLst>
          </p:cNvPr>
          <p:cNvSpPr/>
          <p:nvPr/>
        </p:nvSpPr>
        <p:spPr>
          <a:xfrm>
            <a:off x="10215049" y="336550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21A78-D446-447D-DF0F-11F8ED935935}"/>
                  </a:ext>
                </a:extLst>
              </p:cNvPr>
              <p:cNvSpPr txBox="1"/>
              <p:nvPr/>
            </p:nvSpPr>
            <p:spPr>
              <a:xfrm>
                <a:off x="10473466" y="2974367"/>
                <a:ext cx="1070112" cy="39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21A78-D446-447D-DF0F-11F8ED93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466" y="2974367"/>
                <a:ext cx="1070112" cy="392543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E28428-94B5-873F-B649-424FA5191620}"/>
              </a:ext>
            </a:extLst>
          </p:cNvPr>
          <p:cNvCxnSpPr>
            <a:cxnSpLocks/>
          </p:cNvCxnSpPr>
          <p:nvPr/>
        </p:nvCxnSpPr>
        <p:spPr>
          <a:xfrm>
            <a:off x="8278022" y="920223"/>
            <a:ext cx="0" cy="559231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94DAA-0179-D199-3041-77DCC8FD7581}"/>
              </a:ext>
            </a:extLst>
          </p:cNvPr>
          <p:cNvCxnSpPr>
            <a:cxnSpLocks/>
          </p:cNvCxnSpPr>
          <p:nvPr/>
        </p:nvCxnSpPr>
        <p:spPr>
          <a:xfrm>
            <a:off x="10473466" y="889606"/>
            <a:ext cx="0" cy="559231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EB6633-B4E6-2B5C-AD94-9582D6C26D1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460750" y="1281967"/>
            <a:ext cx="1754299" cy="215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059D4E-22B9-DB18-9615-476B1EDFACE8}"/>
              </a:ext>
            </a:extLst>
          </p:cNvPr>
          <p:cNvSpPr txBox="1"/>
          <p:nvPr/>
        </p:nvSpPr>
        <p:spPr>
          <a:xfrm>
            <a:off x="987395" y="489336"/>
            <a:ext cx="453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166348-B17F-3F0D-0586-6B4CC14BC4D1}"/>
                  </a:ext>
                </a:extLst>
              </p:cNvPr>
              <p:cNvSpPr txBox="1"/>
              <p:nvPr/>
            </p:nvSpPr>
            <p:spPr>
              <a:xfrm>
                <a:off x="512419" y="1433745"/>
                <a:ext cx="5053151" cy="572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100%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50%</m:t>
                              </m:r>
                            </m:sup>
                          </m:sSub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𝑑𝑖𝑠𝑐h𝑎𝑟𝑔𝑒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166348-B17F-3F0D-0586-6B4CC14B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9" y="1433745"/>
                <a:ext cx="505315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878A40-4EF5-80BC-59B4-E1484822F28F}"/>
                  </a:ext>
                </a:extLst>
              </p:cNvPr>
              <p:cNvSpPr txBox="1"/>
              <p:nvPr/>
            </p:nvSpPr>
            <p:spPr>
              <a:xfrm>
                <a:off x="530455" y="2958718"/>
                <a:ext cx="50531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878A40-4EF5-80BC-59B4-E1484822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5" y="2958718"/>
                <a:ext cx="5053151" cy="276999"/>
              </a:xfrm>
              <a:prstGeom prst="rect">
                <a:avLst/>
              </a:prstGeom>
              <a:blipFill>
                <a:blip r:embed="rId5"/>
                <a:stretch>
                  <a:fillRect l="-16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0AC7FA-CCF9-9E82-E74F-AE0C8556DCFD}"/>
                  </a:ext>
                </a:extLst>
              </p:cNvPr>
              <p:cNvSpPr txBox="1"/>
              <p:nvPr/>
            </p:nvSpPr>
            <p:spPr>
              <a:xfrm>
                <a:off x="530455" y="2193968"/>
                <a:ext cx="6542535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𝐷𝑂𝐷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0%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∗0.5−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𝑐𝑦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𝐷𝑂𝐷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0AC7FA-CCF9-9E82-E74F-AE0C8556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5" y="2193968"/>
                <a:ext cx="6542535" cy="6162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5CA998-5CF3-18D5-B193-296C6BDDA67A}"/>
                  </a:ext>
                </a:extLst>
              </p:cNvPr>
              <p:cNvSpPr txBox="1"/>
              <p:nvPr/>
            </p:nvSpPr>
            <p:spPr>
              <a:xfrm>
                <a:off x="393599" y="4230952"/>
                <a:ext cx="7986023" cy="326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𝑔𝑟𝑖𝑑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%</m:t>
                        </m:r>
                      </m:sup>
                    </m:sSub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5CA998-5CF3-18D5-B193-296C6BDDA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99" y="4230952"/>
                <a:ext cx="7986023" cy="326693"/>
              </a:xfrm>
              <a:prstGeom prst="rect">
                <a:avLst/>
              </a:prstGeom>
              <a:blipFill>
                <a:blip r:embed="rId7"/>
                <a:stretch>
                  <a:fillRect l="-1069" t="-1852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128ED-98F2-885F-7F05-3C479B01AB91}"/>
                  </a:ext>
                </a:extLst>
              </p:cNvPr>
              <p:cNvSpPr txBox="1"/>
              <p:nvPr/>
            </p:nvSpPr>
            <p:spPr>
              <a:xfrm>
                <a:off x="393599" y="4771743"/>
                <a:ext cx="7986023" cy="326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128ED-98F2-885F-7F05-3C479B01A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99" y="4771743"/>
                <a:ext cx="7986023" cy="326693"/>
              </a:xfrm>
              <a:prstGeom prst="rect">
                <a:avLst/>
              </a:prstGeom>
              <a:blipFill>
                <a:blip r:embed="rId8"/>
                <a:stretch>
                  <a:fillRect l="-1374" t="-377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4AC9D9-A491-22AA-DDAF-D22EF88DB439}"/>
                  </a:ext>
                </a:extLst>
              </p:cNvPr>
              <p:cNvSpPr txBox="1"/>
              <p:nvPr/>
            </p:nvSpPr>
            <p:spPr>
              <a:xfrm>
                <a:off x="530455" y="3472476"/>
                <a:ext cx="5053151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4AC9D9-A491-22AA-DDAF-D22EF88D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5" y="3472476"/>
                <a:ext cx="5053151" cy="299569"/>
              </a:xfrm>
              <a:prstGeom prst="rect">
                <a:avLst/>
              </a:prstGeom>
              <a:blipFill>
                <a:blip r:embed="rId9"/>
                <a:stretch>
                  <a:fillRect l="-1689" t="-204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6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1BD277-3F3C-E843-CB48-5B0F65F9D83F}"/>
              </a:ext>
            </a:extLst>
          </p:cNvPr>
          <p:cNvSpPr/>
          <p:nvPr/>
        </p:nvSpPr>
        <p:spPr>
          <a:xfrm>
            <a:off x="1481535" y="504364"/>
            <a:ext cx="11239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B0063-4445-45A4-DEC6-6A4E7828527F}"/>
              </a:ext>
            </a:extLst>
          </p:cNvPr>
          <p:cNvSpPr/>
          <p:nvPr/>
        </p:nvSpPr>
        <p:spPr>
          <a:xfrm>
            <a:off x="4178300" y="543536"/>
            <a:ext cx="12382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45CDC6-1F78-BD9F-0134-08D421F05027}"/>
              </a:ext>
            </a:extLst>
          </p:cNvPr>
          <p:cNvCxnSpPr>
            <a:cxnSpLocks/>
          </p:cNvCxnSpPr>
          <p:nvPr/>
        </p:nvCxnSpPr>
        <p:spPr>
          <a:xfrm>
            <a:off x="692150" y="2429486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201ACF-A43D-CE99-7E75-DE966C22599E}"/>
              </a:ext>
            </a:extLst>
          </p:cNvPr>
          <p:cNvCxnSpPr>
            <a:stCxn id="5" idx="2"/>
          </p:cNvCxnSpPr>
          <p:nvPr/>
        </p:nvCxnSpPr>
        <p:spPr>
          <a:xfrm>
            <a:off x="4797425" y="1324586"/>
            <a:ext cx="9525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B7BAF7-515A-3AB3-B780-487EF861CCE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2605485" y="852027"/>
            <a:ext cx="1572815" cy="8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EDBD95-F46F-2B1E-F224-4515A0E9C392}"/>
              </a:ext>
            </a:extLst>
          </p:cNvPr>
          <p:cNvSpPr txBox="1"/>
          <p:nvPr/>
        </p:nvSpPr>
        <p:spPr>
          <a:xfrm>
            <a:off x="4564063" y="706532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84586-A3A3-BD09-46E5-EC9AA443DAFD}"/>
              </a:ext>
            </a:extLst>
          </p:cNvPr>
          <p:cNvSpPr txBox="1"/>
          <p:nvPr/>
        </p:nvSpPr>
        <p:spPr>
          <a:xfrm>
            <a:off x="1511301" y="684863"/>
            <a:ext cx="99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03976-B972-4725-38C9-4E47E6E95F37}"/>
              </a:ext>
            </a:extLst>
          </p:cNvPr>
          <p:cNvCxnSpPr>
            <a:cxnSpLocks/>
          </p:cNvCxnSpPr>
          <p:nvPr/>
        </p:nvCxnSpPr>
        <p:spPr>
          <a:xfrm>
            <a:off x="3659187" y="2429486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B7AB1A-49AB-2920-5573-235B3ADD2277}"/>
              </a:ext>
            </a:extLst>
          </p:cNvPr>
          <p:cNvSpPr/>
          <p:nvPr/>
        </p:nvSpPr>
        <p:spPr>
          <a:xfrm>
            <a:off x="1767285" y="1670580"/>
            <a:ext cx="495300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FF7985-DBEF-56FC-84CE-3E76E9BE3CCE}"/>
              </a:ext>
            </a:extLst>
          </p:cNvPr>
          <p:cNvSpPr/>
          <p:nvPr/>
        </p:nvSpPr>
        <p:spPr>
          <a:xfrm>
            <a:off x="4549775" y="1764283"/>
            <a:ext cx="495300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E4EBF1-8357-9B3D-38D4-222C06EDA1BD}"/>
              </a:ext>
            </a:extLst>
          </p:cNvPr>
          <p:cNvCxnSpPr>
            <a:cxnSpLocks/>
          </p:cNvCxnSpPr>
          <p:nvPr/>
        </p:nvCxnSpPr>
        <p:spPr>
          <a:xfrm>
            <a:off x="2060180" y="1237192"/>
            <a:ext cx="0" cy="1192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FAF91F-AF81-241E-368B-B0D6FA16DBDD}"/>
                  </a:ext>
                </a:extLst>
              </p:cNvPr>
              <p:cNvSpPr txBox="1"/>
              <p:nvPr/>
            </p:nvSpPr>
            <p:spPr>
              <a:xfrm>
                <a:off x="520599" y="3329395"/>
                <a:ext cx="8271672" cy="300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FAF91F-AF81-241E-368B-B0D6FA16D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99" y="3329395"/>
                <a:ext cx="8271672" cy="300210"/>
              </a:xfrm>
              <a:prstGeom prst="rect">
                <a:avLst/>
              </a:prstGeom>
              <a:blipFill>
                <a:blip r:embed="rId2"/>
                <a:stretch>
                  <a:fillRect l="-1326" t="-2041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C3D823E-164F-82B3-5B47-630B2DE9DD86}"/>
              </a:ext>
            </a:extLst>
          </p:cNvPr>
          <p:cNvSpPr txBox="1"/>
          <p:nvPr/>
        </p:nvSpPr>
        <p:spPr>
          <a:xfrm>
            <a:off x="520599" y="2861503"/>
            <a:ext cx="12466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4 CASES: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CE423F-9912-497B-44CD-E09EEC3FE37F}"/>
                  </a:ext>
                </a:extLst>
              </p:cNvPr>
              <p:cNvSpPr txBox="1"/>
              <p:nvPr/>
            </p:nvSpPr>
            <p:spPr>
              <a:xfrm>
                <a:off x="482645" y="4758369"/>
                <a:ext cx="7986023" cy="298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CE423F-9912-497B-44CD-E09EEC3F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" y="4758369"/>
                <a:ext cx="7986023" cy="298800"/>
              </a:xfrm>
              <a:prstGeom prst="rect">
                <a:avLst/>
              </a:prstGeom>
              <a:blipFill>
                <a:blip r:embed="rId3"/>
                <a:stretch>
                  <a:fillRect l="-1374" t="-4082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A77630-7E7E-3365-4C56-CAD255A28018}"/>
                  </a:ext>
                </a:extLst>
              </p:cNvPr>
              <p:cNvSpPr txBox="1"/>
              <p:nvPr/>
            </p:nvSpPr>
            <p:spPr>
              <a:xfrm>
                <a:off x="2987675" y="6278682"/>
                <a:ext cx="3904654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𝑏𝑎𝑡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𝑝𝑣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A77630-7E7E-3365-4C56-CAD255A28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5" y="6278682"/>
                <a:ext cx="3904654" cy="299569"/>
              </a:xfrm>
              <a:prstGeom prst="rect">
                <a:avLst/>
              </a:prstGeom>
              <a:blipFill>
                <a:blip r:embed="rId4"/>
                <a:stretch>
                  <a:fillRect l="-218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9C8C-7F2C-080F-0796-4942FD272DDA}"/>
                  </a:ext>
                </a:extLst>
              </p:cNvPr>
              <p:cNvSpPr txBox="1"/>
              <p:nvPr/>
            </p:nvSpPr>
            <p:spPr>
              <a:xfrm>
                <a:off x="482645" y="5436069"/>
                <a:ext cx="8629559" cy="298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609C8C-7F2C-080F-0796-4942FD272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" y="5436069"/>
                <a:ext cx="8629559" cy="298800"/>
              </a:xfrm>
              <a:prstGeom prst="rect">
                <a:avLst/>
              </a:prstGeom>
              <a:blipFill>
                <a:blip r:embed="rId5"/>
                <a:stretch>
                  <a:fillRect l="-1271" t="-4082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51BA4A-8E3B-82EA-7376-BCFE01032D84}"/>
                  </a:ext>
                </a:extLst>
              </p:cNvPr>
              <p:cNvSpPr txBox="1"/>
              <p:nvPr/>
            </p:nvSpPr>
            <p:spPr>
              <a:xfrm>
                <a:off x="482645" y="3984798"/>
                <a:ext cx="8271672" cy="298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0%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51BA4A-8E3B-82EA-7376-BCFE01032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" y="3984798"/>
                <a:ext cx="8271672" cy="298800"/>
              </a:xfrm>
              <a:prstGeom prst="rect">
                <a:avLst/>
              </a:prstGeom>
              <a:blipFill>
                <a:blip r:embed="rId6"/>
                <a:stretch>
                  <a:fillRect l="-1326" t="-4082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384DB5E-A32A-C9F8-03BA-8F13AA422995}"/>
              </a:ext>
            </a:extLst>
          </p:cNvPr>
          <p:cNvSpPr txBox="1"/>
          <p:nvPr/>
        </p:nvSpPr>
        <p:spPr>
          <a:xfrm>
            <a:off x="6645173" y="3369835"/>
            <a:ext cx="52515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DISCHARGE PHASE = from Battery and from PV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A5BCB9-6AC3-D9C2-93CD-8E008AF5262A}"/>
              </a:ext>
            </a:extLst>
          </p:cNvPr>
          <p:cNvSpPr txBox="1"/>
          <p:nvPr/>
        </p:nvSpPr>
        <p:spPr>
          <a:xfrm>
            <a:off x="6645170" y="3936464"/>
            <a:ext cx="52515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CHARGING PHASE = from grid -&gt; negative revenue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C1A2F-916D-8CE0-3774-B4E5F7E6A56B}"/>
              </a:ext>
            </a:extLst>
          </p:cNvPr>
          <p:cNvSpPr txBox="1"/>
          <p:nvPr/>
        </p:nvSpPr>
        <p:spPr>
          <a:xfrm>
            <a:off x="6645170" y="5293203"/>
            <a:ext cx="52515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CHARGING PHASE = from both PV(available) and from grid (remaining part)-&gt; negative revenues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9DE21-793A-8963-DB7B-7EEDFA48DED0}"/>
              </a:ext>
            </a:extLst>
          </p:cNvPr>
          <p:cNvSpPr txBox="1"/>
          <p:nvPr/>
        </p:nvSpPr>
        <p:spPr>
          <a:xfrm>
            <a:off x="6645170" y="4522188"/>
            <a:ext cx="52515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CHARGING PHASE = from PV, what is left is sold to the grid -&gt;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F6F9C8-6BDB-29BF-14C8-F924CAF27496}"/>
                  </a:ext>
                </a:extLst>
              </p:cNvPr>
              <p:cNvSpPr txBox="1"/>
              <p:nvPr/>
            </p:nvSpPr>
            <p:spPr>
              <a:xfrm>
                <a:off x="5951637" y="2638732"/>
                <a:ext cx="5915025" cy="357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𝑐𝑜𝑚𝑝𝑙𝑒𝑡𝑒𝑙𝑦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F6F9C8-6BDB-29BF-14C8-F924CAF27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37" y="2638732"/>
                <a:ext cx="5915025" cy="357534"/>
              </a:xfrm>
              <a:prstGeom prst="rect">
                <a:avLst/>
              </a:prstGeom>
              <a:blipFill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Brace 44">
            <a:extLst>
              <a:ext uri="{FF2B5EF4-FFF2-40B4-BE49-F238E27FC236}">
                <a16:creationId xmlns:a16="http://schemas.microsoft.com/office/drawing/2014/main" id="{25BBFBC8-5BFB-B572-2F4B-D5B6F6DC8335}"/>
              </a:ext>
            </a:extLst>
          </p:cNvPr>
          <p:cNvSpPr/>
          <p:nvPr/>
        </p:nvSpPr>
        <p:spPr>
          <a:xfrm rot="5400000">
            <a:off x="3305198" y="5260424"/>
            <a:ext cx="298802" cy="1447401"/>
          </a:xfrm>
          <a:prstGeom prst="rightBrace">
            <a:avLst>
              <a:gd name="adj1" fmla="val 8333"/>
              <a:gd name="adj2" fmla="val 52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314AF3-1CB4-8CAB-D122-D983595E52A7}"/>
              </a:ext>
            </a:extLst>
          </p:cNvPr>
          <p:cNvSpPr txBox="1"/>
          <p:nvPr/>
        </p:nvSpPr>
        <p:spPr>
          <a:xfrm>
            <a:off x="6378473" y="429533"/>
            <a:ext cx="52515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ASSUMPTIONS : PV allocates power to battery whenever it is available (when charging is needed) otherwise it sells the power to the grid when in discharge phase</a:t>
            </a:r>
          </a:p>
        </p:txBody>
      </p:sp>
    </p:spTree>
    <p:extLst>
      <p:ext uri="{BB962C8B-B14F-4D97-AF65-F5344CB8AC3E}">
        <p14:creationId xmlns:p14="http://schemas.microsoft.com/office/powerpoint/2010/main" val="395204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66DE78B-31AA-1F3A-B9B0-48DD822C36C5}"/>
              </a:ext>
            </a:extLst>
          </p:cNvPr>
          <p:cNvSpPr/>
          <p:nvPr/>
        </p:nvSpPr>
        <p:spPr>
          <a:xfrm>
            <a:off x="1379111" y="288922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ADF633-CBA6-5C7C-2943-7AE8F3146D1F}"/>
              </a:ext>
            </a:extLst>
          </p:cNvPr>
          <p:cNvSpPr/>
          <p:nvPr/>
        </p:nvSpPr>
        <p:spPr>
          <a:xfrm>
            <a:off x="3783496" y="37119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AFE585-D984-0E32-6CEF-F00158055FB9}"/>
              </a:ext>
            </a:extLst>
          </p:cNvPr>
          <p:cNvSpPr/>
          <p:nvPr/>
        </p:nvSpPr>
        <p:spPr>
          <a:xfrm>
            <a:off x="3783496" y="169742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809F7-C9A3-1E98-36E2-0EA4C4501ABA}"/>
              </a:ext>
            </a:extLst>
          </p:cNvPr>
          <p:cNvSpPr/>
          <p:nvPr/>
        </p:nvSpPr>
        <p:spPr>
          <a:xfrm>
            <a:off x="3783496" y="288922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1ECDAF-F393-4E05-8B44-0B48ED97ED94}"/>
              </a:ext>
            </a:extLst>
          </p:cNvPr>
          <p:cNvSpPr/>
          <p:nvPr/>
        </p:nvSpPr>
        <p:spPr>
          <a:xfrm>
            <a:off x="3761985" y="4178257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/>
              <p:nvPr/>
            </p:nvSpPr>
            <p:spPr>
              <a:xfrm>
                <a:off x="1686604" y="639287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4" y="6392876"/>
                <a:ext cx="579518" cy="276999"/>
              </a:xfrm>
              <a:prstGeom prst="rect">
                <a:avLst/>
              </a:prstGeom>
              <a:blipFill>
                <a:blip r:embed="rId2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9BE15E-FEE7-ACF8-7219-C3BF8A20468C}"/>
                  </a:ext>
                </a:extLst>
              </p:cNvPr>
              <p:cNvSpPr txBox="1"/>
              <p:nvPr/>
            </p:nvSpPr>
            <p:spPr>
              <a:xfrm>
                <a:off x="3723305" y="6387102"/>
                <a:ext cx="451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9BE15E-FEE7-ACF8-7219-C3BF8A20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05" y="6387102"/>
                <a:ext cx="451277" cy="276999"/>
              </a:xfrm>
              <a:prstGeom prst="rect">
                <a:avLst/>
              </a:prstGeom>
              <a:blipFill>
                <a:blip r:embed="rId3"/>
                <a:stretch>
                  <a:fillRect l="-17568" t="-28889" r="-2973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2CEA1-0595-ED9B-31F7-ADD6384E0F73}"/>
                  </a:ext>
                </a:extLst>
              </p:cNvPr>
              <p:cNvSpPr txBox="1"/>
              <p:nvPr/>
            </p:nvSpPr>
            <p:spPr>
              <a:xfrm>
                <a:off x="10646046" y="6283135"/>
                <a:ext cx="587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2CEA1-0595-ED9B-31F7-ADD6384E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046" y="6283135"/>
                <a:ext cx="587533" cy="276999"/>
              </a:xfrm>
              <a:prstGeom prst="rect">
                <a:avLst/>
              </a:prstGeom>
              <a:blipFill>
                <a:blip r:embed="rId4"/>
                <a:stretch>
                  <a:fillRect l="-7216" r="-927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FA0A3E-F7AC-8E20-DBCD-054759D22A3D}"/>
              </a:ext>
            </a:extLst>
          </p:cNvPr>
          <p:cNvCxnSpPr/>
          <p:nvPr/>
        </p:nvCxnSpPr>
        <p:spPr>
          <a:xfrm>
            <a:off x="1686604" y="644387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03FBDA-DDFC-81F7-008D-0D1499837B5F}"/>
              </a:ext>
            </a:extLst>
          </p:cNvPr>
          <p:cNvCxnSpPr/>
          <p:nvPr/>
        </p:nvCxnSpPr>
        <p:spPr>
          <a:xfrm>
            <a:off x="1730369" y="1909460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93D8E5-8A46-55D8-1E36-C5BDD727E334}"/>
              </a:ext>
            </a:extLst>
          </p:cNvPr>
          <p:cNvCxnSpPr/>
          <p:nvPr/>
        </p:nvCxnSpPr>
        <p:spPr>
          <a:xfrm>
            <a:off x="1580732" y="3172239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D17197-A933-85AE-F242-96229E156936}"/>
              </a:ext>
            </a:extLst>
          </p:cNvPr>
          <p:cNvCxnSpPr/>
          <p:nvPr/>
        </p:nvCxnSpPr>
        <p:spPr>
          <a:xfrm>
            <a:off x="1730369" y="4411315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7C76BD-DFE7-12D8-4E90-533406479DFF}"/>
              </a:ext>
            </a:extLst>
          </p:cNvPr>
          <p:cNvCxnSpPr/>
          <p:nvPr/>
        </p:nvCxnSpPr>
        <p:spPr>
          <a:xfrm>
            <a:off x="1730369" y="5625956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92C7CE5-E737-AB39-8D23-6124DC802517}"/>
              </a:ext>
            </a:extLst>
          </p:cNvPr>
          <p:cNvSpPr/>
          <p:nvPr/>
        </p:nvSpPr>
        <p:spPr>
          <a:xfrm>
            <a:off x="3761985" y="534300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2C3356-304C-4F11-F058-DFBD8006D8ED}"/>
              </a:ext>
            </a:extLst>
          </p:cNvPr>
          <p:cNvSpPr/>
          <p:nvPr/>
        </p:nvSpPr>
        <p:spPr>
          <a:xfrm>
            <a:off x="6079103" y="369391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F4EF0A-BD7B-8721-F49D-2B7E600083CB}"/>
              </a:ext>
            </a:extLst>
          </p:cNvPr>
          <p:cNvSpPr/>
          <p:nvPr/>
        </p:nvSpPr>
        <p:spPr>
          <a:xfrm>
            <a:off x="8478631" y="38762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3E3E5A-4D48-8278-2416-B8573F95B596}"/>
              </a:ext>
            </a:extLst>
          </p:cNvPr>
          <p:cNvSpPr/>
          <p:nvPr/>
        </p:nvSpPr>
        <p:spPr>
          <a:xfrm>
            <a:off x="6079103" y="163216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E303C5-6166-4CA5-9641-8D182D07421A}"/>
              </a:ext>
            </a:extLst>
          </p:cNvPr>
          <p:cNvSpPr/>
          <p:nvPr/>
        </p:nvSpPr>
        <p:spPr>
          <a:xfrm>
            <a:off x="8478631" y="165040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18F27F-B95F-7649-A7B2-24992499A77C}"/>
              </a:ext>
            </a:extLst>
          </p:cNvPr>
          <p:cNvSpPr/>
          <p:nvPr/>
        </p:nvSpPr>
        <p:spPr>
          <a:xfrm>
            <a:off x="6079103" y="2851197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1DD886-9884-48A5-54C9-CBD8756A2E67}"/>
              </a:ext>
            </a:extLst>
          </p:cNvPr>
          <p:cNvSpPr/>
          <p:nvPr/>
        </p:nvSpPr>
        <p:spPr>
          <a:xfrm>
            <a:off x="8478631" y="286943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C8A124-84C8-DC4C-A624-E237DEA05EEB}"/>
              </a:ext>
            </a:extLst>
          </p:cNvPr>
          <p:cNvSpPr/>
          <p:nvPr/>
        </p:nvSpPr>
        <p:spPr>
          <a:xfrm>
            <a:off x="6129266" y="4129076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0B3D43-4577-C5C3-C8B8-1C676FE247FC}"/>
              </a:ext>
            </a:extLst>
          </p:cNvPr>
          <p:cNvSpPr/>
          <p:nvPr/>
        </p:nvSpPr>
        <p:spPr>
          <a:xfrm>
            <a:off x="8528794" y="4147311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67EA23-6C7F-1315-7F3F-4631CA7AB7AB}"/>
              </a:ext>
            </a:extLst>
          </p:cNvPr>
          <p:cNvSpPr/>
          <p:nvPr/>
        </p:nvSpPr>
        <p:spPr>
          <a:xfrm>
            <a:off x="6145920" y="536090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40A7FA-6978-CE99-9193-51C6EFCFB5B0}"/>
              </a:ext>
            </a:extLst>
          </p:cNvPr>
          <p:cNvSpPr/>
          <p:nvPr/>
        </p:nvSpPr>
        <p:spPr>
          <a:xfrm>
            <a:off x="8545448" y="537914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E41F83-63D2-45BA-B943-1E874D17B15B}"/>
                  </a:ext>
                </a:extLst>
              </p:cNvPr>
              <p:cNvSpPr txBox="1"/>
              <p:nvPr/>
            </p:nvSpPr>
            <p:spPr>
              <a:xfrm>
                <a:off x="8478631" y="6331273"/>
                <a:ext cx="991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E41F83-63D2-45BA-B943-1E874D17B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631" y="6331273"/>
                <a:ext cx="991490" cy="276999"/>
              </a:xfrm>
              <a:prstGeom prst="rect">
                <a:avLst/>
              </a:prstGeom>
              <a:blipFill>
                <a:blip r:embed="rId5"/>
                <a:stretch>
                  <a:fillRect l="-4938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58CBE8-69D1-98D9-2FA1-F46919804238}"/>
                  </a:ext>
                </a:extLst>
              </p:cNvPr>
              <p:cNvSpPr txBox="1"/>
              <p:nvPr/>
            </p:nvSpPr>
            <p:spPr>
              <a:xfrm>
                <a:off x="6325829" y="6395992"/>
                <a:ext cx="451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58CBE8-69D1-98D9-2FA1-F4691980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29" y="6395992"/>
                <a:ext cx="451277" cy="276999"/>
              </a:xfrm>
              <a:prstGeom prst="rect">
                <a:avLst/>
              </a:prstGeom>
              <a:blipFill>
                <a:blip r:embed="rId6"/>
                <a:stretch>
                  <a:fillRect l="-17568" t="-28261" r="-297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FD4094-404C-CB9C-37FE-D13237554EEF}"/>
                  </a:ext>
                </a:extLst>
              </p:cNvPr>
              <p:cNvSpPr txBox="1"/>
              <p:nvPr/>
            </p:nvSpPr>
            <p:spPr>
              <a:xfrm>
                <a:off x="3421466" y="108032"/>
                <a:ext cx="9447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FD4094-404C-CB9C-37FE-D1323755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66" y="108032"/>
                <a:ext cx="944746" cy="215444"/>
              </a:xfrm>
              <a:prstGeom prst="rect">
                <a:avLst/>
              </a:prstGeom>
              <a:blipFill>
                <a:blip r:embed="rId7"/>
                <a:stretch>
                  <a:fillRect l="-3871" r="-64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A7021C-4634-54EB-E007-DE29761F1A8A}"/>
                  </a:ext>
                </a:extLst>
              </p:cNvPr>
              <p:cNvSpPr txBox="1"/>
              <p:nvPr/>
            </p:nvSpPr>
            <p:spPr>
              <a:xfrm>
                <a:off x="6130348" y="117097"/>
                <a:ext cx="6109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A7021C-4634-54EB-E007-DE29761F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48" y="117097"/>
                <a:ext cx="610936" cy="215444"/>
              </a:xfrm>
              <a:prstGeom prst="rect">
                <a:avLst/>
              </a:prstGeom>
              <a:blipFill>
                <a:blip r:embed="rId8"/>
                <a:stretch>
                  <a:fillRect l="-6000" r="-1000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F33DC5-E05E-48AB-9269-4CC6CD1F1387}"/>
                  </a:ext>
                </a:extLst>
              </p:cNvPr>
              <p:cNvSpPr txBox="1"/>
              <p:nvPr/>
            </p:nvSpPr>
            <p:spPr>
              <a:xfrm>
                <a:off x="8306598" y="73700"/>
                <a:ext cx="961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F33DC5-E05E-48AB-9269-4CC6CD1F1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98" y="73700"/>
                <a:ext cx="961225" cy="215444"/>
              </a:xfrm>
              <a:prstGeom prst="rect">
                <a:avLst/>
              </a:prstGeom>
              <a:blipFill>
                <a:blip r:embed="rId9"/>
                <a:stretch>
                  <a:fillRect l="-3822" r="-63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3AAAF8-45A7-65C0-65CC-A9203903580E}"/>
                  </a:ext>
                </a:extLst>
              </p:cNvPr>
              <p:cNvSpPr txBox="1"/>
              <p:nvPr/>
            </p:nvSpPr>
            <p:spPr>
              <a:xfrm>
                <a:off x="350053" y="2589659"/>
                <a:ext cx="108587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3AAAF8-45A7-65C0-65CC-A92039035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53" y="2589659"/>
                <a:ext cx="1085875" cy="299569"/>
              </a:xfrm>
              <a:prstGeom prst="rect">
                <a:avLst/>
              </a:prstGeom>
              <a:blipFill>
                <a:blip r:embed="rId10"/>
                <a:stretch>
                  <a:fillRect l="-4469" r="-279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/>
              <p:nvPr/>
            </p:nvSpPr>
            <p:spPr>
              <a:xfrm>
                <a:off x="710619" y="505887"/>
                <a:ext cx="75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9" y="505887"/>
                <a:ext cx="752129" cy="276999"/>
              </a:xfrm>
              <a:prstGeom prst="rect">
                <a:avLst/>
              </a:prstGeom>
              <a:blipFill>
                <a:blip r:embed="rId11"/>
                <a:stretch>
                  <a:fillRect l="-7317" r="-325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/>
              <p:nvPr/>
            </p:nvSpPr>
            <p:spPr>
              <a:xfrm>
                <a:off x="710619" y="1588553"/>
                <a:ext cx="659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9" y="1588553"/>
                <a:ext cx="659668" cy="276999"/>
              </a:xfrm>
              <a:prstGeom prst="rect">
                <a:avLst/>
              </a:prstGeom>
              <a:blipFill>
                <a:blip r:embed="rId12"/>
                <a:stretch>
                  <a:fillRect l="-8333" r="-46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/>
              <p:nvPr/>
            </p:nvSpPr>
            <p:spPr>
              <a:xfrm>
                <a:off x="686135" y="4265572"/>
                <a:ext cx="659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5" y="4265572"/>
                <a:ext cx="659668" cy="276999"/>
              </a:xfrm>
              <a:prstGeom prst="rect">
                <a:avLst/>
              </a:prstGeom>
              <a:blipFill>
                <a:blip r:embed="rId13"/>
                <a:stretch>
                  <a:fillRect l="-8333" r="-46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/>
              <p:nvPr/>
            </p:nvSpPr>
            <p:spPr>
              <a:xfrm>
                <a:off x="710619" y="5487456"/>
                <a:ext cx="56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9" y="5487456"/>
                <a:ext cx="561885" cy="276999"/>
              </a:xfrm>
              <a:prstGeom prst="rect">
                <a:avLst/>
              </a:prstGeom>
              <a:blipFill>
                <a:blip r:embed="rId14"/>
                <a:stretch>
                  <a:fillRect l="-9783" r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7C46D2-FD59-7579-324F-581CCB9D9754}"/>
                  </a:ext>
                </a:extLst>
              </p:cNvPr>
              <p:cNvSpPr txBox="1"/>
              <p:nvPr/>
            </p:nvSpPr>
            <p:spPr>
              <a:xfrm>
                <a:off x="3584493" y="1388823"/>
                <a:ext cx="8735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7C46D2-FD59-7579-324F-581CCB9D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93" y="1388823"/>
                <a:ext cx="873572" cy="215444"/>
              </a:xfrm>
              <a:prstGeom prst="rect">
                <a:avLst/>
              </a:prstGeom>
              <a:blipFill>
                <a:blip r:embed="rId15"/>
                <a:stretch>
                  <a:fillRect l="-4196" r="-209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08FEDC-5E49-9C73-B90C-28877B1AEDE5}"/>
                  </a:ext>
                </a:extLst>
              </p:cNvPr>
              <p:cNvSpPr txBox="1"/>
              <p:nvPr/>
            </p:nvSpPr>
            <p:spPr>
              <a:xfrm>
                <a:off x="6092573" y="1359887"/>
                <a:ext cx="890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08FEDC-5E49-9C73-B90C-28877B1AE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573" y="1359887"/>
                <a:ext cx="890052" cy="215444"/>
              </a:xfrm>
              <a:prstGeom prst="rect">
                <a:avLst/>
              </a:prstGeom>
              <a:blipFill>
                <a:blip r:embed="rId16"/>
                <a:stretch>
                  <a:fillRect l="-4110" r="-137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D3D11B-DDFA-9DD5-606A-37D2844714D3}"/>
                  </a:ext>
                </a:extLst>
              </p:cNvPr>
              <p:cNvSpPr txBox="1"/>
              <p:nvPr/>
            </p:nvSpPr>
            <p:spPr>
              <a:xfrm>
                <a:off x="8317104" y="1393924"/>
                <a:ext cx="890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D3D11B-DDFA-9DD5-606A-37D28447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104" y="1393924"/>
                <a:ext cx="890052" cy="215444"/>
              </a:xfrm>
              <a:prstGeom prst="rect">
                <a:avLst/>
              </a:prstGeom>
              <a:blipFill>
                <a:blip r:embed="rId17"/>
                <a:stretch>
                  <a:fillRect l="-4110" r="-137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8F3399-5742-5D15-4346-D9D4E0E4D990}"/>
                  </a:ext>
                </a:extLst>
              </p:cNvPr>
              <p:cNvSpPr txBox="1"/>
              <p:nvPr/>
            </p:nvSpPr>
            <p:spPr>
              <a:xfrm>
                <a:off x="3613943" y="2597534"/>
                <a:ext cx="86940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8F3399-5742-5D15-4346-D9D4E0E4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43" y="2597534"/>
                <a:ext cx="869405" cy="232949"/>
              </a:xfrm>
              <a:prstGeom prst="rect">
                <a:avLst/>
              </a:prstGeom>
              <a:blipFill>
                <a:blip r:embed="rId18"/>
                <a:stretch>
                  <a:fillRect l="-4225" r="-2817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5D22C37-DA8F-18AF-B267-3B97C1D6ED9F}"/>
                  </a:ext>
                </a:extLst>
              </p:cNvPr>
              <p:cNvSpPr txBox="1"/>
              <p:nvPr/>
            </p:nvSpPr>
            <p:spPr>
              <a:xfrm>
                <a:off x="6099615" y="2606052"/>
                <a:ext cx="53559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5D22C37-DA8F-18AF-B267-3B97C1D6E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15" y="2606052"/>
                <a:ext cx="535596" cy="232949"/>
              </a:xfrm>
              <a:prstGeom prst="rect">
                <a:avLst/>
              </a:prstGeom>
              <a:blipFill>
                <a:blip r:embed="rId19"/>
                <a:stretch>
                  <a:fillRect l="-6897" r="-4598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DE675A9-B90A-F481-4884-FF831E676C83}"/>
                  </a:ext>
                </a:extLst>
              </p:cNvPr>
              <p:cNvSpPr txBox="1"/>
              <p:nvPr/>
            </p:nvSpPr>
            <p:spPr>
              <a:xfrm>
                <a:off x="8294106" y="2578220"/>
                <a:ext cx="88588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DE675A9-B90A-F481-4884-FF831E67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06" y="2578220"/>
                <a:ext cx="885884" cy="232949"/>
              </a:xfrm>
              <a:prstGeom prst="rect">
                <a:avLst/>
              </a:prstGeom>
              <a:blipFill>
                <a:blip r:embed="rId20"/>
                <a:stretch>
                  <a:fillRect l="-4138" r="-206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30DB94-7B25-F191-B360-D891DC93B956}"/>
                  </a:ext>
                </a:extLst>
              </p:cNvPr>
              <p:cNvSpPr txBox="1"/>
              <p:nvPr/>
            </p:nvSpPr>
            <p:spPr>
              <a:xfrm>
                <a:off x="3653228" y="5114629"/>
                <a:ext cx="798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30DB94-7B25-F191-B360-D891DC93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8" y="5114629"/>
                <a:ext cx="798231" cy="215444"/>
              </a:xfrm>
              <a:prstGeom prst="rect">
                <a:avLst/>
              </a:prstGeom>
              <a:blipFill>
                <a:blip r:embed="rId21"/>
                <a:stretch>
                  <a:fillRect l="-4580" r="-152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727452-FCC4-2A7B-3A2F-165D6CDB7219}"/>
                  </a:ext>
                </a:extLst>
              </p:cNvPr>
              <p:cNvSpPr txBox="1"/>
              <p:nvPr/>
            </p:nvSpPr>
            <p:spPr>
              <a:xfrm>
                <a:off x="6200011" y="5087955"/>
                <a:ext cx="4644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727452-FCC4-2A7B-3A2F-165D6CDB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11" y="5087955"/>
                <a:ext cx="464423" cy="215444"/>
              </a:xfrm>
              <a:prstGeom prst="rect">
                <a:avLst/>
              </a:prstGeom>
              <a:blipFill>
                <a:blip r:embed="rId22"/>
                <a:stretch>
                  <a:fillRect l="-7895" r="-263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4E7BCB9-190C-6842-1D68-37B9869CA25B}"/>
                  </a:ext>
                </a:extLst>
              </p:cNvPr>
              <p:cNvSpPr txBox="1"/>
              <p:nvPr/>
            </p:nvSpPr>
            <p:spPr>
              <a:xfrm>
                <a:off x="8425498" y="5107548"/>
                <a:ext cx="8105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4E7BCB9-190C-6842-1D68-37B9869CA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498" y="5107548"/>
                <a:ext cx="810542" cy="215444"/>
              </a:xfrm>
              <a:prstGeom prst="rect">
                <a:avLst/>
              </a:prstGeom>
              <a:blipFill>
                <a:blip r:embed="rId23"/>
                <a:stretch>
                  <a:fillRect l="-4511" r="-75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D104B6-5E4A-45A4-2892-DAAAC378FB0D}"/>
              </a:ext>
            </a:extLst>
          </p:cNvPr>
          <p:cNvCxnSpPr>
            <a:stCxn id="37" idx="2"/>
            <a:endCxn id="32" idx="5"/>
          </p:cNvCxnSpPr>
          <p:nvPr/>
        </p:nvCxnSpPr>
        <p:spPr>
          <a:xfrm flipH="1" flipV="1">
            <a:off x="6520248" y="2070487"/>
            <a:ext cx="2008546" cy="2333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D34512-E484-E575-CA23-DF800F0EC0C5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224641" y="809517"/>
            <a:ext cx="1839569" cy="1084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887988-AFB8-8B01-D1AE-7C2A0F171B56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1820256" y="809517"/>
            <a:ext cx="2038929" cy="2154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AA907D-103B-3A6A-CCD3-ACCC54545786}"/>
                  </a:ext>
                </a:extLst>
              </p:cNvPr>
              <p:cNvSpPr txBox="1"/>
              <p:nvPr/>
            </p:nvSpPr>
            <p:spPr>
              <a:xfrm>
                <a:off x="3653228" y="3941181"/>
                <a:ext cx="8735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AA907D-103B-3A6A-CCD3-ACCC5454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8" y="3941181"/>
                <a:ext cx="873572" cy="215444"/>
              </a:xfrm>
              <a:prstGeom prst="rect">
                <a:avLst/>
              </a:prstGeom>
              <a:blipFill>
                <a:blip r:embed="rId24"/>
                <a:stretch>
                  <a:fillRect l="-4167" r="-138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365AB25-AC2B-4982-A9E0-7722AD61988B}"/>
                  </a:ext>
                </a:extLst>
              </p:cNvPr>
              <p:cNvSpPr txBox="1"/>
              <p:nvPr/>
            </p:nvSpPr>
            <p:spPr>
              <a:xfrm>
                <a:off x="6199751" y="3878519"/>
                <a:ext cx="5397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365AB25-AC2B-4982-A9E0-7722AD619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51" y="3878519"/>
                <a:ext cx="539763" cy="215444"/>
              </a:xfrm>
              <a:prstGeom prst="rect">
                <a:avLst/>
              </a:prstGeom>
              <a:blipFill>
                <a:blip r:embed="rId25"/>
                <a:stretch>
                  <a:fillRect l="-6742" r="-224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D2E9-4C04-3CD4-1E24-2404524C83BB}"/>
                  </a:ext>
                </a:extLst>
              </p:cNvPr>
              <p:cNvSpPr txBox="1"/>
              <p:nvPr/>
            </p:nvSpPr>
            <p:spPr>
              <a:xfrm>
                <a:off x="8350512" y="3870917"/>
                <a:ext cx="890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D2E9-4C04-3CD4-1E24-2404524C8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12" y="3870917"/>
                <a:ext cx="890052" cy="215444"/>
              </a:xfrm>
              <a:prstGeom prst="rect">
                <a:avLst/>
              </a:prstGeom>
              <a:blipFill>
                <a:blip r:embed="rId26"/>
                <a:stretch>
                  <a:fillRect l="-4110" r="-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E9125E-3286-23E9-FEFB-B8B13BD8C24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300330" y="626152"/>
            <a:ext cx="1778773" cy="118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ADF22E-B24C-30F1-9D5E-61252B64B259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4346357" y="807709"/>
            <a:ext cx="1808435" cy="429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6D1F34-D9C9-1EC4-02D2-032E628A17B1}"/>
              </a:ext>
            </a:extLst>
          </p:cNvPr>
          <p:cNvCxnSpPr>
            <a:cxnSpLocks/>
            <a:stCxn id="30" idx="2"/>
            <a:endCxn id="8" idx="6"/>
          </p:cNvCxnSpPr>
          <p:nvPr/>
        </p:nvCxnSpPr>
        <p:spPr>
          <a:xfrm flipH="1">
            <a:off x="4300330" y="626152"/>
            <a:ext cx="1778773" cy="251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A01A040-BDC1-8F33-1BD3-5D81F7DCF130}"/>
              </a:ext>
            </a:extLst>
          </p:cNvPr>
          <p:cNvCxnSpPr>
            <a:stCxn id="30" idx="3"/>
          </p:cNvCxnSpPr>
          <p:nvPr/>
        </p:nvCxnSpPr>
        <p:spPr>
          <a:xfrm flipH="1">
            <a:off x="4289253" y="807709"/>
            <a:ext cx="1865539" cy="342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8F29E29-0B4F-F554-0174-4CB2EC858728}"/>
              </a:ext>
            </a:extLst>
          </p:cNvPr>
          <p:cNvCxnSpPr>
            <a:cxnSpLocks/>
          </p:cNvCxnSpPr>
          <p:nvPr/>
        </p:nvCxnSpPr>
        <p:spPr>
          <a:xfrm flipH="1">
            <a:off x="6712041" y="658210"/>
            <a:ext cx="1778773" cy="1188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AA33D0-AFE5-0563-5507-C9E4E9A10257}"/>
              </a:ext>
            </a:extLst>
          </p:cNvPr>
          <p:cNvCxnSpPr>
            <a:cxnSpLocks/>
          </p:cNvCxnSpPr>
          <p:nvPr/>
        </p:nvCxnSpPr>
        <p:spPr>
          <a:xfrm flipH="1">
            <a:off x="6758068" y="839767"/>
            <a:ext cx="1808435" cy="429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2F44B9-6DC3-D365-9974-7892B93260D1}"/>
              </a:ext>
            </a:extLst>
          </p:cNvPr>
          <p:cNvCxnSpPr>
            <a:cxnSpLocks/>
          </p:cNvCxnSpPr>
          <p:nvPr/>
        </p:nvCxnSpPr>
        <p:spPr>
          <a:xfrm flipH="1">
            <a:off x="6712041" y="658210"/>
            <a:ext cx="1778773" cy="251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D8EEBC-837E-90C2-5A28-81B26105AC5D}"/>
              </a:ext>
            </a:extLst>
          </p:cNvPr>
          <p:cNvCxnSpPr/>
          <p:nvPr/>
        </p:nvCxnSpPr>
        <p:spPr>
          <a:xfrm flipH="1">
            <a:off x="6700964" y="839767"/>
            <a:ext cx="1865539" cy="342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F32396-7CBD-E8FD-6DD7-AB5493971230}"/>
              </a:ext>
            </a:extLst>
          </p:cNvPr>
          <p:cNvCxnSpPr>
            <a:stCxn id="35" idx="2"/>
            <a:endCxn id="30" idx="6"/>
          </p:cNvCxnSpPr>
          <p:nvPr/>
        </p:nvCxnSpPr>
        <p:spPr>
          <a:xfrm flipH="1" flipV="1">
            <a:off x="6595937" y="626152"/>
            <a:ext cx="1882694" cy="250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7A719AC-6742-F2DA-67FB-F831632FDD5A}"/>
              </a:ext>
            </a:extLst>
          </p:cNvPr>
          <p:cNvCxnSpPr>
            <a:cxnSpLocks/>
            <a:endCxn id="32" idx="6"/>
          </p:cNvCxnSpPr>
          <p:nvPr/>
        </p:nvCxnSpPr>
        <p:spPr>
          <a:xfrm flipH="1" flipV="1">
            <a:off x="6595937" y="1888930"/>
            <a:ext cx="1807005" cy="122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67155D6-61CD-2770-D59E-849C6AF30BA8}"/>
              </a:ext>
            </a:extLst>
          </p:cNvPr>
          <p:cNvCxnSpPr>
            <a:stCxn id="35" idx="2"/>
          </p:cNvCxnSpPr>
          <p:nvPr/>
        </p:nvCxnSpPr>
        <p:spPr>
          <a:xfrm flipH="1">
            <a:off x="6876656" y="3126193"/>
            <a:ext cx="1601975" cy="115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69466DB-9AEE-9AAE-1642-47CFEABF7BE6}"/>
              </a:ext>
            </a:extLst>
          </p:cNvPr>
          <p:cNvCxnSpPr>
            <a:stCxn id="35" idx="2"/>
          </p:cNvCxnSpPr>
          <p:nvPr/>
        </p:nvCxnSpPr>
        <p:spPr>
          <a:xfrm flipH="1">
            <a:off x="6774141" y="3126193"/>
            <a:ext cx="1704490" cy="23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5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8ADF633-CBA6-5C7C-2943-7AE8F3146D1F}"/>
              </a:ext>
            </a:extLst>
          </p:cNvPr>
          <p:cNvSpPr/>
          <p:nvPr/>
        </p:nvSpPr>
        <p:spPr>
          <a:xfrm>
            <a:off x="1483996" y="38424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AFE585-D984-0E32-6CEF-F00158055FB9}"/>
              </a:ext>
            </a:extLst>
          </p:cNvPr>
          <p:cNvSpPr/>
          <p:nvPr/>
        </p:nvSpPr>
        <p:spPr>
          <a:xfrm>
            <a:off x="1476037" y="170083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809F7-C9A3-1E98-36E2-0EA4C4501ABA}"/>
              </a:ext>
            </a:extLst>
          </p:cNvPr>
          <p:cNvSpPr/>
          <p:nvPr/>
        </p:nvSpPr>
        <p:spPr>
          <a:xfrm>
            <a:off x="1473077" y="287293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1ECDAF-F393-4E05-8B44-0B48ED97ED94}"/>
              </a:ext>
            </a:extLst>
          </p:cNvPr>
          <p:cNvSpPr/>
          <p:nvPr/>
        </p:nvSpPr>
        <p:spPr>
          <a:xfrm>
            <a:off x="1469878" y="414686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/>
              <p:nvPr/>
            </p:nvSpPr>
            <p:spPr>
              <a:xfrm>
                <a:off x="1483996" y="6283135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996" y="6283135"/>
                <a:ext cx="579518" cy="276999"/>
              </a:xfrm>
              <a:prstGeom prst="rect">
                <a:avLst/>
              </a:prstGeom>
              <a:blipFill>
                <a:blip r:embed="rId2"/>
                <a:stretch>
                  <a:fillRect l="-7292" r="-8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2CEA1-0595-ED9B-31F7-ADD6384E0F73}"/>
                  </a:ext>
                </a:extLst>
              </p:cNvPr>
              <p:cNvSpPr txBox="1"/>
              <p:nvPr/>
            </p:nvSpPr>
            <p:spPr>
              <a:xfrm>
                <a:off x="8761756" y="6216426"/>
                <a:ext cx="1888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=8064+1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2CEA1-0595-ED9B-31F7-ADD6384E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756" y="6216426"/>
                <a:ext cx="1888061" cy="276999"/>
              </a:xfrm>
              <a:prstGeom prst="rect">
                <a:avLst/>
              </a:prstGeom>
              <a:blipFill>
                <a:blip r:embed="rId3"/>
                <a:stretch>
                  <a:fillRect r="-32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FA0A3E-F7AC-8E20-DBCD-054759D22A3D}"/>
              </a:ext>
            </a:extLst>
          </p:cNvPr>
          <p:cNvCxnSpPr>
            <a:cxnSpLocks/>
            <a:endCxn id="31" idx="6"/>
          </p:cNvCxnSpPr>
          <p:nvPr/>
        </p:nvCxnSpPr>
        <p:spPr>
          <a:xfrm flipV="1">
            <a:off x="1686604" y="634438"/>
            <a:ext cx="8234453" cy="994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03FBDA-DDFC-81F7-008D-0D1499837B5F}"/>
              </a:ext>
            </a:extLst>
          </p:cNvPr>
          <p:cNvCxnSpPr>
            <a:cxnSpLocks/>
            <a:endCxn id="33" idx="6"/>
          </p:cNvCxnSpPr>
          <p:nvPr/>
        </p:nvCxnSpPr>
        <p:spPr>
          <a:xfrm flipV="1">
            <a:off x="1730369" y="1897216"/>
            <a:ext cx="8190688" cy="122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93D8E5-8A46-55D8-1E36-C5BDD727E334}"/>
              </a:ext>
            </a:extLst>
          </p:cNvPr>
          <p:cNvCxnSpPr>
            <a:cxnSpLocks/>
            <a:endCxn id="35" idx="6"/>
          </p:cNvCxnSpPr>
          <p:nvPr/>
        </p:nvCxnSpPr>
        <p:spPr>
          <a:xfrm flipV="1">
            <a:off x="1580732" y="3116244"/>
            <a:ext cx="8340325" cy="559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D17197-A933-85AE-F242-96229E156936}"/>
              </a:ext>
            </a:extLst>
          </p:cNvPr>
          <p:cNvCxnSpPr>
            <a:cxnSpLocks/>
            <a:endCxn id="37" idx="6"/>
          </p:cNvCxnSpPr>
          <p:nvPr/>
        </p:nvCxnSpPr>
        <p:spPr>
          <a:xfrm flipV="1">
            <a:off x="1730369" y="4394123"/>
            <a:ext cx="8240851" cy="171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7C76BD-DFE7-12D8-4E90-533406479DF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1671983" y="5595720"/>
            <a:ext cx="8257505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92C7CE5-E737-AB39-8D23-6124DC802517}"/>
              </a:ext>
            </a:extLst>
          </p:cNvPr>
          <p:cNvSpPr/>
          <p:nvPr/>
        </p:nvSpPr>
        <p:spPr>
          <a:xfrm>
            <a:off x="1510837" y="536919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F4EF0A-BD7B-8721-F49D-2B7E600083CB}"/>
              </a:ext>
            </a:extLst>
          </p:cNvPr>
          <p:cNvSpPr/>
          <p:nvPr/>
        </p:nvSpPr>
        <p:spPr>
          <a:xfrm>
            <a:off x="9404223" y="377677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E303C5-6166-4CA5-9641-8D182D07421A}"/>
              </a:ext>
            </a:extLst>
          </p:cNvPr>
          <p:cNvSpPr/>
          <p:nvPr/>
        </p:nvSpPr>
        <p:spPr>
          <a:xfrm>
            <a:off x="9404223" y="1640455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1DD886-9884-48A5-54C9-CBD8756A2E67}"/>
              </a:ext>
            </a:extLst>
          </p:cNvPr>
          <p:cNvSpPr/>
          <p:nvPr/>
        </p:nvSpPr>
        <p:spPr>
          <a:xfrm>
            <a:off x="9404223" y="285948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0B3D43-4577-C5C3-C8B8-1C676FE247FC}"/>
              </a:ext>
            </a:extLst>
          </p:cNvPr>
          <p:cNvSpPr/>
          <p:nvPr/>
        </p:nvSpPr>
        <p:spPr>
          <a:xfrm>
            <a:off x="9454386" y="413736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40A7FA-6978-CE99-9193-51C6EFCFB5B0}"/>
              </a:ext>
            </a:extLst>
          </p:cNvPr>
          <p:cNvSpPr/>
          <p:nvPr/>
        </p:nvSpPr>
        <p:spPr>
          <a:xfrm>
            <a:off x="9412654" y="533895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/>
              <p:nvPr/>
            </p:nvSpPr>
            <p:spPr>
              <a:xfrm>
                <a:off x="489917" y="519710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7" y="519710"/>
                <a:ext cx="592342" cy="276999"/>
              </a:xfrm>
              <a:prstGeom prst="rect">
                <a:avLst/>
              </a:prstGeom>
              <a:blipFill>
                <a:blip r:embed="rId4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/>
              <p:nvPr/>
            </p:nvSpPr>
            <p:spPr>
              <a:xfrm>
                <a:off x="496542" y="1793488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2" y="1793488"/>
                <a:ext cx="592342" cy="276999"/>
              </a:xfrm>
              <a:prstGeom prst="rect">
                <a:avLst/>
              </a:prstGeom>
              <a:blipFill>
                <a:blip r:embed="rId5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/>
              <p:nvPr/>
            </p:nvSpPr>
            <p:spPr>
              <a:xfrm>
                <a:off x="500872" y="3004871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2" y="3004871"/>
                <a:ext cx="592342" cy="276999"/>
              </a:xfrm>
              <a:prstGeom prst="rect">
                <a:avLst/>
              </a:prstGeom>
              <a:blipFill>
                <a:blip r:embed="rId6"/>
                <a:stretch>
                  <a:fillRect l="-8247" r="-51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/>
              <p:nvPr/>
            </p:nvSpPr>
            <p:spPr>
              <a:xfrm>
                <a:off x="537767" y="4282281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7" y="4282281"/>
                <a:ext cx="592342" cy="276999"/>
              </a:xfrm>
              <a:prstGeom prst="rect">
                <a:avLst/>
              </a:prstGeom>
              <a:blipFill>
                <a:blip r:embed="rId7"/>
                <a:stretch>
                  <a:fillRect l="-8247" r="-51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95B4C-D846-46B9-3196-C015E3B818CF}"/>
                  </a:ext>
                </a:extLst>
              </p:cNvPr>
              <p:cNvSpPr txBox="1"/>
              <p:nvPr/>
            </p:nvSpPr>
            <p:spPr>
              <a:xfrm>
                <a:off x="138418" y="5541148"/>
                <a:ext cx="1293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95B4C-D846-46B9-3196-C015E3B8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" y="5541148"/>
                <a:ext cx="1293111" cy="276999"/>
              </a:xfrm>
              <a:prstGeom prst="rect">
                <a:avLst/>
              </a:prstGeom>
              <a:blipFill>
                <a:blip r:embed="rId8"/>
                <a:stretch>
                  <a:fillRect l="-4245" r="-42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E268A-2A89-ABAB-9656-C6D14FC61FC2}"/>
                  </a:ext>
                </a:extLst>
              </p:cNvPr>
              <p:cNvSpPr txBox="1"/>
              <p:nvPr/>
            </p:nvSpPr>
            <p:spPr>
              <a:xfrm>
                <a:off x="11109741" y="451451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E268A-2A89-ABAB-9656-C6D14FC6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741" y="451451"/>
                <a:ext cx="592342" cy="276999"/>
              </a:xfrm>
              <a:prstGeom prst="rect">
                <a:avLst/>
              </a:prstGeom>
              <a:blipFill>
                <a:blip r:embed="rId9"/>
                <a:stretch>
                  <a:fillRect l="-8163" r="-408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83C6A-72E0-C57C-411E-7637A6B6D39B}"/>
                  </a:ext>
                </a:extLst>
              </p:cNvPr>
              <p:cNvSpPr txBox="1"/>
              <p:nvPr/>
            </p:nvSpPr>
            <p:spPr>
              <a:xfrm>
                <a:off x="11064781" y="1757221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83C6A-72E0-C57C-411E-7637A6B6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781" y="1757221"/>
                <a:ext cx="592342" cy="276999"/>
              </a:xfrm>
              <a:prstGeom prst="rect">
                <a:avLst/>
              </a:prstGeom>
              <a:blipFill>
                <a:blip r:embed="rId10"/>
                <a:stretch>
                  <a:fillRect l="-8247" r="-51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47F9E-3072-AB44-54C1-9CBBA3662F35}"/>
                  </a:ext>
                </a:extLst>
              </p:cNvPr>
              <p:cNvSpPr txBox="1"/>
              <p:nvPr/>
            </p:nvSpPr>
            <p:spPr>
              <a:xfrm>
                <a:off x="11057798" y="2847230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47F9E-3072-AB44-54C1-9CBBA3662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798" y="2847230"/>
                <a:ext cx="592342" cy="276999"/>
              </a:xfrm>
              <a:prstGeom prst="rect">
                <a:avLst/>
              </a:prstGeom>
              <a:blipFill>
                <a:blip r:embed="rId11"/>
                <a:stretch>
                  <a:fillRect l="-9278" r="-41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9871A-AF19-907A-DC71-A7DE720A637C}"/>
                  </a:ext>
                </a:extLst>
              </p:cNvPr>
              <p:cNvSpPr txBox="1"/>
              <p:nvPr/>
            </p:nvSpPr>
            <p:spPr>
              <a:xfrm>
                <a:off x="11033080" y="4218144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9871A-AF19-907A-DC71-A7DE720A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080" y="4218144"/>
                <a:ext cx="592342" cy="276999"/>
              </a:xfrm>
              <a:prstGeom prst="rect">
                <a:avLst/>
              </a:prstGeom>
              <a:blipFill>
                <a:blip r:embed="rId12"/>
                <a:stretch>
                  <a:fillRect l="-9278" r="-41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62105E-D437-CA65-5C73-B6FC5EFD1FED}"/>
                  </a:ext>
                </a:extLst>
              </p:cNvPr>
              <p:cNvSpPr txBox="1"/>
              <p:nvPr/>
            </p:nvSpPr>
            <p:spPr>
              <a:xfrm>
                <a:off x="10790929" y="5487455"/>
                <a:ext cx="1293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62105E-D437-CA65-5C73-B6FC5EFD1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929" y="5487455"/>
                <a:ext cx="1293111" cy="276999"/>
              </a:xfrm>
              <a:prstGeom prst="rect">
                <a:avLst/>
              </a:prstGeom>
              <a:blipFill>
                <a:blip r:embed="rId13"/>
                <a:stretch>
                  <a:fillRect l="-3774" r="-424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06CDE2-A3ED-4D92-D415-52BAE72B8DC7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>
            <a:off x="2000830" y="641005"/>
            <a:ext cx="7411824" cy="495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1178BA6-8CD6-5556-6238-72FC8F216FB4}"/>
              </a:ext>
            </a:extLst>
          </p:cNvPr>
          <p:cNvSpPr/>
          <p:nvPr/>
        </p:nvSpPr>
        <p:spPr>
          <a:xfrm>
            <a:off x="9965635" y="4568507"/>
            <a:ext cx="265043" cy="1090941"/>
          </a:xfrm>
          <a:custGeom>
            <a:avLst/>
            <a:gdLst>
              <a:gd name="connsiteX0" fmla="*/ 0 w 265043"/>
              <a:gd name="connsiteY0" fmla="*/ 1076919 h 1090941"/>
              <a:gd name="connsiteX1" fmla="*/ 66261 w 265043"/>
              <a:gd name="connsiteY1" fmla="*/ 1090171 h 1090941"/>
              <a:gd name="connsiteX2" fmla="*/ 185530 w 265043"/>
              <a:gd name="connsiteY2" fmla="*/ 1010658 h 1090941"/>
              <a:gd name="connsiteX3" fmla="*/ 212035 w 265043"/>
              <a:gd name="connsiteY3" fmla="*/ 970902 h 1090941"/>
              <a:gd name="connsiteX4" fmla="*/ 251791 w 265043"/>
              <a:gd name="connsiteY4" fmla="*/ 798623 h 1090941"/>
              <a:gd name="connsiteX5" fmla="*/ 265043 w 265043"/>
              <a:gd name="connsiteY5" fmla="*/ 666102 h 1090941"/>
              <a:gd name="connsiteX6" fmla="*/ 251791 w 265043"/>
              <a:gd name="connsiteY6" fmla="*/ 334797 h 1090941"/>
              <a:gd name="connsiteX7" fmla="*/ 238539 w 265043"/>
              <a:gd name="connsiteY7" fmla="*/ 268536 h 1090941"/>
              <a:gd name="connsiteX8" fmla="*/ 212035 w 265043"/>
              <a:gd name="connsiteY8" fmla="*/ 215528 h 1090941"/>
              <a:gd name="connsiteX9" fmla="*/ 198782 w 265043"/>
              <a:gd name="connsiteY9" fmla="*/ 175771 h 1090941"/>
              <a:gd name="connsiteX10" fmla="*/ 145774 w 265043"/>
              <a:gd name="connsiteY10" fmla="*/ 136015 h 1090941"/>
              <a:gd name="connsiteX11" fmla="*/ 119269 w 265043"/>
              <a:gd name="connsiteY11" fmla="*/ 109510 h 1090941"/>
              <a:gd name="connsiteX12" fmla="*/ 39756 w 265043"/>
              <a:gd name="connsiteY12" fmla="*/ 43250 h 1090941"/>
              <a:gd name="connsiteX13" fmla="*/ 13252 w 265043"/>
              <a:gd name="connsiteY13" fmla="*/ 3493 h 1090941"/>
              <a:gd name="connsiteX14" fmla="*/ 26504 w 265043"/>
              <a:gd name="connsiteY14" fmla="*/ 162519 h 1090941"/>
              <a:gd name="connsiteX15" fmla="*/ 39756 w 265043"/>
              <a:gd name="connsiteY15" fmla="*/ 43250 h 1090941"/>
              <a:gd name="connsiteX16" fmla="*/ 132522 w 265043"/>
              <a:gd name="connsiteY16" fmla="*/ 83006 h 1090941"/>
              <a:gd name="connsiteX17" fmla="*/ 212035 w 265043"/>
              <a:gd name="connsiteY17" fmla="*/ 109510 h 10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5043" h="1090941">
                <a:moveTo>
                  <a:pt x="0" y="1076919"/>
                </a:moveTo>
                <a:cubicBezTo>
                  <a:pt x="22087" y="1081336"/>
                  <a:pt x="44100" y="1094200"/>
                  <a:pt x="66261" y="1090171"/>
                </a:cubicBezTo>
                <a:cubicBezTo>
                  <a:pt x="113599" y="1081564"/>
                  <a:pt x="155772" y="1046367"/>
                  <a:pt x="185530" y="1010658"/>
                </a:cubicBezTo>
                <a:cubicBezTo>
                  <a:pt x="195726" y="998422"/>
                  <a:pt x="203200" y="984154"/>
                  <a:pt x="212035" y="970902"/>
                </a:cubicBezTo>
                <a:cubicBezTo>
                  <a:pt x="220442" y="937275"/>
                  <a:pt x="245964" y="842329"/>
                  <a:pt x="251791" y="798623"/>
                </a:cubicBezTo>
                <a:cubicBezTo>
                  <a:pt x="257658" y="754618"/>
                  <a:pt x="260626" y="710276"/>
                  <a:pt x="265043" y="666102"/>
                </a:cubicBezTo>
                <a:cubicBezTo>
                  <a:pt x="260626" y="555667"/>
                  <a:pt x="259143" y="445076"/>
                  <a:pt x="251791" y="334797"/>
                </a:cubicBezTo>
                <a:cubicBezTo>
                  <a:pt x="250293" y="312322"/>
                  <a:pt x="245662" y="289905"/>
                  <a:pt x="238539" y="268536"/>
                </a:cubicBezTo>
                <a:cubicBezTo>
                  <a:pt x="232292" y="249795"/>
                  <a:pt x="219817" y="233686"/>
                  <a:pt x="212035" y="215528"/>
                </a:cubicBezTo>
                <a:cubicBezTo>
                  <a:pt x="206532" y="202688"/>
                  <a:pt x="207725" y="186502"/>
                  <a:pt x="198782" y="175771"/>
                </a:cubicBezTo>
                <a:cubicBezTo>
                  <a:pt x="184642" y="158804"/>
                  <a:pt x="162741" y="150155"/>
                  <a:pt x="145774" y="136015"/>
                </a:cubicBezTo>
                <a:cubicBezTo>
                  <a:pt x="136175" y="128016"/>
                  <a:pt x="127074" y="119267"/>
                  <a:pt x="119269" y="109510"/>
                </a:cubicBezTo>
                <a:cubicBezTo>
                  <a:pt x="69319" y="47073"/>
                  <a:pt x="122500" y="84621"/>
                  <a:pt x="39756" y="43250"/>
                </a:cubicBezTo>
                <a:cubicBezTo>
                  <a:pt x="30921" y="29998"/>
                  <a:pt x="15011" y="-12337"/>
                  <a:pt x="13252" y="3493"/>
                </a:cubicBezTo>
                <a:cubicBezTo>
                  <a:pt x="7378" y="56360"/>
                  <a:pt x="-3001" y="118260"/>
                  <a:pt x="26504" y="162519"/>
                </a:cubicBezTo>
                <a:cubicBezTo>
                  <a:pt x="48692" y="195802"/>
                  <a:pt x="35339" y="83006"/>
                  <a:pt x="39756" y="43250"/>
                </a:cubicBezTo>
                <a:cubicBezTo>
                  <a:pt x="90926" y="77363"/>
                  <a:pt x="68340" y="68743"/>
                  <a:pt x="132522" y="83006"/>
                </a:cubicBezTo>
                <a:cubicBezTo>
                  <a:pt x="206976" y="99551"/>
                  <a:pt x="182281" y="79758"/>
                  <a:pt x="212035" y="10951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505B37D-279E-AD55-5CB1-D442A1769D20}"/>
              </a:ext>
            </a:extLst>
          </p:cNvPr>
          <p:cNvSpPr/>
          <p:nvPr/>
        </p:nvSpPr>
        <p:spPr>
          <a:xfrm>
            <a:off x="9963745" y="3273287"/>
            <a:ext cx="527065" cy="2358887"/>
          </a:xfrm>
          <a:custGeom>
            <a:avLst/>
            <a:gdLst>
              <a:gd name="connsiteX0" fmla="*/ 15142 w 527065"/>
              <a:gd name="connsiteY0" fmla="*/ 2358887 h 2358887"/>
              <a:gd name="connsiteX1" fmla="*/ 187420 w 527065"/>
              <a:gd name="connsiteY1" fmla="*/ 2319130 h 2358887"/>
              <a:gd name="connsiteX2" fmla="*/ 227177 w 527065"/>
              <a:gd name="connsiteY2" fmla="*/ 2305878 h 2358887"/>
              <a:gd name="connsiteX3" fmla="*/ 266933 w 527065"/>
              <a:gd name="connsiteY3" fmla="*/ 2252870 h 2358887"/>
              <a:gd name="connsiteX4" fmla="*/ 386203 w 527065"/>
              <a:gd name="connsiteY4" fmla="*/ 2120348 h 2358887"/>
              <a:gd name="connsiteX5" fmla="*/ 439212 w 527065"/>
              <a:gd name="connsiteY5" fmla="*/ 2001078 h 2358887"/>
              <a:gd name="connsiteX6" fmla="*/ 465716 w 527065"/>
              <a:gd name="connsiteY6" fmla="*/ 1921565 h 2358887"/>
              <a:gd name="connsiteX7" fmla="*/ 505472 w 527065"/>
              <a:gd name="connsiteY7" fmla="*/ 1855304 h 2358887"/>
              <a:gd name="connsiteX8" fmla="*/ 492220 w 527065"/>
              <a:gd name="connsiteY8" fmla="*/ 1060174 h 2358887"/>
              <a:gd name="connsiteX9" fmla="*/ 465716 w 527065"/>
              <a:gd name="connsiteY9" fmla="*/ 993913 h 2358887"/>
              <a:gd name="connsiteX10" fmla="*/ 386203 w 527065"/>
              <a:gd name="connsiteY10" fmla="*/ 781878 h 2358887"/>
              <a:gd name="connsiteX11" fmla="*/ 293438 w 527065"/>
              <a:gd name="connsiteY11" fmla="*/ 569843 h 2358887"/>
              <a:gd name="connsiteX12" fmla="*/ 240429 w 527065"/>
              <a:gd name="connsiteY12" fmla="*/ 450574 h 2358887"/>
              <a:gd name="connsiteX13" fmla="*/ 200672 w 527065"/>
              <a:gd name="connsiteY13" fmla="*/ 384313 h 2358887"/>
              <a:gd name="connsiteX14" fmla="*/ 174168 w 527065"/>
              <a:gd name="connsiteY14" fmla="*/ 331304 h 2358887"/>
              <a:gd name="connsiteX15" fmla="*/ 134412 w 527065"/>
              <a:gd name="connsiteY15" fmla="*/ 278296 h 2358887"/>
              <a:gd name="connsiteX16" fmla="*/ 107907 w 527065"/>
              <a:gd name="connsiteY16" fmla="*/ 212035 h 2358887"/>
              <a:gd name="connsiteX17" fmla="*/ 68151 w 527065"/>
              <a:gd name="connsiteY17" fmla="*/ 145774 h 2358887"/>
              <a:gd name="connsiteX18" fmla="*/ 28394 w 527065"/>
              <a:gd name="connsiteY18" fmla="*/ 66261 h 2358887"/>
              <a:gd name="connsiteX19" fmla="*/ 15142 w 527065"/>
              <a:gd name="connsiteY19" fmla="*/ 0 h 2358887"/>
              <a:gd name="connsiteX20" fmla="*/ 1890 w 527065"/>
              <a:gd name="connsiteY20" fmla="*/ 66261 h 2358887"/>
              <a:gd name="connsiteX21" fmla="*/ 15142 w 527065"/>
              <a:gd name="connsiteY21" fmla="*/ 13252 h 2358887"/>
              <a:gd name="connsiteX22" fmla="*/ 107907 w 527065"/>
              <a:gd name="connsiteY22" fmla="*/ 39756 h 2358887"/>
              <a:gd name="connsiteX23" fmla="*/ 147664 w 527065"/>
              <a:gd name="connsiteY23" fmla="*/ 53009 h 2358887"/>
              <a:gd name="connsiteX24" fmla="*/ 280185 w 527065"/>
              <a:gd name="connsiteY24" fmla="*/ 79513 h 2358887"/>
              <a:gd name="connsiteX25" fmla="*/ 319942 w 527065"/>
              <a:gd name="connsiteY25" fmla="*/ 106017 h 2358887"/>
              <a:gd name="connsiteX26" fmla="*/ 359698 w 527065"/>
              <a:gd name="connsiteY26" fmla="*/ 119270 h 2358887"/>
              <a:gd name="connsiteX27" fmla="*/ 386203 w 527065"/>
              <a:gd name="connsiteY27" fmla="*/ 145774 h 23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7065" h="2358887">
                <a:moveTo>
                  <a:pt x="15142" y="2358887"/>
                </a:moveTo>
                <a:lnTo>
                  <a:pt x="187420" y="2319130"/>
                </a:lnTo>
                <a:cubicBezTo>
                  <a:pt x="200972" y="2315742"/>
                  <a:pt x="216446" y="2314821"/>
                  <a:pt x="227177" y="2305878"/>
                </a:cubicBezTo>
                <a:cubicBezTo>
                  <a:pt x="244145" y="2291739"/>
                  <a:pt x="252158" y="2269287"/>
                  <a:pt x="266933" y="2252870"/>
                </a:cubicBezTo>
                <a:cubicBezTo>
                  <a:pt x="326056" y="2187177"/>
                  <a:pt x="345173" y="2185995"/>
                  <a:pt x="386203" y="2120348"/>
                </a:cubicBezTo>
                <a:cubicBezTo>
                  <a:pt x="404314" y="2091370"/>
                  <a:pt x="428287" y="2031122"/>
                  <a:pt x="439212" y="2001078"/>
                </a:cubicBezTo>
                <a:cubicBezTo>
                  <a:pt x="448760" y="1974822"/>
                  <a:pt x="454155" y="1946999"/>
                  <a:pt x="465716" y="1921565"/>
                </a:cubicBezTo>
                <a:cubicBezTo>
                  <a:pt x="476374" y="1898116"/>
                  <a:pt x="492220" y="1877391"/>
                  <a:pt x="505472" y="1855304"/>
                </a:cubicBezTo>
                <a:cubicBezTo>
                  <a:pt x="538031" y="1529735"/>
                  <a:pt x="533895" y="1633198"/>
                  <a:pt x="492220" y="1060174"/>
                </a:cubicBezTo>
                <a:cubicBezTo>
                  <a:pt x="490494" y="1036448"/>
                  <a:pt x="472712" y="1016649"/>
                  <a:pt x="465716" y="993913"/>
                </a:cubicBezTo>
                <a:cubicBezTo>
                  <a:pt x="393418" y="758941"/>
                  <a:pt x="494780" y="1018773"/>
                  <a:pt x="386203" y="781878"/>
                </a:cubicBezTo>
                <a:cubicBezTo>
                  <a:pt x="354060" y="711747"/>
                  <a:pt x="324508" y="640456"/>
                  <a:pt x="293438" y="569843"/>
                </a:cubicBezTo>
                <a:cubicBezTo>
                  <a:pt x="275916" y="530021"/>
                  <a:pt x="262813" y="487880"/>
                  <a:pt x="240429" y="450574"/>
                </a:cubicBezTo>
                <a:cubicBezTo>
                  <a:pt x="227177" y="428487"/>
                  <a:pt x="213181" y="406829"/>
                  <a:pt x="200672" y="384313"/>
                </a:cubicBezTo>
                <a:cubicBezTo>
                  <a:pt x="191078" y="367044"/>
                  <a:pt x="184638" y="348056"/>
                  <a:pt x="174168" y="331304"/>
                </a:cubicBezTo>
                <a:cubicBezTo>
                  <a:pt x="162462" y="312574"/>
                  <a:pt x="145138" y="297603"/>
                  <a:pt x="134412" y="278296"/>
                </a:cubicBezTo>
                <a:cubicBezTo>
                  <a:pt x="122859" y="257501"/>
                  <a:pt x="118546" y="233312"/>
                  <a:pt x="107907" y="212035"/>
                </a:cubicBezTo>
                <a:cubicBezTo>
                  <a:pt x="96388" y="188997"/>
                  <a:pt x="79670" y="168812"/>
                  <a:pt x="68151" y="145774"/>
                </a:cubicBezTo>
                <a:cubicBezTo>
                  <a:pt x="13287" y="36046"/>
                  <a:pt x="104346" y="180189"/>
                  <a:pt x="28394" y="66261"/>
                </a:cubicBezTo>
                <a:cubicBezTo>
                  <a:pt x="23977" y="44174"/>
                  <a:pt x="37666" y="0"/>
                  <a:pt x="15142" y="0"/>
                </a:cubicBezTo>
                <a:cubicBezTo>
                  <a:pt x="-7382" y="0"/>
                  <a:pt x="1890" y="43737"/>
                  <a:pt x="1890" y="66261"/>
                </a:cubicBezTo>
                <a:cubicBezTo>
                  <a:pt x="1890" y="84474"/>
                  <a:pt x="10725" y="30922"/>
                  <a:pt x="15142" y="13252"/>
                </a:cubicBezTo>
                <a:lnTo>
                  <a:pt x="107907" y="39756"/>
                </a:lnTo>
                <a:cubicBezTo>
                  <a:pt x="121287" y="43770"/>
                  <a:pt x="134052" y="49868"/>
                  <a:pt x="147664" y="53009"/>
                </a:cubicBezTo>
                <a:cubicBezTo>
                  <a:pt x="191559" y="63139"/>
                  <a:pt x="236011" y="70678"/>
                  <a:pt x="280185" y="79513"/>
                </a:cubicBezTo>
                <a:cubicBezTo>
                  <a:pt x="293437" y="88348"/>
                  <a:pt x="305696" y="98894"/>
                  <a:pt x="319942" y="106017"/>
                </a:cubicBezTo>
                <a:cubicBezTo>
                  <a:pt x="332436" y="112264"/>
                  <a:pt x="347720" y="112083"/>
                  <a:pt x="359698" y="119270"/>
                </a:cubicBezTo>
                <a:cubicBezTo>
                  <a:pt x="370412" y="125698"/>
                  <a:pt x="386203" y="145774"/>
                  <a:pt x="386203" y="145774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AA8FAEC-2A8B-27C7-6B48-04709AD87A23}"/>
              </a:ext>
            </a:extLst>
          </p:cNvPr>
          <p:cNvSpPr/>
          <p:nvPr/>
        </p:nvSpPr>
        <p:spPr>
          <a:xfrm>
            <a:off x="9952383" y="2054087"/>
            <a:ext cx="854129" cy="3604591"/>
          </a:xfrm>
          <a:custGeom>
            <a:avLst/>
            <a:gdLst>
              <a:gd name="connsiteX0" fmla="*/ 26504 w 854129"/>
              <a:gd name="connsiteY0" fmla="*/ 3604591 h 3604591"/>
              <a:gd name="connsiteX1" fmla="*/ 344556 w 854129"/>
              <a:gd name="connsiteY1" fmla="*/ 3564835 h 3604591"/>
              <a:gd name="connsiteX2" fmla="*/ 450574 w 854129"/>
              <a:gd name="connsiteY2" fmla="*/ 3498574 h 3604591"/>
              <a:gd name="connsiteX3" fmla="*/ 596347 w 854129"/>
              <a:gd name="connsiteY3" fmla="*/ 3299791 h 3604591"/>
              <a:gd name="connsiteX4" fmla="*/ 622852 w 854129"/>
              <a:gd name="connsiteY4" fmla="*/ 3233530 h 3604591"/>
              <a:gd name="connsiteX5" fmla="*/ 715617 w 854129"/>
              <a:gd name="connsiteY5" fmla="*/ 3074504 h 3604591"/>
              <a:gd name="connsiteX6" fmla="*/ 768626 w 854129"/>
              <a:gd name="connsiteY6" fmla="*/ 2928730 h 3604591"/>
              <a:gd name="connsiteX7" fmla="*/ 808382 w 854129"/>
              <a:gd name="connsiteY7" fmla="*/ 2769704 h 3604591"/>
              <a:gd name="connsiteX8" fmla="*/ 834887 w 854129"/>
              <a:gd name="connsiteY8" fmla="*/ 2597426 h 3604591"/>
              <a:gd name="connsiteX9" fmla="*/ 808382 w 854129"/>
              <a:gd name="connsiteY9" fmla="*/ 1378226 h 3604591"/>
              <a:gd name="connsiteX10" fmla="*/ 622852 w 854129"/>
              <a:gd name="connsiteY10" fmla="*/ 768626 h 3604591"/>
              <a:gd name="connsiteX11" fmla="*/ 556591 w 854129"/>
              <a:gd name="connsiteY11" fmla="*/ 649356 h 3604591"/>
              <a:gd name="connsiteX12" fmla="*/ 450574 w 854129"/>
              <a:gd name="connsiteY12" fmla="*/ 450574 h 3604591"/>
              <a:gd name="connsiteX13" fmla="*/ 384313 w 854129"/>
              <a:gd name="connsiteY13" fmla="*/ 384313 h 3604591"/>
              <a:gd name="connsiteX14" fmla="*/ 251791 w 854129"/>
              <a:gd name="connsiteY14" fmla="*/ 225287 h 3604591"/>
              <a:gd name="connsiteX15" fmla="*/ 145774 w 854129"/>
              <a:gd name="connsiteY15" fmla="*/ 119270 h 3604591"/>
              <a:gd name="connsiteX16" fmla="*/ 92765 w 854129"/>
              <a:gd name="connsiteY16" fmla="*/ 79513 h 3604591"/>
              <a:gd name="connsiteX17" fmla="*/ 66260 w 854129"/>
              <a:gd name="connsiteY17" fmla="*/ 39756 h 3604591"/>
              <a:gd name="connsiteX18" fmla="*/ 26504 w 854129"/>
              <a:gd name="connsiteY18" fmla="*/ 0 h 3604591"/>
              <a:gd name="connsiteX19" fmla="*/ 13252 w 854129"/>
              <a:gd name="connsiteY19" fmla="*/ 172278 h 3604591"/>
              <a:gd name="connsiteX20" fmla="*/ 0 w 854129"/>
              <a:gd name="connsiteY20" fmla="*/ 106017 h 3604591"/>
              <a:gd name="connsiteX21" fmla="*/ 13252 w 854129"/>
              <a:gd name="connsiteY21" fmla="*/ 39756 h 3604591"/>
              <a:gd name="connsiteX22" fmla="*/ 384313 w 854129"/>
              <a:gd name="connsiteY22" fmla="*/ 53009 h 36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54129" h="3604591">
                <a:moveTo>
                  <a:pt x="26504" y="3604591"/>
                </a:moveTo>
                <a:cubicBezTo>
                  <a:pt x="132521" y="3591339"/>
                  <a:pt x="240904" y="3590748"/>
                  <a:pt x="344556" y="3564835"/>
                </a:cubicBezTo>
                <a:cubicBezTo>
                  <a:pt x="384986" y="3554728"/>
                  <a:pt x="420171" y="3527076"/>
                  <a:pt x="450574" y="3498574"/>
                </a:cubicBezTo>
                <a:cubicBezTo>
                  <a:pt x="489324" y="3462246"/>
                  <a:pt x="565441" y="3361604"/>
                  <a:pt x="596347" y="3299791"/>
                </a:cubicBezTo>
                <a:cubicBezTo>
                  <a:pt x="606986" y="3278514"/>
                  <a:pt x="611299" y="3254325"/>
                  <a:pt x="622852" y="3233530"/>
                </a:cubicBezTo>
                <a:cubicBezTo>
                  <a:pt x="714892" y="3067858"/>
                  <a:pt x="601608" y="3345275"/>
                  <a:pt x="715617" y="3074504"/>
                </a:cubicBezTo>
                <a:cubicBezTo>
                  <a:pt x="735681" y="3026852"/>
                  <a:pt x="753572" y="2978194"/>
                  <a:pt x="768626" y="2928730"/>
                </a:cubicBezTo>
                <a:cubicBezTo>
                  <a:pt x="784535" y="2876457"/>
                  <a:pt x="797666" y="2823283"/>
                  <a:pt x="808382" y="2769704"/>
                </a:cubicBezTo>
                <a:cubicBezTo>
                  <a:pt x="819777" y="2712731"/>
                  <a:pt x="826052" y="2654852"/>
                  <a:pt x="834887" y="2597426"/>
                </a:cubicBezTo>
                <a:cubicBezTo>
                  <a:pt x="855190" y="2150759"/>
                  <a:pt x="874583" y="1912928"/>
                  <a:pt x="808382" y="1378226"/>
                </a:cubicBezTo>
                <a:cubicBezTo>
                  <a:pt x="806627" y="1364049"/>
                  <a:pt x="684194" y="904943"/>
                  <a:pt x="622852" y="768626"/>
                </a:cubicBezTo>
                <a:cubicBezTo>
                  <a:pt x="604189" y="727152"/>
                  <a:pt x="576930" y="690034"/>
                  <a:pt x="556591" y="649356"/>
                </a:cubicBezTo>
                <a:cubicBezTo>
                  <a:pt x="502765" y="541704"/>
                  <a:pt x="531757" y="556112"/>
                  <a:pt x="450574" y="450574"/>
                </a:cubicBezTo>
                <a:cubicBezTo>
                  <a:pt x="431529" y="425816"/>
                  <a:pt x="404979" y="407735"/>
                  <a:pt x="384313" y="384313"/>
                </a:cubicBezTo>
                <a:cubicBezTo>
                  <a:pt x="338660" y="332573"/>
                  <a:pt x="300583" y="274079"/>
                  <a:pt x="251791" y="225287"/>
                </a:cubicBezTo>
                <a:cubicBezTo>
                  <a:pt x="216452" y="189948"/>
                  <a:pt x="185755" y="149256"/>
                  <a:pt x="145774" y="119270"/>
                </a:cubicBezTo>
                <a:cubicBezTo>
                  <a:pt x="128104" y="106018"/>
                  <a:pt x="108383" y="95131"/>
                  <a:pt x="92765" y="79513"/>
                </a:cubicBezTo>
                <a:cubicBezTo>
                  <a:pt x="81503" y="68251"/>
                  <a:pt x="76456" y="51992"/>
                  <a:pt x="66260" y="39756"/>
                </a:cubicBezTo>
                <a:cubicBezTo>
                  <a:pt x="54262" y="25359"/>
                  <a:pt x="39756" y="13252"/>
                  <a:pt x="26504" y="0"/>
                </a:cubicBezTo>
                <a:cubicBezTo>
                  <a:pt x="22087" y="57426"/>
                  <a:pt x="27221" y="116402"/>
                  <a:pt x="13252" y="172278"/>
                </a:cubicBezTo>
                <a:cubicBezTo>
                  <a:pt x="7789" y="194130"/>
                  <a:pt x="0" y="128541"/>
                  <a:pt x="0" y="106017"/>
                </a:cubicBezTo>
                <a:cubicBezTo>
                  <a:pt x="0" y="83493"/>
                  <a:pt x="8835" y="61843"/>
                  <a:pt x="13252" y="39756"/>
                </a:cubicBezTo>
                <a:cubicBezTo>
                  <a:pt x="357798" y="53539"/>
                  <a:pt x="234033" y="53009"/>
                  <a:pt x="384313" y="53009"/>
                </a:cubicBezTo>
              </a:path>
            </a:pathLst>
          </a:cu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8FC9785-EFAE-0C4F-580F-C8805CA7E956}"/>
              </a:ext>
            </a:extLst>
          </p:cNvPr>
          <p:cNvSpPr/>
          <p:nvPr/>
        </p:nvSpPr>
        <p:spPr>
          <a:xfrm>
            <a:off x="9881243" y="911644"/>
            <a:ext cx="1105415" cy="4694026"/>
          </a:xfrm>
          <a:custGeom>
            <a:avLst/>
            <a:gdLst>
              <a:gd name="connsiteX0" fmla="*/ 97644 w 1105415"/>
              <a:gd name="connsiteY0" fmla="*/ 4694026 h 4694026"/>
              <a:gd name="connsiteX1" fmla="*/ 243418 w 1105415"/>
              <a:gd name="connsiteY1" fmla="*/ 4654269 h 4694026"/>
              <a:gd name="connsiteX2" fmla="*/ 654235 w 1105415"/>
              <a:gd name="connsiteY2" fmla="*/ 4203695 h 4694026"/>
              <a:gd name="connsiteX3" fmla="*/ 800009 w 1105415"/>
              <a:gd name="connsiteY3" fmla="*/ 3951904 h 4694026"/>
              <a:gd name="connsiteX4" fmla="*/ 853018 w 1105415"/>
              <a:gd name="connsiteY4" fmla="*/ 3806130 h 4694026"/>
              <a:gd name="connsiteX5" fmla="*/ 919279 w 1105415"/>
              <a:gd name="connsiteY5" fmla="*/ 3647104 h 4694026"/>
              <a:gd name="connsiteX6" fmla="*/ 1012044 w 1105415"/>
              <a:gd name="connsiteY6" fmla="*/ 3236286 h 4694026"/>
              <a:gd name="connsiteX7" fmla="*/ 1038548 w 1105415"/>
              <a:gd name="connsiteY7" fmla="*/ 2971243 h 4694026"/>
              <a:gd name="connsiteX8" fmla="*/ 1051800 w 1105415"/>
              <a:gd name="connsiteY8" fmla="*/ 2759208 h 4694026"/>
              <a:gd name="connsiteX9" fmla="*/ 1091557 w 1105415"/>
              <a:gd name="connsiteY9" fmla="*/ 2348391 h 4694026"/>
              <a:gd name="connsiteX10" fmla="*/ 1104809 w 1105415"/>
              <a:gd name="connsiteY10" fmla="*/ 1844808 h 4694026"/>
              <a:gd name="connsiteX11" fmla="*/ 1065053 w 1105415"/>
              <a:gd name="connsiteY11" fmla="*/ 1062930 h 4694026"/>
              <a:gd name="connsiteX12" fmla="*/ 1012044 w 1105415"/>
              <a:gd name="connsiteY12" fmla="*/ 956913 h 4694026"/>
              <a:gd name="connsiteX13" fmla="*/ 945783 w 1105415"/>
              <a:gd name="connsiteY13" fmla="*/ 850895 h 4694026"/>
              <a:gd name="connsiteX14" fmla="*/ 760253 w 1105415"/>
              <a:gd name="connsiteY14" fmla="*/ 691869 h 4694026"/>
              <a:gd name="connsiteX15" fmla="*/ 654235 w 1105415"/>
              <a:gd name="connsiteY15" fmla="*/ 625608 h 4694026"/>
              <a:gd name="connsiteX16" fmla="*/ 587974 w 1105415"/>
              <a:gd name="connsiteY16" fmla="*/ 572599 h 4694026"/>
              <a:gd name="connsiteX17" fmla="*/ 415696 w 1105415"/>
              <a:gd name="connsiteY17" fmla="*/ 453330 h 4694026"/>
              <a:gd name="connsiteX18" fmla="*/ 296427 w 1105415"/>
              <a:gd name="connsiteY18" fmla="*/ 347313 h 4694026"/>
              <a:gd name="connsiteX19" fmla="*/ 243418 w 1105415"/>
              <a:gd name="connsiteY19" fmla="*/ 294304 h 4694026"/>
              <a:gd name="connsiteX20" fmla="*/ 190409 w 1105415"/>
              <a:gd name="connsiteY20" fmla="*/ 254547 h 4694026"/>
              <a:gd name="connsiteX21" fmla="*/ 137400 w 1105415"/>
              <a:gd name="connsiteY21" fmla="*/ 188286 h 4694026"/>
              <a:gd name="connsiteX22" fmla="*/ 31383 w 1105415"/>
              <a:gd name="connsiteY22" fmla="*/ 16008 h 4694026"/>
              <a:gd name="connsiteX23" fmla="*/ 4879 w 1105415"/>
              <a:gd name="connsiteY23" fmla="*/ 69017 h 4694026"/>
              <a:gd name="connsiteX24" fmla="*/ 57887 w 1105415"/>
              <a:gd name="connsiteY24" fmla="*/ 2756 h 4694026"/>
              <a:gd name="connsiteX25" fmla="*/ 137400 w 1105415"/>
              <a:gd name="connsiteY25" fmla="*/ 16008 h 4694026"/>
              <a:gd name="connsiteX26" fmla="*/ 283174 w 1105415"/>
              <a:gd name="connsiteY26" fmla="*/ 29260 h 4694026"/>
              <a:gd name="connsiteX27" fmla="*/ 322931 w 1105415"/>
              <a:gd name="connsiteY27" fmla="*/ 42513 h 4694026"/>
              <a:gd name="connsiteX28" fmla="*/ 375940 w 1105415"/>
              <a:gd name="connsiteY28" fmla="*/ 55765 h 4694026"/>
              <a:gd name="connsiteX29" fmla="*/ 415696 w 1105415"/>
              <a:gd name="connsiteY29" fmla="*/ 82269 h 4694026"/>
              <a:gd name="connsiteX30" fmla="*/ 468705 w 1105415"/>
              <a:gd name="connsiteY30" fmla="*/ 95521 h 469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05415" h="4694026">
                <a:moveTo>
                  <a:pt x="97644" y="4694026"/>
                </a:moveTo>
                <a:cubicBezTo>
                  <a:pt x="146235" y="4680774"/>
                  <a:pt x="197944" y="4675923"/>
                  <a:pt x="243418" y="4654269"/>
                </a:cubicBezTo>
                <a:cubicBezTo>
                  <a:pt x="414653" y="4572728"/>
                  <a:pt x="581223" y="4329806"/>
                  <a:pt x="654235" y="4203695"/>
                </a:cubicBezTo>
                <a:cubicBezTo>
                  <a:pt x="702826" y="4119765"/>
                  <a:pt x="766866" y="4043047"/>
                  <a:pt x="800009" y="3951904"/>
                </a:cubicBezTo>
                <a:cubicBezTo>
                  <a:pt x="817679" y="3903313"/>
                  <a:pt x="834177" y="3854279"/>
                  <a:pt x="853018" y="3806130"/>
                </a:cubicBezTo>
                <a:cubicBezTo>
                  <a:pt x="873944" y="3752652"/>
                  <a:pt x="901119" y="3701583"/>
                  <a:pt x="919279" y="3647104"/>
                </a:cubicBezTo>
                <a:cubicBezTo>
                  <a:pt x="955832" y="3537443"/>
                  <a:pt x="996333" y="3349408"/>
                  <a:pt x="1012044" y="3236286"/>
                </a:cubicBezTo>
                <a:cubicBezTo>
                  <a:pt x="1024258" y="3148342"/>
                  <a:pt x="1031175" y="3059725"/>
                  <a:pt x="1038548" y="2971243"/>
                </a:cubicBezTo>
                <a:cubicBezTo>
                  <a:pt x="1044429" y="2900671"/>
                  <a:pt x="1045190" y="2829715"/>
                  <a:pt x="1051800" y="2759208"/>
                </a:cubicBezTo>
                <a:cubicBezTo>
                  <a:pt x="1107921" y="2160590"/>
                  <a:pt x="1053635" y="2917228"/>
                  <a:pt x="1091557" y="2348391"/>
                </a:cubicBezTo>
                <a:cubicBezTo>
                  <a:pt x="1095974" y="2180530"/>
                  <a:pt x="1108270" y="2012691"/>
                  <a:pt x="1104809" y="1844808"/>
                </a:cubicBezTo>
                <a:cubicBezTo>
                  <a:pt x="1099430" y="1583901"/>
                  <a:pt x="1092170" y="1322480"/>
                  <a:pt x="1065053" y="1062930"/>
                </a:cubicBezTo>
                <a:cubicBezTo>
                  <a:pt x="1060947" y="1023634"/>
                  <a:pt x="1031414" y="991349"/>
                  <a:pt x="1012044" y="956913"/>
                </a:cubicBezTo>
                <a:cubicBezTo>
                  <a:pt x="991613" y="920591"/>
                  <a:pt x="971816" y="883437"/>
                  <a:pt x="945783" y="850895"/>
                </a:cubicBezTo>
                <a:cubicBezTo>
                  <a:pt x="889479" y="780514"/>
                  <a:pt x="833570" y="740747"/>
                  <a:pt x="760253" y="691869"/>
                </a:cubicBezTo>
                <a:cubicBezTo>
                  <a:pt x="725578" y="668753"/>
                  <a:pt x="688499" y="649329"/>
                  <a:pt x="654235" y="625608"/>
                </a:cubicBezTo>
                <a:cubicBezTo>
                  <a:pt x="630979" y="609508"/>
                  <a:pt x="610904" y="589160"/>
                  <a:pt x="587974" y="572599"/>
                </a:cubicBezTo>
                <a:cubicBezTo>
                  <a:pt x="531352" y="531705"/>
                  <a:pt x="465084" y="502718"/>
                  <a:pt x="415696" y="453330"/>
                </a:cubicBezTo>
                <a:cubicBezTo>
                  <a:pt x="282063" y="319697"/>
                  <a:pt x="450819" y="484551"/>
                  <a:pt x="296427" y="347313"/>
                </a:cubicBezTo>
                <a:cubicBezTo>
                  <a:pt x="277750" y="330711"/>
                  <a:pt x="262224" y="310759"/>
                  <a:pt x="243418" y="294304"/>
                </a:cubicBezTo>
                <a:cubicBezTo>
                  <a:pt x="226796" y="279759"/>
                  <a:pt x="206027" y="270165"/>
                  <a:pt x="190409" y="254547"/>
                </a:cubicBezTo>
                <a:cubicBezTo>
                  <a:pt x="170408" y="234546"/>
                  <a:pt x="154037" y="211161"/>
                  <a:pt x="137400" y="188286"/>
                </a:cubicBezTo>
                <a:cubicBezTo>
                  <a:pt x="88895" y="121592"/>
                  <a:pt x="73075" y="88968"/>
                  <a:pt x="31383" y="16008"/>
                </a:cubicBezTo>
                <a:cubicBezTo>
                  <a:pt x="22548" y="33678"/>
                  <a:pt x="-12791" y="77852"/>
                  <a:pt x="4879" y="69017"/>
                </a:cubicBezTo>
                <a:cubicBezTo>
                  <a:pt x="30178" y="56368"/>
                  <a:pt x="31625" y="13261"/>
                  <a:pt x="57887" y="2756"/>
                </a:cubicBezTo>
                <a:cubicBezTo>
                  <a:pt x="82835" y="-7223"/>
                  <a:pt x="110714" y="12869"/>
                  <a:pt x="137400" y="16008"/>
                </a:cubicBezTo>
                <a:cubicBezTo>
                  <a:pt x="185858" y="21709"/>
                  <a:pt x="234583" y="24843"/>
                  <a:pt x="283174" y="29260"/>
                </a:cubicBezTo>
                <a:cubicBezTo>
                  <a:pt x="296426" y="33678"/>
                  <a:pt x="309499" y="38675"/>
                  <a:pt x="322931" y="42513"/>
                </a:cubicBezTo>
                <a:cubicBezTo>
                  <a:pt x="340444" y="47517"/>
                  <a:pt x="359199" y="48590"/>
                  <a:pt x="375940" y="55765"/>
                </a:cubicBezTo>
                <a:cubicBezTo>
                  <a:pt x="390579" y="62039"/>
                  <a:pt x="401450" y="75146"/>
                  <a:pt x="415696" y="82269"/>
                </a:cubicBezTo>
                <a:cubicBezTo>
                  <a:pt x="444994" y="96918"/>
                  <a:pt x="446116" y="95521"/>
                  <a:pt x="468705" y="95521"/>
                </a:cubicBezTo>
              </a:path>
            </a:pathLst>
          </a:cu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345B66-3EA2-0D04-6048-5D8583CF708E}"/>
                  </a:ext>
                </a:extLst>
              </p:cNvPr>
              <p:cNvSpPr txBox="1"/>
              <p:nvPr/>
            </p:nvSpPr>
            <p:spPr>
              <a:xfrm>
                <a:off x="10283916" y="1067367"/>
                <a:ext cx="73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it-IT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_5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345B66-3EA2-0D04-6048-5D8583CF7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916" y="1067367"/>
                <a:ext cx="731803" cy="276999"/>
              </a:xfrm>
              <a:prstGeom prst="rect">
                <a:avLst/>
              </a:prstGeom>
              <a:blipFill>
                <a:blip r:embed="rId14"/>
                <a:stretch>
                  <a:fillRect l="-7500" r="-75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B891A62-E9AB-2F28-44F9-25D3CE563AD2}"/>
                  </a:ext>
                </a:extLst>
              </p:cNvPr>
              <p:cNvSpPr txBox="1"/>
              <p:nvPr/>
            </p:nvSpPr>
            <p:spPr>
              <a:xfrm>
                <a:off x="9515341" y="2306156"/>
                <a:ext cx="73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it-IT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_4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B891A62-E9AB-2F28-44F9-25D3CE56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341" y="2306156"/>
                <a:ext cx="731803" cy="276999"/>
              </a:xfrm>
              <a:prstGeom prst="rect">
                <a:avLst/>
              </a:prstGeom>
              <a:blipFill>
                <a:blip r:embed="rId15"/>
                <a:stretch>
                  <a:fillRect l="-7500" r="-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59D834-157D-A83F-6B7D-E3476CF56B8F}"/>
                  </a:ext>
                </a:extLst>
              </p:cNvPr>
              <p:cNvSpPr txBox="1"/>
              <p:nvPr/>
            </p:nvSpPr>
            <p:spPr>
              <a:xfrm>
                <a:off x="9403531" y="3587562"/>
                <a:ext cx="73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it-I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_3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59D834-157D-A83F-6B7D-E3476CF56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531" y="3587562"/>
                <a:ext cx="731803" cy="276999"/>
              </a:xfrm>
              <a:prstGeom prst="rect">
                <a:avLst/>
              </a:prstGeom>
              <a:blipFill>
                <a:blip r:embed="rId16"/>
                <a:stretch>
                  <a:fillRect l="-7500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24377A-A74D-485D-CAF4-36142980DDB2}"/>
                  </a:ext>
                </a:extLst>
              </p:cNvPr>
              <p:cNvSpPr txBox="1"/>
              <p:nvPr/>
            </p:nvSpPr>
            <p:spPr>
              <a:xfrm>
                <a:off x="9385696" y="4917424"/>
                <a:ext cx="73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it-IT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24377A-A74D-485D-CAF4-36142980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696" y="4917424"/>
                <a:ext cx="731803" cy="276999"/>
              </a:xfrm>
              <a:prstGeom prst="rect">
                <a:avLst/>
              </a:prstGeom>
              <a:blipFill>
                <a:blip r:embed="rId17"/>
                <a:stretch>
                  <a:fillRect l="-7500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3651E1-6F17-85B8-A747-0121D1CDC0CE}"/>
                  </a:ext>
                </a:extLst>
              </p:cNvPr>
              <p:cNvSpPr txBox="1"/>
              <p:nvPr/>
            </p:nvSpPr>
            <p:spPr>
              <a:xfrm>
                <a:off x="8747755" y="324360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3651E1-6F17-85B8-A747-0121D1CD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55" y="324360"/>
                <a:ext cx="649409" cy="289182"/>
              </a:xfrm>
              <a:prstGeom prst="rect">
                <a:avLst/>
              </a:prstGeom>
              <a:blipFill>
                <a:blip r:embed="rId18"/>
                <a:stretch>
                  <a:fillRect l="-8411" r="-186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C2A3E8-1E25-62D3-F419-D3632550E5F7}"/>
                  </a:ext>
                </a:extLst>
              </p:cNvPr>
              <p:cNvSpPr txBox="1"/>
              <p:nvPr/>
            </p:nvSpPr>
            <p:spPr>
              <a:xfrm>
                <a:off x="8736287" y="1570653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C2A3E8-1E25-62D3-F419-D3632550E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287" y="1570653"/>
                <a:ext cx="649409" cy="289182"/>
              </a:xfrm>
              <a:prstGeom prst="rect">
                <a:avLst/>
              </a:prstGeom>
              <a:blipFill>
                <a:blip r:embed="rId19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07B4EC-5E79-9171-6067-ED1DD38D3488}"/>
                  </a:ext>
                </a:extLst>
              </p:cNvPr>
              <p:cNvSpPr txBox="1"/>
              <p:nvPr/>
            </p:nvSpPr>
            <p:spPr>
              <a:xfrm>
                <a:off x="2039665" y="310997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07B4EC-5E79-9171-6067-ED1DD38D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65" y="310997"/>
                <a:ext cx="618374" cy="289182"/>
              </a:xfrm>
              <a:prstGeom prst="rect">
                <a:avLst/>
              </a:prstGeom>
              <a:blipFill>
                <a:blip r:embed="rId20"/>
                <a:stretch>
                  <a:fillRect l="-8911" r="-297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174243F-F533-B75C-3BAE-C2F499233466}"/>
                  </a:ext>
                </a:extLst>
              </p:cNvPr>
              <p:cNvSpPr txBox="1"/>
              <p:nvPr/>
            </p:nvSpPr>
            <p:spPr>
              <a:xfrm>
                <a:off x="8723488" y="2815534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174243F-F533-B75C-3BAE-C2F49923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488" y="2815534"/>
                <a:ext cx="649409" cy="289182"/>
              </a:xfrm>
              <a:prstGeom prst="rect">
                <a:avLst/>
              </a:prstGeom>
              <a:blipFill>
                <a:blip r:embed="rId21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8910C2-CEA8-644F-6A01-FF651C9C942F}"/>
                  </a:ext>
                </a:extLst>
              </p:cNvPr>
              <p:cNvSpPr txBox="1"/>
              <p:nvPr/>
            </p:nvSpPr>
            <p:spPr>
              <a:xfrm>
                <a:off x="8817585" y="4109123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8910C2-CEA8-644F-6A01-FF651C9C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585" y="4109123"/>
                <a:ext cx="649409" cy="289182"/>
              </a:xfrm>
              <a:prstGeom prst="rect">
                <a:avLst/>
              </a:prstGeom>
              <a:blipFill>
                <a:blip r:embed="rId22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6EA45E-FEF9-5652-BF69-8184BCDA4074}"/>
                  </a:ext>
                </a:extLst>
              </p:cNvPr>
              <p:cNvSpPr txBox="1"/>
              <p:nvPr/>
            </p:nvSpPr>
            <p:spPr>
              <a:xfrm>
                <a:off x="8763245" y="5651777"/>
                <a:ext cx="64408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6EA45E-FEF9-5652-BF69-8184BCDA4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245" y="5651777"/>
                <a:ext cx="644087" cy="289182"/>
              </a:xfrm>
              <a:prstGeom prst="rect">
                <a:avLst/>
              </a:prstGeom>
              <a:blipFill>
                <a:blip r:embed="rId23"/>
                <a:stretch>
                  <a:fillRect l="-8571" r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A6DBCC3-5F4C-1FB4-D6EB-DBC61D729F0B}"/>
                  </a:ext>
                </a:extLst>
              </p:cNvPr>
              <p:cNvSpPr txBox="1"/>
              <p:nvPr/>
            </p:nvSpPr>
            <p:spPr>
              <a:xfrm>
                <a:off x="2051231" y="5281732"/>
                <a:ext cx="61305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A6DBCC3-5F4C-1FB4-D6EB-DBC61D729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31" y="5281732"/>
                <a:ext cx="613053" cy="289182"/>
              </a:xfrm>
              <a:prstGeom prst="rect">
                <a:avLst/>
              </a:prstGeom>
              <a:blipFill>
                <a:blip r:embed="rId24"/>
                <a:stretch>
                  <a:fillRect l="-8911" r="-198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0BCC16-6614-E640-4C4D-516B52B8F046}"/>
                  </a:ext>
                </a:extLst>
              </p:cNvPr>
              <p:cNvSpPr txBox="1"/>
              <p:nvPr/>
            </p:nvSpPr>
            <p:spPr>
              <a:xfrm>
                <a:off x="2027671" y="4067462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0BCC16-6614-E640-4C4D-516B52B8F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1" y="4067462"/>
                <a:ext cx="618374" cy="289182"/>
              </a:xfrm>
              <a:prstGeom prst="rect">
                <a:avLst/>
              </a:prstGeom>
              <a:blipFill>
                <a:blip r:embed="rId25"/>
                <a:stretch>
                  <a:fillRect l="-8911" r="-297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FC37EB-F5BE-EC10-757C-08A41AF4D399}"/>
                  </a:ext>
                </a:extLst>
              </p:cNvPr>
              <p:cNvSpPr txBox="1"/>
              <p:nvPr/>
            </p:nvSpPr>
            <p:spPr>
              <a:xfrm>
                <a:off x="2027671" y="2831014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FC37EB-F5BE-EC10-757C-08A41AF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1" y="2831014"/>
                <a:ext cx="618374" cy="289182"/>
              </a:xfrm>
              <a:prstGeom prst="rect">
                <a:avLst/>
              </a:prstGeom>
              <a:blipFill>
                <a:blip r:embed="rId26"/>
                <a:stretch>
                  <a:fillRect l="-8911" r="-297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4D525B-4831-0855-C45E-85CD8459CCA8}"/>
                  </a:ext>
                </a:extLst>
              </p:cNvPr>
              <p:cNvSpPr txBox="1"/>
              <p:nvPr/>
            </p:nvSpPr>
            <p:spPr>
              <a:xfrm>
                <a:off x="2063514" y="1595472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4D525B-4831-0855-C45E-85CD8459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14" y="1595472"/>
                <a:ext cx="618374" cy="289182"/>
              </a:xfrm>
              <a:prstGeom prst="rect">
                <a:avLst/>
              </a:prstGeom>
              <a:blipFill>
                <a:blip r:embed="rId27"/>
                <a:stretch>
                  <a:fillRect l="-8911" r="-297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49C487C-1878-DF28-9079-466EB183950E}"/>
              </a:ext>
            </a:extLst>
          </p:cNvPr>
          <p:cNvSpPr txBox="1"/>
          <p:nvPr/>
        </p:nvSpPr>
        <p:spPr>
          <a:xfrm>
            <a:off x="3430245" y="6144635"/>
            <a:ext cx="41582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8064 step da </a:t>
            </a:r>
            <a:r>
              <a:rPr lang="en-US" dirty="0" err="1"/>
              <a:t>mezz’ora</a:t>
            </a:r>
            <a:r>
              <a:rPr lang="en-US" dirty="0"/>
              <a:t> -&gt; 6 </a:t>
            </a:r>
            <a:r>
              <a:rPr lang="en-US" dirty="0" err="1"/>
              <a:t>mesi</a:t>
            </a:r>
            <a:r>
              <a:rPr lang="en-US" dirty="0"/>
              <a:t> da 28 </a:t>
            </a:r>
            <a:r>
              <a:rPr lang="en-US" dirty="0" err="1"/>
              <a:t>giorni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4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8133-D73B-5307-EC25-E446A4386F92}"/>
                  </a:ext>
                </a:extLst>
              </p:cNvPr>
              <p:cNvSpPr txBox="1"/>
              <p:nvPr/>
            </p:nvSpPr>
            <p:spPr>
              <a:xfrm>
                <a:off x="243012" y="2314326"/>
                <a:ext cx="8815555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𝑆𝑂𝐻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8064</m:t>
                                  </m:r>
                                </m:sup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𝑆𝑂𝐻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𝑆𝑂𝐻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𝑆𝑂𝐻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8133-D73B-5307-EC25-E446A438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2" y="2314326"/>
                <a:ext cx="8815555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135437-D0CD-7DC0-0975-19C7FC2D2503}"/>
              </a:ext>
            </a:extLst>
          </p:cNvPr>
          <p:cNvSpPr txBox="1"/>
          <p:nvPr/>
        </p:nvSpPr>
        <p:spPr>
          <a:xfrm>
            <a:off x="190005" y="262454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3ED1-CB3B-3DE2-2659-D13958D62F38}"/>
              </a:ext>
            </a:extLst>
          </p:cNvPr>
          <p:cNvSpPr txBox="1"/>
          <p:nvPr/>
        </p:nvSpPr>
        <p:spPr>
          <a:xfrm>
            <a:off x="179569" y="1902200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FUNCTION: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FDA64-6EAB-E3AB-03EF-CF60A5DEB189}"/>
              </a:ext>
            </a:extLst>
          </p:cNvPr>
          <p:cNvSpPr txBox="1"/>
          <p:nvPr/>
        </p:nvSpPr>
        <p:spPr>
          <a:xfrm>
            <a:off x="297334" y="3462809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57672C-EF5C-2BFE-7017-04753DB1FFBC}"/>
                  </a:ext>
                </a:extLst>
              </p:cNvPr>
              <p:cNvSpPr txBox="1"/>
              <p:nvPr/>
            </p:nvSpPr>
            <p:spPr>
              <a:xfrm>
                <a:off x="497386" y="798546"/>
                <a:ext cx="1830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)≤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57672C-EF5C-2BFE-7017-04753DB1F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86" y="798546"/>
                <a:ext cx="1830629" cy="276999"/>
              </a:xfrm>
              <a:prstGeom prst="rect">
                <a:avLst/>
              </a:prstGeom>
              <a:blipFill>
                <a:blip r:embed="rId3"/>
                <a:stretch>
                  <a:fillRect l="-266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91E801-3393-9177-E83C-BFB18499D07E}"/>
                  </a:ext>
                </a:extLst>
              </p:cNvPr>
              <p:cNvSpPr txBox="1"/>
              <p:nvPr/>
            </p:nvSpPr>
            <p:spPr>
              <a:xfrm>
                <a:off x="497385" y="1242305"/>
                <a:ext cx="1873333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)≤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91E801-3393-9177-E83C-BFB18499D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85" y="1242305"/>
                <a:ext cx="1873333" cy="284117"/>
              </a:xfrm>
              <a:prstGeom prst="rect">
                <a:avLst/>
              </a:prstGeom>
              <a:blipFill>
                <a:blip r:embed="rId4"/>
                <a:stretch>
                  <a:fillRect l="-260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551F7E-93E4-640D-C421-5B200FE33FB9}"/>
                  </a:ext>
                </a:extLst>
              </p:cNvPr>
              <p:cNvSpPr txBox="1"/>
              <p:nvPr/>
            </p:nvSpPr>
            <p:spPr>
              <a:xfrm>
                <a:off x="3318606" y="817378"/>
                <a:ext cx="3338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)≤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𝑆𝑂𝐻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551F7E-93E4-640D-C421-5B200FE3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06" y="817378"/>
                <a:ext cx="3338606" cy="276999"/>
              </a:xfrm>
              <a:prstGeom prst="rect">
                <a:avLst/>
              </a:prstGeom>
              <a:blipFill>
                <a:blip r:embed="rId5"/>
                <a:stretch>
                  <a:fillRect l="-2372" t="-2174" r="-91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D71AC7-6892-4FDD-589C-9B06172CE16F}"/>
                  </a:ext>
                </a:extLst>
              </p:cNvPr>
              <p:cNvSpPr txBox="1"/>
              <p:nvPr/>
            </p:nvSpPr>
            <p:spPr>
              <a:xfrm>
                <a:off x="3318606" y="1242305"/>
                <a:ext cx="2389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D71AC7-6892-4FDD-589C-9B06172C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06" y="1242305"/>
                <a:ext cx="2389629" cy="276999"/>
              </a:xfrm>
              <a:prstGeom prst="rect">
                <a:avLst/>
              </a:prstGeom>
              <a:blipFill>
                <a:blip r:embed="rId6"/>
                <a:stretch>
                  <a:fillRect l="-1786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5B51C2-BE3E-7584-3D31-D568BE096A2E}"/>
                  </a:ext>
                </a:extLst>
              </p:cNvPr>
              <p:cNvSpPr txBox="1"/>
              <p:nvPr/>
            </p:nvSpPr>
            <p:spPr>
              <a:xfrm>
                <a:off x="7792579" y="853275"/>
                <a:ext cx="1265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5B51C2-BE3E-7584-3D31-D568BE09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579" y="853275"/>
                <a:ext cx="1265988" cy="276999"/>
              </a:xfrm>
              <a:prstGeom prst="rect">
                <a:avLst/>
              </a:prstGeom>
              <a:blipFill>
                <a:blip r:embed="rId7"/>
                <a:stretch>
                  <a:fillRect l="-3846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742163-09A6-CA18-3F18-5AEEC67E30FB}"/>
                  </a:ext>
                </a:extLst>
              </p:cNvPr>
              <p:cNvSpPr txBox="1"/>
              <p:nvPr/>
            </p:nvSpPr>
            <p:spPr>
              <a:xfrm>
                <a:off x="207700" y="3884873"/>
                <a:ext cx="4567527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742163-09A6-CA18-3F18-5AEEC67E3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0" y="3884873"/>
                <a:ext cx="4567527" cy="676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20A49-0DC7-8A83-1BCF-812C50319CEF}"/>
                  </a:ext>
                </a:extLst>
              </p:cNvPr>
              <p:cNvSpPr txBox="1"/>
              <p:nvPr/>
            </p:nvSpPr>
            <p:spPr>
              <a:xfrm>
                <a:off x="5257669" y="3965496"/>
                <a:ext cx="3295317" cy="666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20A49-0DC7-8A83-1BCF-812C5031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669" y="3965496"/>
                <a:ext cx="3295317" cy="666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767C9-BF32-A843-D4E7-1258265E318D}"/>
              </a:ext>
            </a:extLst>
          </p:cNvPr>
          <p:cNvCxnSpPr>
            <a:cxnSpLocks/>
          </p:cNvCxnSpPr>
          <p:nvPr/>
        </p:nvCxnSpPr>
        <p:spPr>
          <a:xfrm flipH="1">
            <a:off x="8498277" y="4352762"/>
            <a:ext cx="443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323423-125E-6F99-7649-142CD3FC9FED}"/>
              </a:ext>
            </a:extLst>
          </p:cNvPr>
          <p:cNvSpPr txBox="1"/>
          <p:nvPr/>
        </p:nvSpPr>
        <p:spPr>
          <a:xfrm>
            <a:off x="8942074" y="3633446"/>
            <a:ext cx="2865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in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l’energia</a:t>
            </a:r>
            <a:r>
              <a:rPr lang="en-US" dirty="0"/>
              <a:t> </a:t>
            </a:r>
            <a:r>
              <a:rPr lang="en-US" dirty="0" err="1"/>
              <a:t>accumulata</a:t>
            </a:r>
            <a:r>
              <a:rPr lang="en-US" dirty="0"/>
              <a:t>/</a:t>
            </a:r>
            <a:r>
              <a:rPr lang="en-US" dirty="0" err="1"/>
              <a:t>scambiata</a:t>
            </a:r>
            <a:endParaRPr lang="en-US" dirty="0"/>
          </a:p>
          <a:p>
            <a:pPr algn="ctr"/>
            <a:r>
              <a:rPr lang="en-US" dirty="0"/>
              <a:t>Se </a:t>
            </a:r>
            <a:r>
              <a:rPr lang="en-US" dirty="0" err="1"/>
              <a:t>carico</a:t>
            </a:r>
            <a:r>
              <a:rPr lang="en-US" dirty="0"/>
              <a:t>/</a:t>
            </a:r>
            <a:r>
              <a:rPr lang="en-US" dirty="0" err="1"/>
              <a:t>scarico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quantità</a:t>
            </a:r>
            <a:r>
              <a:rPr lang="en-US" dirty="0"/>
              <a:t>, la </a:t>
            </a:r>
            <a:r>
              <a:rPr lang="en-US" dirty="0" err="1"/>
              <a:t>degradazione</a:t>
            </a:r>
            <a:r>
              <a:rPr lang="en-US" dirty="0"/>
              <a:t> non cambia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14DAE2-EE28-F644-2206-77116C856F48}"/>
                  </a:ext>
                </a:extLst>
              </p:cNvPr>
              <p:cNvSpPr txBox="1"/>
              <p:nvPr/>
            </p:nvSpPr>
            <p:spPr>
              <a:xfrm>
                <a:off x="384874" y="4894714"/>
                <a:ext cx="1857753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8064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14DAE2-EE28-F644-2206-77116C856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4" y="4894714"/>
                <a:ext cx="1857753" cy="778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32A467-7238-BAC4-5563-B8CAD3084C03}"/>
                  </a:ext>
                </a:extLst>
              </p:cNvPr>
              <p:cNvSpPr txBox="1"/>
              <p:nvPr/>
            </p:nvSpPr>
            <p:spPr>
              <a:xfrm>
                <a:off x="2923944" y="5000255"/>
                <a:ext cx="2251963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𝑆𝑂𝐻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32A467-7238-BAC4-5563-B8CAD308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44" y="5000255"/>
                <a:ext cx="2251963" cy="567720"/>
              </a:xfrm>
              <a:prstGeom prst="rect">
                <a:avLst/>
              </a:prstGeom>
              <a:blipFill>
                <a:blip r:embed="rId11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599082-5CFE-8352-A9CE-197085FE86D8}"/>
                  </a:ext>
                </a:extLst>
              </p:cNvPr>
              <p:cNvSpPr txBox="1"/>
              <p:nvPr/>
            </p:nvSpPr>
            <p:spPr>
              <a:xfrm>
                <a:off x="86954" y="6021102"/>
                <a:ext cx="4567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=8065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599082-5CFE-8352-A9CE-197085F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4" y="6021102"/>
                <a:ext cx="456752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DEEA03-016B-133B-8634-82D94D919702}"/>
              </a:ext>
            </a:extLst>
          </p:cNvPr>
          <p:cNvCxnSpPr>
            <a:cxnSpLocks/>
          </p:cNvCxnSpPr>
          <p:nvPr/>
        </p:nvCxnSpPr>
        <p:spPr>
          <a:xfrm flipH="1" flipV="1">
            <a:off x="5708235" y="1408153"/>
            <a:ext cx="341169" cy="23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185639-02EE-FF93-AF7F-40418701FCE8}"/>
              </a:ext>
            </a:extLst>
          </p:cNvPr>
          <p:cNvSpPr txBox="1"/>
          <p:nvPr/>
        </p:nvSpPr>
        <p:spPr>
          <a:xfrm>
            <a:off x="6248329" y="1593453"/>
            <a:ext cx="406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Variablie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 (optimal </a:t>
            </a:r>
            <a:r>
              <a:rPr lang="en-US" dirty="0" err="1"/>
              <a:t>disretization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175C-ABEE-6A7A-FF9B-0F30FF099EF1}"/>
              </a:ext>
            </a:extLst>
          </p:cNvPr>
          <p:cNvCxnSpPr>
            <a:cxnSpLocks/>
          </p:cNvCxnSpPr>
          <p:nvPr/>
        </p:nvCxnSpPr>
        <p:spPr>
          <a:xfrm flipH="1">
            <a:off x="9058567" y="578799"/>
            <a:ext cx="394391" cy="27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22D766-A039-3E29-7CCE-2B820A6B2721}"/>
              </a:ext>
            </a:extLst>
          </p:cNvPr>
          <p:cNvSpPr txBox="1"/>
          <p:nvPr/>
        </p:nvSpPr>
        <p:spPr>
          <a:xfrm>
            <a:off x="9645727" y="346705"/>
            <a:ext cx="214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ausiliaria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1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2AFFF0-BC3F-60A7-41D2-692F6B4DE4ED}"/>
              </a:ext>
            </a:extLst>
          </p:cNvPr>
          <p:cNvCxnSpPr/>
          <p:nvPr/>
        </p:nvCxnSpPr>
        <p:spPr>
          <a:xfrm>
            <a:off x="1412983" y="1903812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958853C-F3A5-6636-E3F8-2AD2C2837BC5}"/>
              </a:ext>
            </a:extLst>
          </p:cNvPr>
          <p:cNvSpPr/>
          <p:nvPr/>
        </p:nvSpPr>
        <p:spPr>
          <a:xfrm>
            <a:off x="1102385" y="159875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CD8EC5-562E-5347-3E75-F54FCA37CEFE}"/>
              </a:ext>
            </a:extLst>
          </p:cNvPr>
          <p:cNvSpPr/>
          <p:nvPr/>
        </p:nvSpPr>
        <p:spPr>
          <a:xfrm>
            <a:off x="10352410" y="166239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2C6072-447B-AAD7-27CB-1D494842C211}"/>
                  </a:ext>
                </a:extLst>
              </p:cNvPr>
              <p:cNvSpPr txBox="1"/>
              <p:nvPr/>
            </p:nvSpPr>
            <p:spPr>
              <a:xfrm>
                <a:off x="117615" y="338238"/>
                <a:ext cx="2284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𝑺𝑶𝑪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𝑺𝑶𝑯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2C6072-447B-AAD7-27CB-1D494842C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5" y="338238"/>
                <a:ext cx="2284280" cy="276999"/>
              </a:xfrm>
              <a:prstGeom prst="rect">
                <a:avLst/>
              </a:prstGeom>
              <a:blipFill>
                <a:blip r:embed="rId2"/>
                <a:stretch>
                  <a:fillRect l="-1867" t="-2174" r="-32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69D5B3-25CD-E007-672C-4349CBA7A376}"/>
              </a:ext>
            </a:extLst>
          </p:cNvPr>
          <p:cNvSpPr/>
          <p:nvPr/>
        </p:nvSpPr>
        <p:spPr>
          <a:xfrm>
            <a:off x="1417124" y="309322"/>
            <a:ext cx="8999614" cy="2756452"/>
          </a:xfrm>
          <a:custGeom>
            <a:avLst/>
            <a:gdLst>
              <a:gd name="connsiteX0" fmla="*/ 0 w 9157252"/>
              <a:gd name="connsiteY0" fmla="*/ 1391478 h 2756452"/>
              <a:gd name="connsiteX1" fmla="*/ 39756 w 9157252"/>
              <a:gd name="connsiteY1" fmla="*/ 1325217 h 2756452"/>
              <a:gd name="connsiteX2" fmla="*/ 212034 w 9157252"/>
              <a:gd name="connsiteY2" fmla="*/ 848139 h 2756452"/>
              <a:gd name="connsiteX3" fmla="*/ 278295 w 9157252"/>
              <a:gd name="connsiteY3" fmla="*/ 675860 h 2756452"/>
              <a:gd name="connsiteX4" fmla="*/ 331304 w 9157252"/>
              <a:gd name="connsiteY4" fmla="*/ 649356 h 2756452"/>
              <a:gd name="connsiteX5" fmla="*/ 437321 w 9157252"/>
              <a:gd name="connsiteY5" fmla="*/ 808382 h 2756452"/>
              <a:gd name="connsiteX6" fmla="*/ 516834 w 9157252"/>
              <a:gd name="connsiteY6" fmla="*/ 874643 h 2756452"/>
              <a:gd name="connsiteX7" fmla="*/ 675860 w 9157252"/>
              <a:gd name="connsiteY7" fmla="*/ 1192695 h 2756452"/>
              <a:gd name="connsiteX8" fmla="*/ 702365 w 9157252"/>
              <a:gd name="connsiteY8" fmla="*/ 1219200 h 2756452"/>
              <a:gd name="connsiteX9" fmla="*/ 808382 w 9157252"/>
              <a:gd name="connsiteY9" fmla="*/ 1113182 h 2756452"/>
              <a:gd name="connsiteX10" fmla="*/ 848139 w 9157252"/>
              <a:gd name="connsiteY10" fmla="*/ 993913 h 2756452"/>
              <a:gd name="connsiteX11" fmla="*/ 887895 w 9157252"/>
              <a:gd name="connsiteY11" fmla="*/ 887895 h 2756452"/>
              <a:gd name="connsiteX12" fmla="*/ 967408 w 9157252"/>
              <a:gd name="connsiteY12" fmla="*/ 702365 h 2756452"/>
              <a:gd name="connsiteX13" fmla="*/ 1033669 w 9157252"/>
              <a:gd name="connsiteY13" fmla="*/ 437321 h 2756452"/>
              <a:gd name="connsiteX14" fmla="*/ 1086678 w 9157252"/>
              <a:gd name="connsiteY14" fmla="*/ 278295 h 2756452"/>
              <a:gd name="connsiteX15" fmla="*/ 1166191 w 9157252"/>
              <a:gd name="connsiteY15" fmla="*/ 119269 h 2756452"/>
              <a:gd name="connsiteX16" fmla="*/ 1245704 w 9157252"/>
              <a:gd name="connsiteY16" fmla="*/ 132521 h 2756452"/>
              <a:gd name="connsiteX17" fmla="*/ 1311965 w 9157252"/>
              <a:gd name="connsiteY17" fmla="*/ 397565 h 2756452"/>
              <a:gd name="connsiteX18" fmla="*/ 1417982 w 9157252"/>
              <a:gd name="connsiteY18" fmla="*/ 742121 h 2756452"/>
              <a:gd name="connsiteX19" fmla="*/ 1470991 w 9157252"/>
              <a:gd name="connsiteY19" fmla="*/ 1099930 h 2756452"/>
              <a:gd name="connsiteX20" fmla="*/ 1550504 w 9157252"/>
              <a:gd name="connsiteY20" fmla="*/ 1643269 h 2756452"/>
              <a:gd name="connsiteX21" fmla="*/ 1603513 w 9157252"/>
              <a:gd name="connsiteY21" fmla="*/ 1815547 h 2756452"/>
              <a:gd name="connsiteX22" fmla="*/ 1669773 w 9157252"/>
              <a:gd name="connsiteY22" fmla="*/ 2080591 h 2756452"/>
              <a:gd name="connsiteX23" fmla="*/ 1802295 w 9157252"/>
              <a:gd name="connsiteY23" fmla="*/ 2451652 h 2756452"/>
              <a:gd name="connsiteX24" fmla="*/ 1868556 w 9157252"/>
              <a:gd name="connsiteY24" fmla="*/ 2623930 h 2756452"/>
              <a:gd name="connsiteX25" fmla="*/ 1934817 w 9157252"/>
              <a:gd name="connsiteY25" fmla="*/ 2716695 h 2756452"/>
              <a:gd name="connsiteX26" fmla="*/ 2067339 w 9157252"/>
              <a:gd name="connsiteY26" fmla="*/ 2517913 h 2756452"/>
              <a:gd name="connsiteX27" fmla="*/ 2120347 w 9157252"/>
              <a:gd name="connsiteY27" fmla="*/ 2186608 h 2756452"/>
              <a:gd name="connsiteX28" fmla="*/ 2199860 w 9157252"/>
              <a:gd name="connsiteY28" fmla="*/ 1881808 h 2756452"/>
              <a:gd name="connsiteX29" fmla="*/ 2517913 w 9157252"/>
              <a:gd name="connsiteY29" fmla="*/ 2173356 h 2756452"/>
              <a:gd name="connsiteX30" fmla="*/ 2703443 w 9157252"/>
              <a:gd name="connsiteY30" fmla="*/ 2358886 h 2756452"/>
              <a:gd name="connsiteX31" fmla="*/ 2822713 w 9157252"/>
              <a:gd name="connsiteY31" fmla="*/ 2464904 h 2756452"/>
              <a:gd name="connsiteX32" fmla="*/ 3061252 w 9157252"/>
              <a:gd name="connsiteY32" fmla="*/ 2199860 h 2756452"/>
              <a:gd name="connsiteX33" fmla="*/ 3193773 w 9157252"/>
              <a:gd name="connsiteY33" fmla="*/ 1563756 h 2756452"/>
              <a:gd name="connsiteX34" fmla="*/ 3154017 w 9157252"/>
              <a:gd name="connsiteY34" fmla="*/ 1219200 h 2756452"/>
              <a:gd name="connsiteX35" fmla="*/ 3087756 w 9157252"/>
              <a:gd name="connsiteY35" fmla="*/ 980660 h 2756452"/>
              <a:gd name="connsiteX36" fmla="*/ 3074504 w 9157252"/>
              <a:gd name="connsiteY36" fmla="*/ 636104 h 2756452"/>
              <a:gd name="connsiteX37" fmla="*/ 3140765 w 9157252"/>
              <a:gd name="connsiteY37" fmla="*/ 384313 h 2756452"/>
              <a:gd name="connsiteX38" fmla="*/ 3352800 w 9157252"/>
              <a:gd name="connsiteY38" fmla="*/ 79513 h 2756452"/>
              <a:gd name="connsiteX39" fmla="*/ 3485321 w 9157252"/>
              <a:gd name="connsiteY39" fmla="*/ 225286 h 2756452"/>
              <a:gd name="connsiteX40" fmla="*/ 3684104 w 9157252"/>
              <a:gd name="connsiteY40" fmla="*/ 715617 h 2756452"/>
              <a:gd name="connsiteX41" fmla="*/ 3776869 w 9157252"/>
              <a:gd name="connsiteY41" fmla="*/ 1272208 h 2756452"/>
              <a:gd name="connsiteX42" fmla="*/ 3856382 w 9157252"/>
              <a:gd name="connsiteY42" fmla="*/ 1855304 h 2756452"/>
              <a:gd name="connsiteX43" fmla="*/ 3909391 w 9157252"/>
              <a:gd name="connsiteY43" fmla="*/ 2385391 h 2756452"/>
              <a:gd name="connsiteX44" fmla="*/ 3988904 w 9157252"/>
              <a:gd name="connsiteY44" fmla="*/ 2637182 h 2756452"/>
              <a:gd name="connsiteX45" fmla="*/ 4041913 w 9157252"/>
              <a:gd name="connsiteY45" fmla="*/ 2690191 h 2756452"/>
              <a:gd name="connsiteX46" fmla="*/ 4147930 w 9157252"/>
              <a:gd name="connsiteY46" fmla="*/ 2637182 h 2756452"/>
              <a:gd name="connsiteX47" fmla="*/ 4306956 w 9157252"/>
              <a:gd name="connsiteY47" fmla="*/ 2451652 h 2756452"/>
              <a:gd name="connsiteX48" fmla="*/ 4439478 w 9157252"/>
              <a:gd name="connsiteY48" fmla="*/ 2226365 h 2756452"/>
              <a:gd name="connsiteX49" fmla="*/ 4757530 w 9157252"/>
              <a:gd name="connsiteY49" fmla="*/ 2491408 h 2756452"/>
              <a:gd name="connsiteX50" fmla="*/ 4903304 w 9157252"/>
              <a:gd name="connsiteY50" fmla="*/ 2597426 h 2756452"/>
              <a:gd name="connsiteX51" fmla="*/ 5022573 w 9157252"/>
              <a:gd name="connsiteY51" fmla="*/ 2584173 h 2756452"/>
              <a:gd name="connsiteX52" fmla="*/ 5287617 w 9157252"/>
              <a:gd name="connsiteY52" fmla="*/ 2027582 h 2756452"/>
              <a:gd name="connsiteX53" fmla="*/ 5327373 w 9157252"/>
              <a:gd name="connsiteY53" fmla="*/ 477078 h 2756452"/>
              <a:gd name="connsiteX54" fmla="*/ 5406887 w 9157252"/>
              <a:gd name="connsiteY54" fmla="*/ 265043 h 2756452"/>
              <a:gd name="connsiteX55" fmla="*/ 5539408 w 9157252"/>
              <a:gd name="connsiteY55" fmla="*/ 39756 h 2756452"/>
              <a:gd name="connsiteX56" fmla="*/ 5579165 w 9157252"/>
              <a:gd name="connsiteY56" fmla="*/ 0 h 2756452"/>
              <a:gd name="connsiteX57" fmla="*/ 5817704 w 9157252"/>
              <a:gd name="connsiteY57" fmla="*/ 530086 h 2756452"/>
              <a:gd name="connsiteX58" fmla="*/ 5989982 w 9157252"/>
              <a:gd name="connsiteY58" fmla="*/ 1113182 h 2756452"/>
              <a:gd name="connsiteX59" fmla="*/ 6016487 w 9157252"/>
              <a:gd name="connsiteY59" fmla="*/ 1258956 h 2756452"/>
              <a:gd name="connsiteX60" fmla="*/ 6056243 w 9157252"/>
              <a:gd name="connsiteY60" fmla="*/ 1391478 h 2756452"/>
              <a:gd name="connsiteX61" fmla="*/ 6202017 w 9157252"/>
              <a:gd name="connsiteY61" fmla="*/ 1258956 h 2756452"/>
              <a:gd name="connsiteX62" fmla="*/ 6467060 w 9157252"/>
              <a:gd name="connsiteY62" fmla="*/ 742121 h 2756452"/>
              <a:gd name="connsiteX63" fmla="*/ 6599582 w 9157252"/>
              <a:gd name="connsiteY63" fmla="*/ 543339 h 2756452"/>
              <a:gd name="connsiteX64" fmla="*/ 6705600 w 9157252"/>
              <a:gd name="connsiteY64" fmla="*/ 424069 h 2756452"/>
              <a:gd name="connsiteX65" fmla="*/ 6957391 w 9157252"/>
              <a:gd name="connsiteY65" fmla="*/ 583095 h 2756452"/>
              <a:gd name="connsiteX66" fmla="*/ 7156173 w 9157252"/>
              <a:gd name="connsiteY66" fmla="*/ 1060173 h 2756452"/>
              <a:gd name="connsiteX67" fmla="*/ 7209182 w 9157252"/>
              <a:gd name="connsiteY67" fmla="*/ 1391478 h 2756452"/>
              <a:gd name="connsiteX68" fmla="*/ 7262191 w 9157252"/>
              <a:gd name="connsiteY68" fmla="*/ 1802295 h 2756452"/>
              <a:gd name="connsiteX69" fmla="*/ 7447721 w 9157252"/>
              <a:gd name="connsiteY69" fmla="*/ 2650434 h 2756452"/>
              <a:gd name="connsiteX70" fmla="*/ 7566991 w 9157252"/>
              <a:gd name="connsiteY70" fmla="*/ 2756452 h 2756452"/>
              <a:gd name="connsiteX71" fmla="*/ 7924800 w 9157252"/>
              <a:gd name="connsiteY71" fmla="*/ 2570921 h 2756452"/>
              <a:gd name="connsiteX72" fmla="*/ 8123582 w 9157252"/>
              <a:gd name="connsiteY72" fmla="*/ 2133600 h 2756452"/>
              <a:gd name="connsiteX73" fmla="*/ 8189843 w 9157252"/>
              <a:gd name="connsiteY73" fmla="*/ 1722782 h 2756452"/>
              <a:gd name="connsiteX74" fmla="*/ 8282608 w 9157252"/>
              <a:gd name="connsiteY74" fmla="*/ 1007165 h 2756452"/>
              <a:gd name="connsiteX75" fmla="*/ 8481391 w 9157252"/>
              <a:gd name="connsiteY75" fmla="*/ 384313 h 2756452"/>
              <a:gd name="connsiteX76" fmla="*/ 8733182 w 9157252"/>
              <a:gd name="connsiteY76" fmla="*/ 344556 h 2756452"/>
              <a:gd name="connsiteX77" fmla="*/ 8984973 w 9157252"/>
              <a:gd name="connsiteY77" fmla="*/ 795130 h 2756452"/>
              <a:gd name="connsiteX78" fmla="*/ 9024730 w 9157252"/>
              <a:gd name="connsiteY78" fmla="*/ 927652 h 2756452"/>
              <a:gd name="connsiteX79" fmla="*/ 9090991 w 9157252"/>
              <a:gd name="connsiteY79" fmla="*/ 1192695 h 2756452"/>
              <a:gd name="connsiteX80" fmla="*/ 9130747 w 9157252"/>
              <a:gd name="connsiteY80" fmla="*/ 1272208 h 2756452"/>
              <a:gd name="connsiteX81" fmla="*/ 9144000 w 9157252"/>
              <a:gd name="connsiteY81" fmla="*/ 1325217 h 2756452"/>
              <a:gd name="connsiteX82" fmla="*/ 9157252 w 9157252"/>
              <a:gd name="connsiteY82" fmla="*/ 1391478 h 27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9157252" h="2756452">
                <a:moveTo>
                  <a:pt x="0" y="1391478"/>
                </a:moveTo>
                <a:cubicBezTo>
                  <a:pt x="13252" y="1369391"/>
                  <a:pt x="29795" y="1348970"/>
                  <a:pt x="39756" y="1325217"/>
                </a:cubicBezTo>
                <a:cubicBezTo>
                  <a:pt x="118446" y="1137572"/>
                  <a:pt x="163299" y="1023585"/>
                  <a:pt x="212034" y="848139"/>
                </a:cubicBezTo>
                <a:cubicBezTo>
                  <a:pt x="228611" y="788462"/>
                  <a:pt x="231235" y="722920"/>
                  <a:pt x="278295" y="675860"/>
                </a:cubicBezTo>
                <a:cubicBezTo>
                  <a:pt x="292264" y="661891"/>
                  <a:pt x="313634" y="658191"/>
                  <a:pt x="331304" y="649356"/>
                </a:cubicBezTo>
                <a:cubicBezTo>
                  <a:pt x="506969" y="825021"/>
                  <a:pt x="223377" y="530253"/>
                  <a:pt x="437321" y="808382"/>
                </a:cubicBezTo>
                <a:cubicBezTo>
                  <a:pt x="458357" y="835728"/>
                  <a:pt x="490330" y="852556"/>
                  <a:pt x="516834" y="874643"/>
                </a:cubicBezTo>
                <a:cubicBezTo>
                  <a:pt x="553006" y="965072"/>
                  <a:pt x="611050" y="1127885"/>
                  <a:pt x="675860" y="1192695"/>
                </a:cubicBezTo>
                <a:lnTo>
                  <a:pt x="702365" y="1219200"/>
                </a:lnTo>
                <a:cubicBezTo>
                  <a:pt x="737704" y="1183861"/>
                  <a:pt x="781232" y="1155141"/>
                  <a:pt x="808382" y="1113182"/>
                </a:cubicBezTo>
                <a:cubicBezTo>
                  <a:pt x="831148" y="1077998"/>
                  <a:pt x="834192" y="1033431"/>
                  <a:pt x="848139" y="993913"/>
                </a:cubicBezTo>
                <a:cubicBezTo>
                  <a:pt x="860700" y="958322"/>
                  <a:pt x="873605" y="922827"/>
                  <a:pt x="887895" y="887895"/>
                </a:cubicBezTo>
                <a:cubicBezTo>
                  <a:pt x="913371" y="825621"/>
                  <a:pt x="952812" y="768046"/>
                  <a:pt x="967408" y="702365"/>
                </a:cubicBezTo>
                <a:cubicBezTo>
                  <a:pt x="992033" y="591555"/>
                  <a:pt x="999035" y="551120"/>
                  <a:pt x="1033669" y="437321"/>
                </a:cubicBezTo>
                <a:cubicBezTo>
                  <a:pt x="1049938" y="383866"/>
                  <a:pt x="1065187" y="329873"/>
                  <a:pt x="1086678" y="278295"/>
                </a:cubicBezTo>
                <a:cubicBezTo>
                  <a:pt x="1109472" y="223588"/>
                  <a:pt x="1139687" y="172278"/>
                  <a:pt x="1166191" y="119269"/>
                </a:cubicBezTo>
                <a:lnTo>
                  <a:pt x="1245704" y="132521"/>
                </a:lnTo>
                <a:cubicBezTo>
                  <a:pt x="1287960" y="213191"/>
                  <a:pt x="1287199" y="309930"/>
                  <a:pt x="1311965" y="397565"/>
                </a:cubicBezTo>
                <a:cubicBezTo>
                  <a:pt x="1344645" y="513202"/>
                  <a:pt x="1382643" y="627269"/>
                  <a:pt x="1417982" y="742121"/>
                </a:cubicBezTo>
                <a:cubicBezTo>
                  <a:pt x="1435652" y="861391"/>
                  <a:pt x="1455056" y="980416"/>
                  <a:pt x="1470991" y="1099930"/>
                </a:cubicBezTo>
                <a:cubicBezTo>
                  <a:pt x="1506265" y="1364485"/>
                  <a:pt x="1487162" y="1358232"/>
                  <a:pt x="1550504" y="1643269"/>
                </a:cubicBezTo>
                <a:cubicBezTo>
                  <a:pt x="1563538" y="1701921"/>
                  <a:pt x="1587704" y="1757581"/>
                  <a:pt x="1603513" y="1815547"/>
                </a:cubicBezTo>
                <a:cubicBezTo>
                  <a:pt x="1627474" y="1903405"/>
                  <a:pt x="1642610" y="1993669"/>
                  <a:pt x="1669773" y="2080591"/>
                </a:cubicBezTo>
                <a:cubicBezTo>
                  <a:pt x="1708948" y="2205951"/>
                  <a:pt x="1757169" y="2328309"/>
                  <a:pt x="1802295" y="2451652"/>
                </a:cubicBezTo>
                <a:cubicBezTo>
                  <a:pt x="1823435" y="2509433"/>
                  <a:pt x="1846256" y="2566586"/>
                  <a:pt x="1868556" y="2623930"/>
                </a:cubicBezTo>
                <a:cubicBezTo>
                  <a:pt x="1899760" y="2704169"/>
                  <a:pt x="1876080" y="2677538"/>
                  <a:pt x="1934817" y="2716695"/>
                </a:cubicBezTo>
                <a:cubicBezTo>
                  <a:pt x="1978991" y="2650434"/>
                  <a:pt x="2041031" y="2593078"/>
                  <a:pt x="2067339" y="2517913"/>
                </a:cubicBezTo>
                <a:cubicBezTo>
                  <a:pt x="2104285" y="2412352"/>
                  <a:pt x="2101068" y="2296773"/>
                  <a:pt x="2120347" y="2186608"/>
                </a:cubicBezTo>
                <a:cubicBezTo>
                  <a:pt x="2156452" y="1980296"/>
                  <a:pt x="2142552" y="2034631"/>
                  <a:pt x="2199860" y="1881808"/>
                </a:cubicBezTo>
                <a:cubicBezTo>
                  <a:pt x="2410823" y="1942084"/>
                  <a:pt x="2247614" y="1876900"/>
                  <a:pt x="2517913" y="2173356"/>
                </a:cubicBezTo>
                <a:cubicBezTo>
                  <a:pt x="2576839" y="2237985"/>
                  <a:pt x="2644765" y="2294031"/>
                  <a:pt x="2703443" y="2358886"/>
                </a:cubicBezTo>
                <a:cubicBezTo>
                  <a:pt x="2806773" y="2473094"/>
                  <a:pt x="2720145" y="2439263"/>
                  <a:pt x="2822713" y="2464904"/>
                </a:cubicBezTo>
                <a:cubicBezTo>
                  <a:pt x="2902226" y="2376556"/>
                  <a:pt x="3004776" y="2304446"/>
                  <a:pt x="3061252" y="2199860"/>
                </a:cubicBezTo>
                <a:cubicBezTo>
                  <a:pt x="3190363" y="1960766"/>
                  <a:pt x="3180353" y="1805322"/>
                  <a:pt x="3193773" y="1563756"/>
                </a:cubicBezTo>
                <a:cubicBezTo>
                  <a:pt x="3180521" y="1448904"/>
                  <a:pt x="3174699" y="1332949"/>
                  <a:pt x="3154017" y="1219200"/>
                </a:cubicBezTo>
                <a:cubicBezTo>
                  <a:pt x="3139255" y="1138007"/>
                  <a:pt x="3098906" y="1062427"/>
                  <a:pt x="3087756" y="980660"/>
                </a:cubicBezTo>
                <a:cubicBezTo>
                  <a:pt x="3072227" y="866777"/>
                  <a:pt x="3078921" y="750956"/>
                  <a:pt x="3074504" y="636104"/>
                </a:cubicBezTo>
                <a:cubicBezTo>
                  <a:pt x="3096591" y="552174"/>
                  <a:pt x="3107721" y="464564"/>
                  <a:pt x="3140765" y="384313"/>
                </a:cubicBezTo>
                <a:cubicBezTo>
                  <a:pt x="3199201" y="242397"/>
                  <a:pt x="3260798" y="184657"/>
                  <a:pt x="3352800" y="79513"/>
                </a:cubicBezTo>
                <a:cubicBezTo>
                  <a:pt x="3396974" y="128104"/>
                  <a:pt x="3454986" y="167043"/>
                  <a:pt x="3485321" y="225286"/>
                </a:cubicBezTo>
                <a:cubicBezTo>
                  <a:pt x="3566790" y="381706"/>
                  <a:pt x="3636790" y="545718"/>
                  <a:pt x="3684104" y="715617"/>
                </a:cubicBezTo>
                <a:cubicBezTo>
                  <a:pt x="3734563" y="896812"/>
                  <a:pt x="3749503" y="1086120"/>
                  <a:pt x="3776869" y="1272208"/>
                </a:cubicBezTo>
                <a:cubicBezTo>
                  <a:pt x="3940200" y="2382855"/>
                  <a:pt x="3717902" y="1024416"/>
                  <a:pt x="3856382" y="1855304"/>
                </a:cubicBezTo>
                <a:cubicBezTo>
                  <a:pt x="3870443" y="2136518"/>
                  <a:pt x="3860201" y="2106647"/>
                  <a:pt x="3909391" y="2385391"/>
                </a:cubicBezTo>
                <a:cubicBezTo>
                  <a:pt x="3928801" y="2495383"/>
                  <a:pt x="3927090" y="2557707"/>
                  <a:pt x="3988904" y="2637182"/>
                </a:cubicBezTo>
                <a:cubicBezTo>
                  <a:pt x="4004246" y="2656907"/>
                  <a:pt x="4024243" y="2672521"/>
                  <a:pt x="4041913" y="2690191"/>
                </a:cubicBezTo>
                <a:cubicBezTo>
                  <a:pt x="4077252" y="2672521"/>
                  <a:pt x="4118562" y="2663613"/>
                  <a:pt x="4147930" y="2637182"/>
                </a:cubicBezTo>
                <a:cubicBezTo>
                  <a:pt x="4208473" y="2582693"/>
                  <a:pt x="4257294" y="2516213"/>
                  <a:pt x="4306956" y="2451652"/>
                </a:cubicBezTo>
                <a:cubicBezTo>
                  <a:pt x="4406298" y="2322507"/>
                  <a:pt x="4396731" y="2333229"/>
                  <a:pt x="4439478" y="2226365"/>
                </a:cubicBezTo>
                <a:cubicBezTo>
                  <a:pt x="4727755" y="2442573"/>
                  <a:pt x="4284493" y="2105970"/>
                  <a:pt x="4757530" y="2491408"/>
                </a:cubicBezTo>
                <a:cubicBezTo>
                  <a:pt x="4804109" y="2529361"/>
                  <a:pt x="4854713" y="2562087"/>
                  <a:pt x="4903304" y="2597426"/>
                </a:cubicBezTo>
                <a:cubicBezTo>
                  <a:pt x="4943060" y="2593008"/>
                  <a:pt x="4990921" y="2608632"/>
                  <a:pt x="5022573" y="2584173"/>
                </a:cubicBezTo>
                <a:cubicBezTo>
                  <a:pt x="5231352" y="2422844"/>
                  <a:pt x="5221468" y="2273280"/>
                  <a:pt x="5287617" y="2027582"/>
                </a:cubicBezTo>
                <a:cubicBezTo>
                  <a:pt x="5244871" y="1286654"/>
                  <a:pt x="5209644" y="1271747"/>
                  <a:pt x="5327373" y="477078"/>
                </a:cubicBezTo>
                <a:cubicBezTo>
                  <a:pt x="5338435" y="402408"/>
                  <a:pt x="5376009" y="333923"/>
                  <a:pt x="5406887" y="265043"/>
                </a:cubicBezTo>
                <a:cubicBezTo>
                  <a:pt x="5437383" y="197014"/>
                  <a:pt x="5485152" y="103054"/>
                  <a:pt x="5539408" y="39756"/>
                </a:cubicBezTo>
                <a:cubicBezTo>
                  <a:pt x="5551605" y="25526"/>
                  <a:pt x="5565913" y="13252"/>
                  <a:pt x="5579165" y="0"/>
                </a:cubicBezTo>
                <a:cubicBezTo>
                  <a:pt x="5778832" y="166387"/>
                  <a:pt x="5673104" y="54970"/>
                  <a:pt x="5817704" y="530086"/>
                </a:cubicBezTo>
                <a:cubicBezTo>
                  <a:pt x="6031466" y="1232448"/>
                  <a:pt x="5854064" y="773388"/>
                  <a:pt x="5989982" y="1113182"/>
                </a:cubicBezTo>
                <a:cubicBezTo>
                  <a:pt x="5998817" y="1161773"/>
                  <a:pt x="6005048" y="1210911"/>
                  <a:pt x="6016487" y="1258956"/>
                </a:cubicBezTo>
                <a:cubicBezTo>
                  <a:pt x="6027169" y="1303821"/>
                  <a:pt x="6010124" y="1391478"/>
                  <a:pt x="6056243" y="1391478"/>
                </a:cubicBezTo>
                <a:cubicBezTo>
                  <a:pt x="6121912" y="1391478"/>
                  <a:pt x="6163392" y="1312065"/>
                  <a:pt x="6202017" y="1258956"/>
                </a:cubicBezTo>
                <a:cubicBezTo>
                  <a:pt x="6376148" y="1019526"/>
                  <a:pt x="6351385" y="973470"/>
                  <a:pt x="6467060" y="742121"/>
                </a:cubicBezTo>
                <a:cubicBezTo>
                  <a:pt x="6554737" y="566766"/>
                  <a:pt x="6517899" y="660028"/>
                  <a:pt x="6599582" y="543339"/>
                </a:cubicBezTo>
                <a:cubicBezTo>
                  <a:pt x="6674463" y="436366"/>
                  <a:pt x="6596635" y="511241"/>
                  <a:pt x="6705600" y="424069"/>
                </a:cubicBezTo>
                <a:cubicBezTo>
                  <a:pt x="6789530" y="477078"/>
                  <a:pt x="6888397" y="511722"/>
                  <a:pt x="6957391" y="583095"/>
                </a:cubicBezTo>
                <a:cubicBezTo>
                  <a:pt x="7063272" y="692627"/>
                  <a:pt x="7126098" y="916482"/>
                  <a:pt x="7156173" y="1060173"/>
                </a:cubicBezTo>
                <a:cubicBezTo>
                  <a:pt x="7179085" y="1169641"/>
                  <a:pt x="7193726" y="1280711"/>
                  <a:pt x="7209182" y="1391478"/>
                </a:cubicBezTo>
                <a:cubicBezTo>
                  <a:pt x="7239465" y="1608503"/>
                  <a:pt x="7225438" y="1608507"/>
                  <a:pt x="7262191" y="1802295"/>
                </a:cubicBezTo>
                <a:cubicBezTo>
                  <a:pt x="7264505" y="1814498"/>
                  <a:pt x="7387226" y="2489116"/>
                  <a:pt x="7447721" y="2650434"/>
                </a:cubicBezTo>
                <a:cubicBezTo>
                  <a:pt x="7469454" y="2708388"/>
                  <a:pt x="7519610" y="2728023"/>
                  <a:pt x="7566991" y="2756452"/>
                </a:cubicBezTo>
                <a:cubicBezTo>
                  <a:pt x="7686261" y="2694608"/>
                  <a:pt x="7835279" y="2671100"/>
                  <a:pt x="7924800" y="2570921"/>
                </a:cubicBezTo>
                <a:cubicBezTo>
                  <a:pt x="8031497" y="2451522"/>
                  <a:pt x="8075820" y="2286437"/>
                  <a:pt x="8123582" y="2133600"/>
                </a:cubicBezTo>
                <a:cubicBezTo>
                  <a:pt x="8164955" y="2001205"/>
                  <a:pt x="8171511" y="1860274"/>
                  <a:pt x="8189843" y="1722782"/>
                </a:cubicBezTo>
                <a:cubicBezTo>
                  <a:pt x="8272187" y="1105202"/>
                  <a:pt x="8182264" y="1571603"/>
                  <a:pt x="8282608" y="1007165"/>
                </a:cubicBezTo>
                <a:cubicBezTo>
                  <a:pt x="8302061" y="897743"/>
                  <a:pt x="8385693" y="422593"/>
                  <a:pt x="8481391" y="384313"/>
                </a:cubicBezTo>
                <a:cubicBezTo>
                  <a:pt x="8605218" y="334781"/>
                  <a:pt x="8523924" y="359503"/>
                  <a:pt x="8733182" y="344556"/>
                </a:cubicBezTo>
                <a:cubicBezTo>
                  <a:pt x="8825193" y="482571"/>
                  <a:pt x="8942206" y="652574"/>
                  <a:pt x="8984973" y="795130"/>
                </a:cubicBezTo>
                <a:cubicBezTo>
                  <a:pt x="8998225" y="839304"/>
                  <a:pt x="9012847" y="883090"/>
                  <a:pt x="9024730" y="927652"/>
                </a:cubicBezTo>
                <a:cubicBezTo>
                  <a:pt x="9048195" y="1015644"/>
                  <a:pt x="9050265" y="1111242"/>
                  <a:pt x="9090991" y="1192695"/>
                </a:cubicBezTo>
                <a:cubicBezTo>
                  <a:pt x="9104243" y="1219199"/>
                  <a:pt x="9119742" y="1244695"/>
                  <a:pt x="9130747" y="1272208"/>
                </a:cubicBezTo>
                <a:cubicBezTo>
                  <a:pt x="9137511" y="1289119"/>
                  <a:pt x="9140049" y="1307437"/>
                  <a:pt x="9144000" y="1325217"/>
                </a:cubicBezTo>
                <a:cubicBezTo>
                  <a:pt x="9148886" y="1347205"/>
                  <a:pt x="9157252" y="1391478"/>
                  <a:pt x="9157252" y="13914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4143E2-C01E-CC9B-5544-BD93239F31C9}"/>
              </a:ext>
            </a:extLst>
          </p:cNvPr>
          <p:cNvCxnSpPr/>
          <p:nvPr/>
        </p:nvCxnSpPr>
        <p:spPr>
          <a:xfrm>
            <a:off x="1854312" y="15068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98136-3475-5059-5AE2-BAB2DFF5F97C}"/>
              </a:ext>
            </a:extLst>
          </p:cNvPr>
          <p:cNvCxnSpPr>
            <a:cxnSpLocks/>
          </p:cNvCxnSpPr>
          <p:nvPr/>
        </p:nvCxnSpPr>
        <p:spPr>
          <a:xfrm>
            <a:off x="2142408" y="1510963"/>
            <a:ext cx="0" cy="60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79CB3-4411-C1FE-C55F-7B8DA3ED37DA}"/>
              </a:ext>
            </a:extLst>
          </p:cNvPr>
          <p:cNvCxnSpPr/>
          <p:nvPr/>
        </p:nvCxnSpPr>
        <p:spPr>
          <a:xfrm>
            <a:off x="2406762" y="150268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64EE2C-947C-66D0-E109-9C733E5BB39E}"/>
              </a:ext>
            </a:extLst>
          </p:cNvPr>
          <p:cNvCxnSpPr/>
          <p:nvPr/>
        </p:nvCxnSpPr>
        <p:spPr>
          <a:xfrm>
            <a:off x="2717912" y="150268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47E580-284F-FCE5-95A6-FC7F8C53D789}"/>
              </a:ext>
            </a:extLst>
          </p:cNvPr>
          <p:cNvCxnSpPr>
            <a:cxnSpLocks/>
          </p:cNvCxnSpPr>
          <p:nvPr/>
        </p:nvCxnSpPr>
        <p:spPr>
          <a:xfrm>
            <a:off x="3002074" y="1510963"/>
            <a:ext cx="0" cy="6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31AA0-C9F0-989D-733F-94B22295A792}"/>
              </a:ext>
            </a:extLst>
          </p:cNvPr>
          <p:cNvCxnSpPr/>
          <p:nvPr/>
        </p:nvCxnSpPr>
        <p:spPr>
          <a:xfrm>
            <a:off x="330211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A61017-6520-5AD8-D5FB-8F8C7B59A5F0}"/>
              </a:ext>
            </a:extLst>
          </p:cNvPr>
          <p:cNvCxnSpPr/>
          <p:nvPr/>
        </p:nvCxnSpPr>
        <p:spPr>
          <a:xfrm>
            <a:off x="10217111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A38EEB-62B3-513C-A1A0-E0A96D7E8AC6}"/>
              </a:ext>
            </a:extLst>
          </p:cNvPr>
          <p:cNvCxnSpPr/>
          <p:nvPr/>
        </p:nvCxnSpPr>
        <p:spPr>
          <a:xfrm>
            <a:off x="9969612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DF7380-B1CF-1C95-B9DD-6674E7A9AE4E}"/>
              </a:ext>
            </a:extLst>
          </p:cNvPr>
          <p:cNvCxnSpPr/>
          <p:nvPr/>
        </p:nvCxnSpPr>
        <p:spPr>
          <a:xfrm>
            <a:off x="9753712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DFF75C-EA5F-A191-E431-62894C4B8CBF}"/>
              </a:ext>
            </a:extLst>
          </p:cNvPr>
          <p:cNvCxnSpPr/>
          <p:nvPr/>
        </p:nvCxnSpPr>
        <p:spPr>
          <a:xfrm>
            <a:off x="9050132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DE6CCB-D832-C722-6E7B-6E66FCFD5218}"/>
              </a:ext>
            </a:extLst>
          </p:cNvPr>
          <p:cNvCxnSpPr/>
          <p:nvPr/>
        </p:nvCxnSpPr>
        <p:spPr>
          <a:xfrm>
            <a:off x="379741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C002AB-01B9-6EF1-3482-E1FB7F4CB51B}"/>
              </a:ext>
            </a:extLst>
          </p:cNvPr>
          <p:cNvCxnSpPr/>
          <p:nvPr/>
        </p:nvCxnSpPr>
        <p:spPr>
          <a:xfrm>
            <a:off x="4019662" y="151524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5E3C9C-CA08-5DFB-CB78-5D127B72DECA}"/>
              </a:ext>
            </a:extLst>
          </p:cNvPr>
          <p:cNvCxnSpPr/>
          <p:nvPr/>
        </p:nvCxnSpPr>
        <p:spPr>
          <a:xfrm>
            <a:off x="421651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4D4D91-F46F-26B0-4D75-C4C11BC7D159}"/>
              </a:ext>
            </a:extLst>
          </p:cNvPr>
          <p:cNvCxnSpPr/>
          <p:nvPr/>
        </p:nvCxnSpPr>
        <p:spPr>
          <a:xfrm>
            <a:off x="4448425" y="150268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62CB5-BF2E-096D-CCBA-63AEBE7DD896}"/>
              </a:ext>
            </a:extLst>
          </p:cNvPr>
          <p:cNvCxnSpPr/>
          <p:nvPr/>
        </p:nvCxnSpPr>
        <p:spPr>
          <a:xfrm>
            <a:off x="4686964" y="151096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4BDA0B-C670-513B-047D-116214BB756E}"/>
              </a:ext>
            </a:extLst>
          </p:cNvPr>
          <p:cNvCxnSpPr/>
          <p:nvPr/>
        </p:nvCxnSpPr>
        <p:spPr>
          <a:xfrm>
            <a:off x="4938756" y="150268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D06591-7070-3E4D-F353-0C1CCF81CC78}"/>
              </a:ext>
            </a:extLst>
          </p:cNvPr>
          <p:cNvCxnSpPr/>
          <p:nvPr/>
        </p:nvCxnSpPr>
        <p:spPr>
          <a:xfrm>
            <a:off x="5177295" y="150268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1C4005-2F32-CD2A-03EB-C98E1DEF4DCA}"/>
              </a:ext>
            </a:extLst>
          </p:cNvPr>
          <p:cNvCxnSpPr/>
          <p:nvPr/>
        </p:nvCxnSpPr>
        <p:spPr>
          <a:xfrm>
            <a:off x="5436706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88275F-909D-027D-6F60-ADFDFC0701D3}"/>
              </a:ext>
            </a:extLst>
          </p:cNvPr>
          <p:cNvCxnSpPr/>
          <p:nvPr/>
        </p:nvCxnSpPr>
        <p:spPr>
          <a:xfrm>
            <a:off x="565669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961A22-FD85-553C-50A3-7D8C4F451BB0}"/>
              </a:ext>
            </a:extLst>
          </p:cNvPr>
          <p:cNvCxnSpPr/>
          <p:nvPr/>
        </p:nvCxnSpPr>
        <p:spPr>
          <a:xfrm>
            <a:off x="5888770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551BCE-DB55-D2BC-7E25-6C43CBC57162}"/>
              </a:ext>
            </a:extLst>
          </p:cNvPr>
          <p:cNvCxnSpPr/>
          <p:nvPr/>
        </p:nvCxnSpPr>
        <p:spPr>
          <a:xfrm>
            <a:off x="611389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BAC5AC-7AF8-6EC5-DEF9-53A34432EAC4}"/>
              </a:ext>
            </a:extLst>
          </p:cNvPr>
          <p:cNvCxnSpPr/>
          <p:nvPr/>
        </p:nvCxnSpPr>
        <p:spPr>
          <a:xfrm>
            <a:off x="635773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941727-422F-B01E-6035-DBB30D617A91}"/>
              </a:ext>
            </a:extLst>
          </p:cNvPr>
          <p:cNvCxnSpPr/>
          <p:nvPr/>
        </p:nvCxnSpPr>
        <p:spPr>
          <a:xfrm>
            <a:off x="659395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7C34DC-30EE-A81E-0BDD-5545BACFDF3A}"/>
              </a:ext>
            </a:extLst>
          </p:cNvPr>
          <p:cNvCxnSpPr/>
          <p:nvPr/>
        </p:nvCxnSpPr>
        <p:spPr>
          <a:xfrm>
            <a:off x="681493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2567E8-1134-16A5-F554-B00FD3F27CD0}"/>
              </a:ext>
            </a:extLst>
          </p:cNvPr>
          <p:cNvCxnSpPr/>
          <p:nvPr/>
        </p:nvCxnSpPr>
        <p:spPr>
          <a:xfrm>
            <a:off x="7035912" y="15264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44BE3E-DE59-7375-EB1E-17B73D38D8A9}"/>
              </a:ext>
            </a:extLst>
          </p:cNvPr>
          <p:cNvCxnSpPr/>
          <p:nvPr/>
        </p:nvCxnSpPr>
        <p:spPr>
          <a:xfrm>
            <a:off x="7256892" y="15195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B01538-20BB-F56A-553A-ED8019E942E6}"/>
              </a:ext>
            </a:extLst>
          </p:cNvPr>
          <p:cNvCxnSpPr/>
          <p:nvPr/>
        </p:nvCxnSpPr>
        <p:spPr>
          <a:xfrm>
            <a:off x="7485492" y="15264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0E7479-7CC1-35B3-A21D-F09149227AE6}"/>
              </a:ext>
            </a:extLst>
          </p:cNvPr>
          <p:cNvCxnSpPr/>
          <p:nvPr/>
        </p:nvCxnSpPr>
        <p:spPr>
          <a:xfrm>
            <a:off x="7721712" y="15264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736683-441C-C485-EB39-84B48FF15781}"/>
              </a:ext>
            </a:extLst>
          </p:cNvPr>
          <p:cNvCxnSpPr/>
          <p:nvPr/>
        </p:nvCxnSpPr>
        <p:spPr>
          <a:xfrm>
            <a:off x="7957932" y="15264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82448-F293-E9BB-9F46-6BA823815F38}"/>
              </a:ext>
            </a:extLst>
          </p:cNvPr>
          <p:cNvCxnSpPr/>
          <p:nvPr/>
        </p:nvCxnSpPr>
        <p:spPr>
          <a:xfrm>
            <a:off x="8186532" y="15264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C4BE9-B5CD-43D1-008B-E22755A40F62}"/>
              </a:ext>
            </a:extLst>
          </p:cNvPr>
          <p:cNvCxnSpPr/>
          <p:nvPr/>
        </p:nvCxnSpPr>
        <p:spPr>
          <a:xfrm>
            <a:off x="8399892" y="15264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410A3C-54BC-3D3A-2856-52B2C355C8BE}"/>
              </a:ext>
            </a:extLst>
          </p:cNvPr>
          <p:cNvCxnSpPr/>
          <p:nvPr/>
        </p:nvCxnSpPr>
        <p:spPr>
          <a:xfrm>
            <a:off x="8598012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90944D-E4E9-0984-3096-2FC6199FD078}"/>
              </a:ext>
            </a:extLst>
          </p:cNvPr>
          <p:cNvCxnSpPr/>
          <p:nvPr/>
        </p:nvCxnSpPr>
        <p:spPr>
          <a:xfrm>
            <a:off x="8811372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7532FE-FEA3-BCAD-E6C3-751EC978BDED}"/>
              </a:ext>
            </a:extLst>
          </p:cNvPr>
          <p:cNvCxnSpPr/>
          <p:nvPr/>
        </p:nvCxnSpPr>
        <p:spPr>
          <a:xfrm>
            <a:off x="3543412" y="148142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1D4EE2-0B40-E402-57D2-FC5EB98B204C}"/>
              </a:ext>
            </a:extLst>
          </p:cNvPr>
          <p:cNvCxnSpPr/>
          <p:nvPr/>
        </p:nvCxnSpPr>
        <p:spPr>
          <a:xfrm>
            <a:off x="9283812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708E60-39D9-D70B-032E-63E9FD2D223D}"/>
              </a:ext>
            </a:extLst>
          </p:cNvPr>
          <p:cNvCxnSpPr/>
          <p:nvPr/>
        </p:nvCxnSpPr>
        <p:spPr>
          <a:xfrm>
            <a:off x="9527652" y="155071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B206939-F2AB-5199-76A8-D49BF7646D06}"/>
              </a:ext>
            </a:extLst>
          </p:cNvPr>
          <p:cNvSpPr/>
          <p:nvPr/>
        </p:nvSpPr>
        <p:spPr>
          <a:xfrm>
            <a:off x="2672193" y="649405"/>
            <a:ext cx="45719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8EA980-E0C4-1DB0-7B2E-C53605C83E93}"/>
              </a:ext>
            </a:extLst>
          </p:cNvPr>
          <p:cNvSpPr/>
          <p:nvPr/>
        </p:nvSpPr>
        <p:spPr>
          <a:xfrm>
            <a:off x="2980176" y="2123524"/>
            <a:ext cx="45719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5A5E2F-D966-217B-057A-494B038AA0E2}"/>
                  </a:ext>
                </a:extLst>
              </p:cNvPr>
              <p:cNvSpPr txBox="1"/>
              <p:nvPr/>
            </p:nvSpPr>
            <p:spPr>
              <a:xfrm>
                <a:off x="2636025" y="392527"/>
                <a:ext cx="1161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b="0" dirty="0">
                    <a:solidFill>
                      <a:srgbClr val="FF0000"/>
                    </a:solidFill>
                  </a:rPr>
                  <a:t>soc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5A5E2F-D966-217B-057A-494B038AA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25" y="392527"/>
                <a:ext cx="1161387" cy="307777"/>
              </a:xfrm>
              <a:prstGeom prst="rect">
                <a:avLst/>
              </a:prstGeom>
              <a:blipFill>
                <a:blip r:embed="rId3"/>
                <a:stretch>
                  <a:fillRect l="-157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50993A0-D222-C58A-CDB4-C101F99391B0}"/>
              </a:ext>
            </a:extLst>
          </p:cNvPr>
          <p:cNvSpPr txBox="1"/>
          <p:nvPr/>
        </p:nvSpPr>
        <p:spPr>
          <a:xfrm>
            <a:off x="3029767" y="2178569"/>
            <a:ext cx="907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 err="1">
                <a:solidFill>
                  <a:srgbClr val="FF0000"/>
                </a:solidFill>
              </a:rPr>
              <a:t>Soc</a:t>
            </a:r>
            <a:r>
              <a:rPr lang="it-IT" sz="1400" b="0" dirty="0">
                <a:solidFill>
                  <a:srgbClr val="FF0000"/>
                </a:solidFill>
              </a:rPr>
              <a:t>(i)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C3BE90-C630-F244-4151-7295FDFDE59E}"/>
                  </a:ext>
                </a:extLst>
              </p:cNvPr>
              <p:cNvSpPr txBox="1"/>
              <p:nvPr/>
            </p:nvSpPr>
            <p:spPr>
              <a:xfrm>
                <a:off x="8979437" y="301232"/>
                <a:ext cx="2745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𝑺𝑶𝑪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𝟖𝟎𝟔𝟓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𝑺𝑶𝑯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C3BE90-C630-F244-4151-7295FDFDE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37" y="301232"/>
                <a:ext cx="2745945" cy="276999"/>
              </a:xfrm>
              <a:prstGeom prst="rect">
                <a:avLst/>
              </a:prstGeom>
              <a:blipFill>
                <a:blip r:embed="rId4"/>
                <a:stretch>
                  <a:fillRect l="-1556" t="-2174" r="-28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81A5A2-8009-D9E2-FF00-896BCB4DCA7E}"/>
                  </a:ext>
                </a:extLst>
              </p:cNvPr>
              <p:cNvSpPr txBox="1"/>
              <p:nvPr/>
            </p:nvSpPr>
            <p:spPr>
              <a:xfrm>
                <a:off x="4071107" y="2838630"/>
                <a:ext cx="5456543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81A5A2-8009-D9E2-FF00-896BCB4DC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107" y="2838630"/>
                <a:ext cx="5456543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43A7A-65AD-A823-4683-11EC642836F3}"/>
                  </a:ext>
                </a:extLst>
              </p:cNvPr>
              <p:cNvSpPr txBox="1"/>
              <p:nvPr/>
            </p:nvSpPr>
            <p:spPr>
              <a:xfrm>
                <a:off x="-664545" y="4755817"/>
                <a:ext cx="45675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43A7A-65AD-A823-4683-11EC6428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4545" y="4755817"/>
                <a:ext cx="4567527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BBF662-210B-D369-F03B-72C54529B77E}"/>
                  </a:ext>
                </a:extLst>
              </p:cNvPr>
              <p:cNvSpPr txBox="1"/>
              <p:nvPr/>
            </p:nvSpPr>
            <p:spPr>
              <a:xfrm>
                <a:off x="0" y="3057088"/>
                <a:ext cx="3745211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BBF662-210B-D369-F03B-72C54529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7088"/>
                <a:ext cx="3745211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92B8630-C6CE-2729-4C86-234158F8F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996" y="3941858"/>
            <a:ext cx="3749372" cy="285529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4C26890-E31E-6649-3486-A1D686ECEDB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99"/>
          <a:stretch/>
        </p:blipFill>
        <p:spPr>
          <a:xfrm>
            <a:off x="7396651" y="4038262"/>
            <a:ext cx="4714121" cy="250308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0BD375-5693-EF9D-97FF-79E8CBEAB0A6}"/>
              </a:ext>
            </a:extLst>
          </p:cNvPr>
          <p:cNvCxnSpPr/>
          <p:nvPr/>
        </p:nvCxnSpPr>
        <p:spPr>
          <a:xfrm>
            <a:off x="2406762" y="5125149"/>
            <a:ext cx="0" cy="24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088E435-C7C3-1A54-E27A-9A05459BDC15}"/>
                  </a:ext>
                </a:extLst>
              </p:cNvPr>
              <p:cNvSpPr txBox="1"/>
              <p:nvPr/>
            </p:nvSpPr>
            <p:spPr>
              <a:xfrm>
                <a:off x="16214" y="6126919"/>
                <a:ext cx="45675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088E435-C7C3-1A54-E27A-9A05459BD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" y="6126919"/>
                <a:ext cx="4567527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703968-7004-B5CA-59BD-E9640A9CD0CA}"/>
              </a:ext>
            </a:extLst>
          </p:cNvPr>
          <p:cNvCxnSpPr>
            <a:cxnSpLocks/>
          </p:cNvCxnSpPr>
          <p:nvPr/>
        </p:nvCxnSpPr>
        <p:spPr>
          <a:xfrm>
            <a:off x="4216512" y="4359965"/>
            <a:ext cx="2755792" cy="11868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94C607-50AD-AD06-4205-661E01FE1DEC}"/>
                  </a:ext>
                </a:extLst>
              </p:cNvPr>
              <p:cNvSpPr txBox="1"/>
              <p:nvPr/>
            </p:nvSpPr>
            <p:spPr>
              <a:xfrm>
                <a:off x="0" y="5557639"/>
                <a:ext cx="45675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94C607-50AD-AD06-4205-661E01F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7639"/>
                <a:ext cx="4567527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055050-A028-166D-0535-9F0122E787F4}"/>
                  </a:ext>
                </a:extLst>
              </p:cNvPr>
              <p:cNvSpPr txBox="1"/>
              <p:nvPr/>
            </p:nvSpPr>
            <p:spPr>
              <a:xfrm>
                <a:off x="616638" y="3888038"/>
                <a:ext cx="2003177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8064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𝑆𝑂𝐻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055050-A028-166D-0535-9F0122E7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8" y="3888038"/>
                <a:ext cx="2003177" cy="5652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31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8ADF633-CBA6-5C7C-2943-7AE8F3146D1F}"/>
              </a:ext>
            </a:extLst>
          </p:cNvPr>
          <p:cNvSpPr/>
          <p:nvPr/>
        </p:nvSpPr>
        <p:spPr>
          <a:xfrm>
            <a:off x="1483996" y="38424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AFE585-D984-0E32-6CEF-F00158055FB9}"/>
              </a:ext>
            </a:extLst>
          </p:cNvPr>
          <p:cNvSpPr/>
          <p:nvPr/>
        </p:nvSpPr>
        <p:spPr>
          <a:xfrm>
            <a:off x="1476037" y="1700838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809F7-C9A3-1E98-36E2-0EA4C4501ABA}"/>
              </a:ext>
            </a:extLst>
          </p:cNvPr>
          <p:cNvSpPr/>
          <p:nvPr/>
        </p:nvSpPr>
        <p:spPr>
          <a:xfrm>
            <a:off x="1473077" y="2872930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1ECDAF-F393-4E05-8B44-0B48ED97ED94}"/>
              </a:ext>
            </a:extLst>
          </p:cNvPr>
          <p:cNvSpPr/>
          <p:nvPr/>
        </p:nvSpPr>
        <p:spPr>
          <a:xfrm>
            <a:off x="1469878" y="414686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/>
              <p:nvPr/>
            </p:nvSpPr>
            <p:spPr>
              <a:xfrm>
                <a:off x="1483996" y="6283135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0540-74EF-876F-B5A3-9A11E9D9F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996" y="6283135"/>
                <a:ext cx="579518" cy="276999"/>
              </a:xfrm>
              <a:prstGeom prst="rect">
                <a:avLst/>
              </a:prstGeom>
              <a:blipFill>
                <a:blip r:embed="rId2"/>
                <a:stretch>
                  <a:fillRect l="-7292" r="-8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2CEA1-0595-ED9B-31F7-ADD6384E0F73}"/>
                  </a:ext>
                </a:extLst>
              </p:cNvPr>
              <p:cNvSpPr txBox="1"/>
              <p:nvPr/>
            </p:nvSpPr>
            <p:spPr>
              <a:xfrm>
                <a:off x="8761756" y="6216426"/>
                <a:ext cx="1888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=8064+1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2CEA1-0595-ED9B-31F7-ADD6384E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756" y="6216426"/>
                <a:ext cx="1888061" cy="276999"/>
              </a:xfrm>
              <a:prstGeom prst="rect">
                <a:avLst/>
              </a:prstGeom>
              <a:blipFill>
                <a:blip r:embed="rId3"/>
                <a:stretch>
                  <a:fillRect r="-32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FA0A3E-F7AC-8E20-DBCD-054759D22A3D}"/>
              </a:ext>
            </a:extLst>
          </p:cNvPr>
          <p:cNvCxnSpPr>
            <a:cxnSpLocks/>
            <a:endCxn id="31" idx="6"/>
          </p:cNvCxnSpPr>
          <p:nvPr/>
        </p:nvCxnSpPr>
        <p:spPr>
          <a:xfrm flipV="1">
            <a:off x="1686604" y="634438"/>
            <a:ext cx="8234453" cy="994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03FBDA-DDFC-81F7-008D-0D1499837B5F}"/>
              </a:ext>
            </a:extLst>
          </p:cNvPr>
          <p:cNvCxnSpPr>
            <a:cxnSpLocks/>
            <a:endCxn id="33" idx="6"/>
          </p:cNvCxnSpPr>
          <p:nvPr/>
        </p:nvCxnSpPr>
        <p:spPr>
          <a:xfrm flipV="1">
            <a:off x="1730369" y="1897216"/>
            <a:ext cx="8190688" cy="122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93D8E5-8A46-55D8-1E36-C5BDD727E334}"/>
              </a:ext>
            </a:extLst>
          </p:cNvPr>
          <p:cNvCxnSpPr>
            <a:cxnSpLocks/>
            <a:endCxn id="35" idx="6"/>
          </p:cNvCxnSpPr>
          <p:nvPr/>
        </p:nvCxnSpPr>
        <p:spPr>
          <a:xfrm flipV="1">
            <a:off x="1580732" y="3116244"/>
            <a:ext cx="8340325" cy="559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D17197-A933-85AE-F242-96229E156936}"/>
              </a:ext>
            </a:extLst>
          </p:cNvPr>
          <p:cNvCxnSpPr>
            <a:cxnSpLocks/>
            <a:endCxn id="37" idx="6"/>
          </p:cNvCxnSpPr>
          <p:nvPr/>
        </p:nvCxnSpPr>
        <p:spPr>
          <a:xfrm flipV="1">
            <a:off x="1730369" y="4394123"/>
            <a:ext cx="8240851" cy="171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7C76BD-DFE7-12D8-4E90-533406479DF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1671983" y="5595720"/>
            <a:ext cx="8257505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92C7CE5-E737-AB39-8D23-6124DC802517}"/>
              </a:ext>
            </a:extLst>
          </p:cNvPr>
          <p:cNvSpPr/>
          <p:nvPr/>
        </p:nvSpPr>
        <p:spPr>
          <a:xfrm>
            <a:off x="1510837" y="5369194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F4EF0A-BD7B-8721-F49D-2B7E600083CB}"/>
              </a:ext>
            </a:extLst>
          </p:cNvPr>
          <p:cNvSpPr/>
          <p:nvPr/>
        </p:nvSpPr>
        <p:spPr>
          <a:xfrm>
            <a:off x="9404223" y="377677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E303C5-6166-4CA5-9641-8D182D07421A}"/>
              </a:ext>
            </a:extLst>
          </p:cNvPr>
          <p:cNvSpPr/>
          <p:nvPr/>
        </p:nvSpPr>
        <p:spPr>
          <a:xfrm>
            <a:off x="9404223" y="1640455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1DD886-9884-48A5-54C9-CBD8756A2E67}"/>
              </a:ext>
            </a:extLst>
          </p:cNvPr>
          <p:cNvSpPr/>
          <p:nvPr/>
        </p:nvSpPr>
        <p:spPr>
          <a:xfrm>
            <a:off x="9404223" y="2859483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0B3D43-4577-C5C3-C8B8-1C676FE247FC}"/>
              </a:ext>
            </a:extLst>
          </p:cNvPr>
          <p:cNvSpPr/>
          <p:nvPr/>
        </p:nvSpPr>
        <p:spPr>
          <a:xfrm>
            <a:off x="9454386" y="4137362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40A7FA-6978-CE99-9193-51C6EFCFB5B0}"/>
              </a:ext>
            </a:extLst>
          </p:cNvPr>
          <p:cNvSpPr/>
          <p:nvPr/>
        </p:nvSpPr>
        <p:spPr>
          <a:xfrm>
            <a:off x="9412654" y="533895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/>
              <p:nvPr/>
            </p:nvSpPr>
            <p:spPr>
              <a:xfrm>
                <a:off x="489917" y="519710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154997-005C-0CE0-8B6D-E979E1E9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7" y="519710"/>
                <a:ext cx="592342" cy="276999"/>
              </a:xfrm>
              <a:prstGeom prst="rect">
                <a:avLst/>
              </a:prstGeom>
              <a:blipFill>
                <a:blip r:embed="rId4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/>
              <p:nvPr/>
            </p:nvSpPr>
            <p:spPr>
              <a:xfrm>
                <a:off x="496542" y="1793488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1A79CC-CEA1-43E6-7B06-4D4BF734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2" y="1793488"/>
                <a:ext cx="592342" cy="276999"/>
              </a:xfrm>
              <a:prstGeom prst="rect">
                <a:avLst/>
              </a:prstGeom>
              <a:blipFill>
                <a:blip r:embed="rId5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/>
              <p:nvPr/>
            </p:nvSpPr>
            <p:spPr>
              <a:xfrm>
                <a:off x="500872" y="3004871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8B56D-030F-E0BF-BF43-B84C1B5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2" y="3004871"/>
                <a:ext cx="592342" cy="276999"/>
              </a:xfrm>
              <a:prstGeom prst="rect">
                <a:avLst/>
              </a:prstGeom>
              <a:blipFill>
                <a:blip r:embed="rId6"/>
                <a:stretch>
                  <a:fillRect l="-8247" r="-51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/>
              <p:nvPr/>
            </p:nvSpPr>
            <p:spPr>
              <a:xfrm>
                <a:off x="537767" y="4282281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CC872F-2ECE-F280-DE92-67B68D6C1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7" y="4282281"/>
                <a:ext cx="592342" cy="276999"/>
              </a:xfrm>
              <a:prstGeom prst="rect">
                <a:avLst/>
              </a:prstGeom>
              <a:blipFill>
                <a:blip r:embed="rId7"/>
                <a:stretch>
                  <a:fillRect l="-8247" r="-51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95B4C-D846-46B9-3196-C015E3B818CF}"/>
                  </a:ext>
                </a:extLst>
              </p:cNvPr>
              <p:cNvSpPr txBox="1"/>
              <p:nvPr/>
            </p:nvSpPr>
            <p:spPr>
              <a:xfrm>
                <a:off x="138418" y="5541148"/>
                <a:ext cx="1293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95B4C-D846-46B9-3196-C015E3B8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" y="5541148"/>
                <a:ext cx="1293111" cy="276999"/>
              </a:xfrm>
              <a:prstGeom prst="rect">
                <a:avLst/>
              </a:prstGeom>
              <a:blipFill>
                <a:blip r:embed="rId8"/>
                <a:stretch>
                  <a:fillRect l="-4245" r="-42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E268A-2A89-ABAB-9656-C6D14FC61FC2}"/>
                  </a:ext>
                </a:extLst>
              </p:cNvPr>
              <p:cNvSpPr txBox="1"/>
              <p:nvPr/>
            </p:nvSpPr>
            <p:spPr>
              <a:xfrm>
                <a:off x="10044892" y="504498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E268A-2A89-ABAB-9656-C6D14FC6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892" y="504498"/>
                <a:ext cx="592342" cy="276999"/>
              </a:xfrm>
              <a:prstGeom prst="rect">
                <a:avLst/>
              </a:prstGeom>
              <a:blipFill>
                <a:blip r:embed="rId9"/>
                <a:stretch>
                  <a:fillRect l="-9278" r="-51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83C6A-72E0-C57C-411E-7637A6B6D39B}"/>
                  </a:ext>
                </a:extLst>
              </p:cNvPr>
              <p:cNvSpPr txBox="1"/>
              <p:nvPr/>
            </p:nvSpPr>
            <p:spPr>
              <a:xfrm>
                <a:off x="10028712" y="1764838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83C6A-72E0-C57C-411E-7637A6B6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712" y="1764838"/>
                <a:ext cx="592342" cy="276999"/>
              </a:xfrm>
              <a:prstGeom prst="rect">
                <a:avLst/>
              </a:prstGeom>
              <a:blipFill>
                <a:blip r:embed="rId10"/>
                <a:stretch>
                  <a:fillRect l="-8247" r="-51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47F9E-3072-AB44-54C1-9CBBA3662F35}"/>
                  </a:ext>
                </a:extLst>
              </p:cNvPr>
              <p:cNvSpPr txBox="1"/>
              <p:nvPr/>
            </p:nvSpPr>
            <p:spPr>
              <a:xfrm>
                <a:off x="10028712" y="2935426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47F9E-3072-AB44-54C1-9CBBA3662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712" y="2935426"/>
                <a:ext cx="592342" cy="276999"/>
              </a:xfrm>
              <a:prstGeom prst="rect">
                <a:avLst/>
              </a:prstGeom>
              <a:blipFill>
                <a:blip r:embed="rId11"/>
                <a:stretch>
                  <a:fillRect l="-8247" r="-51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9871A-AF19-907A-DC71-A7DE720A637C}"/>
                  </a:ext>
                </a:extLst>
              </p:cNvPr>
              <p:cNvSpPr txBox="1"/>
              <p:nvPr/>
            </p:nvSpPr>
            <p:spPr>
              <a:xfrm>
                <a:off x="10160798" y="4253480"/>
                <a:ext cx="59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9871A-AF19-907A-DC71-A7DE720A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98" y="4253480"/>
                <a:ext cx="592342" cy="276999"/>
              </a:xfrm>
              <a:prstGeom prst="rect">
                <a:avLst/>
              </a:prstGeom>
              <a:blipFill>
                <a:blip r:embed="rId12"/>
                <a:stretch>
                  <a:fillRect l="-9278" r="-41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62105E-D437-CA65-5C73-B6FC5EFD1FED}"/>
                  </a:ext>
                </a:extLst>
              </p:cNvPr>
              <p:cNvSpPr txBox="1"/>
              <p:nvPr/>
            </p:nvSpPr>
            <p:spPr>
              <a:xfrm>
                <a:off x="10140769" y="5466134"/>
                <a:ext cx="1293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62105E-D437-CA65-5C73-B6FC5EFD1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69" y="5466134"/>
                <a:ext cx="1293111" cy="276999"/>
              </a:xfrm>
              <a:prstGeom prst="rect">
                <a:avLst/>
              </a:prstGeom>
              <a:blipFill>
                <a:blip r:embed="rId13"/>
                <a:stretch>
                  <a:fillRect l="-4245" r="-42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06CDE2-A3ED-4D92-D415-52BAE72B8DC7}"/>
              </a:ext>
            </a:extLst>
          </p:cNvPr>
          <p:cNvCxnSpPr>
            <a:cxnSpLocks/>
            <a:stCxn id="6" idx="6"/>
            <a:endCxn id="33" idx="1"/>
          </p:cNvCxnSpPr>
          <p:nvPr/>
        </p:nvCxnSpPr>
        <p:spPr>
          <a:xfrm>
            <a:off x="2000830" y="641005"/>
            <a:ext cx="7479082" cy="107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3651E1-6F17-85B8-A747-0121D1CDC0CE}"/>
                  </a:ext>
                </a:extLst>
              </p:cNvPr>
              <p:cNvSpPr txBox="1"/>
              <p:nvPr/>
            </p:nvSpPr>
            <p:spPr>
              <a:xfrm>
                <a:off x="8747755" y="324360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3651E1-6F17-85B8-A747-0121D1CD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55" y="324360"/>
                <a:ext cx="649409" cy="289182"/>
              </a:xfrm>
              <a:prstGeom prst="rect">
                <a:avLst/>
              </a:prstGeom>
              <a:blipFill>
                <a:blip r:embed="rId18"/>
                <a:stretch>
                  <a:fillRect l="-8411" r="-186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C2A3E8-1E25-62D3-F419-D3632550E5F7}"/>
                  </a:ext>
                </a:extLst>
              </p:cNvPr>
              <p:cNvSpPr txBox="1"/>
              <p:nvPr/>
            </p:nvSpPr>
            <p:spPr>
              <a:xfrm>
                <a:off x="10456969" y="1530495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C2A3E8-1E25-62D3-F419-D3632550E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969" y="1530495"/>
                <a:ext cx="649409" cy="289182"/>
              </a:xfrm>
              <a:prstGeom prst="rect">
                <a:avLst/>
              </a:prstGeom>
              <a:blipFill>
                <a:blip r:embed="rId19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07B4EC-5E79-9171-6067-ED1DD38D3488}"/>
                  </a:ext>
                </a:extLst>
              </p:cNvPr>
              <p:cNvSpPr txBox="1"/>
              <p:nvPr/>
            </p:nvSpPr>
            <p:spPr>
              <a:xfrm>
                <a:off x="2039665" y="310997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07B4EC-5E79-9171-6067-ED1DD38D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65" y="310997"/>
                <a:ext cx="618374" cy="289182"/>
              </a:xfrm>
              <a:prstGeom prst="rect">
                <a:avLst/>
              </a:prstGeom>
              <a:blipFill>
                <a:blip r:embed="rId20"/>
                <a:stretch>
                  <a:fillRect l="-8911" r="-297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174243F-F533-B75C-3BAE-C2F499233466}"/>
                  </a:ext>
                </a:extLst>
              </p:cNvPr>
              <p:cNvSpPr txBox="1"/>
              <p:nvPr/>
            </p:nvSpPr>
            <p:spPr>
              <a:xfrm>
                <a:off x="8723488" y="2815534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174243F-F533-B75C-3BAE-C2F49923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488" y="2815534"/>
                <a:ext cx="649409" cy="289182"/>
              </a:xfrm>
              <a:prstGeom prst="rect">
                <a:avLst/>
              </a:prstGeom>
              <a:blipFill>
                <a:blip r:embed="rId21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8910C2-CEA8-644F-6A01-FF651C9C942F}"/>
                  </a:ext>
                </a:extLst>
              </p:cNvPr>
              <p:cNvSpPr txBox="1"/>
              <p:nvPr/>
            </p:nvSpPr>
            <p:spPr>
              <a:xfrm>
                <a:off x="8817585" y="4109123"/>
                <a:ext cx="6494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8910C2-CEA8-644F-6A01-FF651C9C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585" y="4109123"/>
                <a:ext cx="649409" cy="289182"/>
              </a:xfrm>
              <a:prstGeom prst="rect">
                <a:avLst/>
              </a:prstGeom>
              <a:blipFill>
                <a:blip r:embed="rId22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6EA45E-FEF9-5652-BF69-8184BCDA4074}"/>
                  </a:ext>
                </a:extLst>
              </p:cNvPr>
              <p:cNvSpPr txBox="1"/>
              <p:nvPr/>
            </p:nvSpPr>
            <p:spPr>
              <a:xfrm>
                <a:off x="8763245" y="5651777"/>
                <a:ext cx="64408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6EA45E-FEF9-5652-BF69-8184BCDA4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245" y="5651777"/>
                <a:ext cx="644087" cy="289182"/>
              </a:xfrm>
              <a:prstGeom prst="rect">
                <a:avLst/>
              </a:prstGeom>
              <a:blipFill>
                <a:blip r:embed="rId23"/>
                <a:stretch>
                  <a:fillRect l="-8571" r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A6DBCC3-5F4C-1FB4-D6EB-DBC61D729F0B}"/>
                  </a:ext>
                </a:extLst>
              </p:cNvPr>
              <p:cNvSpPr txBox="1"/>
              <p:nvPr/>
            </p:nvSpPr>
            <p:spPr>
              <a:xfrm>
                <a:off x="2051231" y="5281732"/>
                <a:ext cx="61305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A6DBCC3-5F4C-1FB4-D6EB-DBC61D729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31" y="5281732"/>
                <a:ext cx="613053" cy="289182"/>
              </a:xfrm>
              <a:prstGeom prst="rect">
                <a:avLst/>
              </a:prstGeom>
              <a:blipFill>
                <a:blip r:embed="rId24"/>
                <a:stretch>
                  <a:fillRect l="-8911" r="-198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0BCC16-6614-E640-4C4D-516B52B8F046}"/>
                  </a:ext>
                </a:extLst>
              </p:cNvPr>
              <p:cNvSpPr txBox="1"/>
              <p:nvPr/>
            </p:nvSpPr>
            <p:spPr>
              <a:xfrm>
                <a:off x="2027671" y="4067462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0BCC16-6614-E640-4C4D-516B52B8F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1" y="4067462"/>
                <a:ext cx="618374" cy="289182"/>
              </a:xfrm>
              <a:prstGeom prst="rect">
                <a:avLst/>
              </a:prstGeom>
              <a:blipFill>
                <a:blip r:embed="rId25"/>
                <a:stretch>
                  <a:fillRect l="-8911" r="-297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FC37EB-F5BE-EC10-757C-08A41AF4D399}"/>
                  </a:ext>
                </a:extLst>
              </p:cNvPr>
              <p:cNvSpPr txBox="1"/>
              <p:nvPr/>
            </p:nvSpPr>
            <p:spPr>
              <a:xfrm>
                <a:off x="2027671" y="2831014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FC37EB-F5BE-EC10-757C-08A41AF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1" y="2831014"/>
                <a:ext cx="618374" cy="289182"/>
              </a:xfrm>
              <a:prstGeom prst="rect">
                <a:avLst/>
              </a:prstGeom>
              <a:blipFill>
                <a:blip r:embed="rId26"/>
                <a:stretch>
                  <a:fillRect l="-8911" r="-297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4D525B-4831-0855-C45E-85CD8459CCA8}"/>
                  </a:ext>
                </a:extLst>
              </p:cNvPr>
              <p:cNvSpPr txBox="1"/>
              <p:nvPr/>
            </p:nvSpPr>
            <p:spPr>
              <a:xfrm>
                <a:off x="2063514" y="1595472"/>
                <a:ext cx="61837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4D525B-4831-0855-C45E-85CD8459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14" y="1595472"/>
                <a:ext cx="618374" cy="289182"/>
              </a:xfrm>
              <a:prstGeom prst="rect">
                <a:avLst/>
              </a:prstGeom>
              <a:blipFill>
                <a:blip r:embed="rId27"/>
                <a:stretch>
                  <a:fillRect l="-8911" r="-297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49C487C-1878-DF28-9079-466EB183950E}"/>
              </a:ext>
            </a:extLst>
          </p:cNvPr>
          <p:cNvSpPr txBox="1"/>
          <p:nvPr/>
        </p:nvSpPr>
        <p:spPr>
          <a:xfrm>
            <a:off x="3430245" y="6144635"/>
            <a:ext cx="41582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8064 step da </a:t>
            </a:r>
            <a:r>
              <a:rPr lang="en-US" dirty="0" err="1"/>
              <a:t>mezz’ora</a:t>
            </a:r>
            <a:r>
              <a:rPr lang="en-US" dirty="0"/>
              <a:t> -&gt; 6 </a:t>
            </a:r>
            <a:r>
              <a:rPr lang="en-US" dirty="0" err="1"/>
              <a:t>mesi</a:t>
            </a:r>
            <a:r>
              <a:rPr lang="en-US" dirty="0"/>
              <a:t> da 28 </a:t>
            </a:r>
            <a:r>
              <a:rPr lang="en-US" dirty="0" err="1"/>
              <a:t>giorni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E23706-3AA1-92D5-4B60-2321B5EE31EB}"/>
                  </a:ext>
                </a:extLst>
              </p14:cNvPr>
              <p14:cNvContentPartPr/>
              <p14:nvPr/>
            </p14:nvContentPartPr>
            <p14:xfrm>
              <a:off x="1535760" y="589320"/>
              <a:ext cx="9278280" cy="186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E23706-3AA1-92D5-4B60-2321B5EE31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26400" y="579960"/>
                <a:ext cx="929700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81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C2D905-F650-F777-8CB8-2A0B3D8D64BC}"/>
              </a:ext>
            </a:extLst>
          </p:cNvPr>
          <p:cNvCxnSpPr>
            <a:cxnSpLocks/>
          </p:cNvCxnSpPr>
          <p:nvPr/>
        </p:nvCxnSpPr>
        <p:spPr>
          <a:xfrm>
            <a:off x="1000192" y="1135186"/>
            <a:ext cx="10435944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8A451-045A-7176-F97D-0FA00734BC27}"/>
              </a:ext>
            </a:extLst>
          </p:cNvPr>
          <p:cNvCxnSpPr>
            <a:cxnSpLocks/>
          </p:cNvCxnSpPr>
          <p:nvPr/>
        </p:nvCxnSpPr>
        <p:spPr>
          <a:xfrm>
            <a:off x="2221746" y="344004"/>
            <a:ext cx="0" cy="1016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3B083F-A690-2FD0-F263-0970492EFA62}"/>
              </a:ext>
            </a:extLst>
          </p:cNvPr>
          <p:cNvCxnSpPr>
            <a:cxnSpLocks/>
          </p:cNvCxnSpPr>
          <p:nvPr/>
        </p:nvCxnSpPr>
        <p:spPr>
          <a:xfrm>
            <a:off x="2221746" y="742337"/>
            <a:ext cx="0" cy="60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D63A54-B1D6-060A-0316-56227EA9FB40}"/>
              </a:ext>
            </a:extLst>
          </p:cNvPr>
          <p:cNvCxnSpPr/>
          <p:nvPr/>
        </p:nvCxnSpPr>
        <p:spPr>
          <a:xfrm>
            <a:off x="2406587" y="73405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2D9057-A8FA-A27F-699E-B3E545B12FC1}"/>
              </a:ext>
            </a:extLst>
          </p:cNvPr>
          <p:cNvCxnSpPr/>
          <p:nvPr/>
        </p:nvCxnSpPr>
        <p:spPr>
          <a:xfrm>
            <a:off x="2677980" y="73405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4A524-5AD9-66AE-387F-0EF837F1658D}"/>
              </a:ext>
            </a:extLst>
          </p:cNvPr>
          <p:cNvCxnSpPr>
            <a:cxnSpLocks/>
          </p:cNvCxnSpPr>
          <p:nvPr/>
        </p:nvCxnSpPr>
        <p:spPr>
          <a:xfrm>
            <a:off x="2869377" y="742337"/>
            <a:ext cx="0" cy="6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6ED1A5-748C-7600-4A3A-4CA16ABE6249}"/>
              </a:ext>
            </a:extLst>
          </p:cNvPr>
          <p:cNvCxnSpPr>
            <a:cxnSpLocks/>
          </p:cNvCxnSpPr>
          <p:nvPr/>
        </p:nvCxnSpPr>
        <p:spPr>
          <a:xfrm>
            <a:off x="3381450" y="331304"/>
            <a:ext cx="0" cy="1029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358342-B4B1-62B0-F327-8EFA4931DDFA}"/>
              </a:ext>
            </a:extLst>
          </p:cNvPr>
          <p:cNvCxnSpPr>
            <a:cxnSpLocks/>
          </p:cNvCxnSpPr>
          <p:nvPr/>
        </p:nvCxnSpPr>
        <p:spPr>
          <a:xfrm>
            <a:off x="10296449" y="362502"/>
            <a:ext cx="0" cy="1029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43C106-1518-F9FD-E478-CCC60194183B}"/>
              </a:ext>
            </a:extLst>
          </p:cNvPr>
          <p:cNvCxnSpPr/>
          <p:nvPr/>
        </p:nvCxnSpPr>
        <p:spPr>
          <a:xfrm>
            <a:off x="10048950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4CF85B-88B2-33A6-9923-DB7BFC6A4A72}"/>
              </a:ext>
            </a:extLst>
          </p:cNvPr>
          <p:cNvCxnSpPr/>
          <p:nvPr/>
        </p:nvCxnSpPr>
        <p:spPr>
          <a:xfrm>
            <a:off x="9833050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893745-DCC2-6A23-E76E-EFC8B7B90DE8}"/>
              </a:ext>
            </a:extLst>
          </p:cNvPr>
          <p:cNvCxnSpPr>
            <a:cxnSpLocks/>
          </p:cNvCxnSpPr>
          <p:nvPr/>
        </p:nvCxnSpPr>
        <p:spPr>
          <a:xfrm>
            <a:off x="9129470" y="344004"/>
            <a:ext cx="0" cy="1047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FD223C-E6C7-5FEB-5468-1D62CE59F9DD}"/>
              </a:ext>
            </a:extLst>
          </p:cNvPr>
          <p:cNvCxnSpPr/>
          <p:nvPr/>
        </p:nvCxnSpPr>
        <p:spPr>
          <a:xfrm>
            <a:off x="3876750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CC78D4-6299-0D07-B9D6-5FBBEA28E2E4}"/>
              </a:ext>
            </a:extLst>
          </p:cNvPr>
          <p:cNvCxnSpPr/>
          <p:nvPr/>
        </p:nvCxnSpPr>
        <p:spPr>
          <a:xfrm>
            <a:off x="4099000" y="746616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842CEF-2566-7F5B-458B-B4D20921708C}"/>
              </a:ext>
            </a:extLst>
          </p:cNvPr>
          <p:cNvCxnSpPr/>
          <p:nvPr/>
        </p:nvCxnSpPr>
        <p:spPr>
          <a:xfrm>
            <a:off x="4295850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EBFD1D-EE6B-9562-CDD1-81DDC33C3425}"/>
              </a:ext>
            </a:extLst>
          </p:cNvPr>
          <p:cNvCxnSpPr>
            <a:cxnSpLocks/>
          </p:cNvCxnSpPr>
          <p:nvPr/>
        </p:nvCxnSpPr>
        <p:spPr>
          <a:xfrm>
            <a:off x="4527763" y="331304"/>
            <a:ext cx="0" cy="1012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A5B583-1344-E88D-4BB6-B5118897CBD1}"/>
              </a:ext>
            </a:extLst>
          </p:cNvPr>
          <p:cNvCxnSpPr/>
          <p:nvPr/>
        </p:nvCxnSpPr>
        <p:spPr>
          <a:xfrm>
            <a:off x="4766302" y="742337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018A43-6DE7-ED8A-E773-791F89C1AA64}"/>
              </a:ext>
            </a:extLst>
          </p:cNvPr>
          <p:cNvCxnSpPr/>
          <p:nvPr/>
        </p:nvCxnSpPr>
        <p:spPr>
          <a:xfrm>
            <a:off x="5018094" y="73405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F2936E-85B2-9F6C-0D43-FE72254E3E77}"/>
              </a:ext>
            </a:extLst>
          </p:cNvPr>
          <p:cNvCxnSpPr/>
          <p:nvPr/>
        </p:nvCxnSpPr>
        <p:spPr>
          <a:xfrm>
            <a:off x="5256633" y="73405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6457DB-E2D7-1435-8539-39506F2F61E2}"/>
              </a:ext>
            </a:extLst>
          </p:cNvPr>
          <p:cNvCxnSpPr/>
          <p:nvPr/>
        </p:nvCxnSpPr>
        <p:spPr>
          <a:xfrm>
            <a:off x="5516044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9B6B47-BF58-6429-D311-D5020B0817CF}"/>
              </a:ext>
            </a:extLst>
          </p:cNvPr>
          <p:cNvCxnSpPr>
            <a:cxnSpLocks/>
          </p:cNvCxnSpPr>
          <p:nvPr/>
        </p:nvCxnSpPr>
        <p:spPr>
          <a:xfrm>
            <a:off x="5736030" y="331304"/>
            <a:ext cx="0" cy="1029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7B18E2-FCEB-0D48-8F4E-FC589F9A5B87}"/>
              </a:ext>
            </a:extLst>
          </p:cNvPr>
          <p:cNvCxnSpPr/>
          <p:nvPr/>
        </p:nvCxnSpPr>
        <p:spPr>
          <a:xfrm>
            <a:off x="5968108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58459C-1015-91FE-FAF8-BC536D5C687A}"/>
              </a:ext>
            </a:extLst>
          </p:cNvPr>
          <p:cNvCxnSpPr/>
          <p:nvPr/>
        </p:nvCxnSpPr>
        <p:spPr>
          <a:xfrm>
            <a:off x="6193230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7BF35B-C532-0940-5124-133BD6B6D95F}"/>
              </a:ext>
            </a:extLst>
          </p:cNvPr>
          <p:cNvCxnSpPr/>
          <p:nvPr/>
        </p:nvCxnSpPr>
        <p:spPr>
          <a:xfrm>
            <a:off x="6437070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B0853-A1D3-2DF2-EF4D-B3B5D1DD3F86}"/>
              </a:ext>
            </a:extLst>
          </p:cNvPr>
          <p:cNvCxnSpPr/>
          <p:nvPr/>
        </p:nvCxnSpPr>
        <p:spPr>
          <a:xfrm>
            <a:off x="6673290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F30DA9-72AA-430F-C153-7F6141A73604}"/>
              </a:ext>
            </a:extLst>
          </p:cNvPr>
          <p:cNvCxnSpPr>
            <a:cxnSpLocks/>
          </p:cNvCxnSpPr>
          <p:nvPr/>
        </p:nvCxnSpPr>
        <p:spPr>
          <a:xfrm>
            <a:off x="6894270" y="331304"/>
            <a:ext cx="0" cy="1029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3254C4-8904-D0DB-BD9A-9DF008C5C5BD}"/>
              </a:ext>
            </a:extLst>
          </p:cNvPr>
          <p:cNvCxnSpPr/>
          <p:nvPr/>
        </p:nvCxnSpPr>
        <p:spPr>
          <a:xfrm>
            <a:off x="7115250" y="757797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188B57-09A8-72C4-299A-D3902C278591}"/>
              </a:ext>
            </a:extLst>
          </p:cNvPr>
          <p:cNvCxnSpPr/>
          <p:nvPr/>
        </p:nvCxnSpPr>
        <p:spPr>
          <a:xfrm>
            <a:off x="7336230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F36D8C-804A-541C-4FCE-1DD3CA8C96E7}"/>
              </a:ext>
            </a:extLst>
          </p:cNvPr>
          <p:cNvCxnSpPr/>
          <p:nvPr/>
        </p:nvCxnSpPr>
        <p:spPr>
          <a:xfrm>
            <a:off x="7564830" y="757797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2020D6-E589-ECA6-AAF0-EFA865E8CC0E}"/>
              </a:ext>
            </a:extLst>
          </p:cNvPr>
          <p:cNvCxnSpPr/>
          <p:nvPr/>
        </p:nvCxnSpPr>
        <p:spPr>
          <a:xfrm>
            <a:off x="7801050" y="757797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6D29D4-C359-7AFA-9B2C-44571EF22096}"/>
              </a:ext>
            </a:extLst>
          </p:cNvPr>
          <p:cNvCxnSpPr>
            <a:cxnSpLocks/>
          </p:cNvCxnSpPr>
          <p:nvPr/>
        </p:nvCxnSpPr>
        <p:spPr>
          <a:xfrm>
            <a:off x="8037270" y="362502"/>
            <a:ext cx="0" cy="1004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4FB430-9E49-091E-0067-338B9D2AA63D}"/>
              </a:ext>
            </a:extLst>
          </p:cNvPr>
          <p:cNvCxnSpPr/>
          <p:nvPr/>
        </p:nvCxnSpPr>
        <p:spPr>
          <a:xfrm>
            <a:off x="8265870" y="757797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35E151-B4A7-A7BF-668E-C73873B6981D}"/>
              </a:ext>
            </a:extLst>
          </p:cNvPr>
          <p:cNvCxnSpPr/>
          <p:nvPr/>
        </p:nvCxnSpPr>
        <p:spPr>
          <a:xfrm>
            <a:off x="8479230" y="757797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4BEB1A-A254-F214-36DF-0C37C30E9856}"/>
              </a:ext>
            </a:extLst>
          </p:cNvPr>
          <p:cNvCxnSpPr/>
          <p:nvPr/>
        </p:nvCxnSpPr>
        <p:spPr>
          <a:xfrm>
            <a:off x="8677350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928879-8C10-05DD-6142-956E956F6AAE}"/>
              </a:ext>
            </a:extLst>
          </p:cNvPr>
          <p:cNvCxnSpPr/>
          <p:nvPr/>
        </p:nvCxnSpPr>
        <p:spPr>
          <a:xfrm>
            <a:off x="8890710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18195A-0050-D0CE-BA4C-914F703AC742}"/>
              </a:ext>
            </a:extLst>
          </p:cNvPr>
          <p:cNvCxnSpPr/>
          <p:nvPr/>
        </p:nvCxnSpPr>
        <p:spPr>
          <a:xfrm>
            <a:off x="3622750" y="7127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6D6287-0332-CDC4-FB80-7FE2A9381662}"/>
              </a:ext>
            </a:extLst>
          </p:cNvPr>
          <p:cNvCxnSpPr/>
          <p:nvPr/>
        </p:nvCxnSpPr>
        <p:spPr>
          <a:xfrm>
            <a:off x="9363150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E7328-66DC-83FE-0E1B-F1739A18ABD6}"/>
              </a:ext>
            </a:extLst>
          </p:cNvPr>
          <p:cNvCxnSpPr/>
          <p:nvPr/>
        </p:nvCxnSpPr>
        <p:spPr>
          <a:xfrm>
            <a:off x="9606990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5E6C84-A207-80CC-F5F5-768A41997FCE}"/>
              </a:ext>
            </a:extLst>
          </p:cNvPr>
          <p:cNvCxnSpPr/>
          <p:nvPr/>
        </p:nvCxnSpPr>
        <p:spPr>
          <a:xfrm>
            <a:off x="1689162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453D61-FDA3-1610-3751-A59CA594A124}"/>
              </a:ext>
            </a:extLst>
          </p:cNvPr>
          <p:cNvCxnSpPr/>
          <p:nvPr/>
        </p:nvCxnSpPr>
        <p:spPr>
          <a:xfrm>
            <a:off x="1441663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4B08D8-9108-4296-67EE-304179701EBD}"/>
              </a:ext>
            </a:extLst>
          </p:cNvPr>
          <p:cNvCxnSpPr/>
          <p:nvPr/>
        </p:nvCxnSpPr>
        <p:spPr>
          <a:xfrm>
            <a:off x="1225763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4777E1-3463-E6BF-01B6-0F77DA4F7E32}"/>
              </a:ext>
            </a:extLst>
          </p:cNvPr>
          <p:cNvCxnSpPr>
            <a:cxnSpLocks/>
          </p:cNvCxnSpPr>
          <p:nvPr/>
        </p:nvCxnSpPr>
        <p:spPr>
          <a:xfrm>
            <a:off x="1000192" y="362502"/>
            <a:ext cx="0" cy="1029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7EF3A6-8DA2-33D8-F56E-F1F87E994060}"/>
              </a:ext>
            </a:extLst>
          </p:cNvPr>
          <p:cNvCxnSpPr/>
          <p:nvPr/>
        </p:nvCxnSpPr>
        <p:spPr>
          <a:xfrm>
            <a:off x="1967111" y="75089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A42878-2553-45D8-C501-834B78E554EC}"/>
              </a:ext>
            </a:extLst>
          </p:cNvPr>
          <p:cNvCxnSpPr>
            <a:cxnSpLocks/>
          </p:cNvCxnSpPr>
          <p:nvPr/>
        </p:nvCxnSpPr>
        <p:spPr>
          <a:xfrm>
            <a:off x="11436136" y="362502"/>
            <a:ext cx="0" cy="1029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B719E1-E4A9-E7AD-7A7C-1DBEC0DACAD7}"/>
              </a:ext>
            </a:extLst>
          </p:cNvPr>
          <p:cNvCxnSpPr/>
          <p:nvPr/>
        </p:nvCxnSpPr>
        <p:spPr>
          <a:xfrm>
            <a:off x="11188637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38FDB-0A9A-9D8F-1818-A3FD671468AF}"/>
              </a:ext>
            </a:extLst>
          </p:cNvPr>
          <p:cNvCxnSpPr/>
          <p:nvPr/>
        </p:nvCxnSpPr>
        <p:spPr>
          <a:xfrm>
            <a:off x="10972737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0DDB7C-7D41-E18C-C125-8449B625357F}"/>
              </a:ext>
            </a:extLst>
          </p:cNvPr>
          <p:cNvCxnSpPr/>
          <p:nvPr/>
        </p:nvCxnSpPr>
        <p:spPr>
          <a:xfrm>
            <a:off x="10502837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B817B9-B174-50A0-E76D-7E7F82309E20}"/>
              </a:ext>
            </a:extLst>
          </p:cNvPr>
          <p:cNvCxnSpPr/>
          <p:nvPr/>
        </p:nvCxnSpPr>
        <p:spPr>
          <a:xfrm>
            <a:off x="10746677" y="78209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C2C97B-293F-8B7F-AB15-0C97D1AFD8BC}"/>
                  </a:ext>
                </a:extLst>
              </p:cNvPr>
              <p:cNvSpPr txBox="1"/>
              <p:nvPr/>
            </p:nvSpPr>
            <p:spPr>
              <a:xfrm>
                <a:off x="500239" y="2614534"/>
                <a:ext cx="16231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)≤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C2C97B-293F-8B7F-AB15-0C97D1AF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9" y="2614534"/>
                <a:ext cx="1623137" cy="246221"/>
              </a:xfrm>
              <a:prstGeom prst="rect">
                <a:avLst/>
              </a:prstGeom>
              <a:blipFill>
                <a:blip r:embed="rId2"/>
                <a:stretch>
                  <a:fillRect l="-225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0E8B5D-050E-D8AC-D926-1B3FBFF748F1}"/>
                  </a:ext>
                </a:extLst>
              </p:cNvPr>
              <p:cNvSpPr txBox="1"/>
              <p:nvPr/>
            </p:nvSpPr>
            <p:spPr>
              <a:xfrm>
                <a:off x="461383" y="3027518"/>
                <a:ext cx="1661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)≤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0E8B5D-050E-D8AC-D926-1B3FBFF7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3" y="3027518"/>
                <a:ext cx="1661993" cy="246221"/>
              </a:xfrm>
              <a:prstGeom prst="rect">
                <a:avLst/>
              </a:prstGeom>
              <a:blipFill>
                <a:blip r:embed="rId3"/>
                <a:stretch>
                  <a:fillRect l="-2574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1517420-A779-3222-82C7-A9436335666F}"/>
                  </a:ext>
                </a:extLst>
              </p:cNvPr>
              <p:cNvSpPr txBox="1"/>
              <p:nvPr/>
            </p:nvSpPr>
            <p:spPr>
              <a:xfrm>
                <a:off x="368792" y="3446792"/>
                <a:ext cx="188602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)≤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1517420-A779-3222-82C7-A9436335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92" y="3446792"/>
                <a:ext cx="1886029" cy="246221"/>
              </a:xfrm>
              <a:prstGeom prst="rect">
                <a:avLst/>
              </a:prstGeom>
              <a:blipFill>
                <a:blip r:embed="rId4"/>
                <a:stretch>
                  <a:fillRect l="-3548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31457C-313D-D46B-73D4-A7E057A1DCAC}"/>
                  </a:ext>
                </a:extLst>
              </p:cNvPr>
              <p:cNvSpPr txBox="1"/>
              <p:nvPr/>
            </p:nvSpPr>
            <p:spPr>
              <a:xfrm>
                <a:off x="308411" y="3868573"/>
                <a:ext cx="2719462" cy="254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31457C-313D-D46B-73D4-A7E057A1D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1" y="3868573"/>
                <a:ext cx="2719462" cy="254237"/>
              </a:xfrm>
              <a:prstGeom prst="rect">
                <a:avLst/>
              </a:prstGeom>
              <a:blipFill>
                <a:blip r:embed="rId5"/>
                <a:stretch>
                  <a:fillRect l="-1345" t="-2439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459C20-AA32-5129-E4CD-6B7A788E1657}"/>
                  </a:ext>
                </a:extLst>
              </p:cNvPr>
              <p:cNvSpPr txBox="1"/>
              <p:nvPr/>
            </p:nvSpPr>
            <p:spPr>
              <a:xfrm>
                <a:off x="662788" y="4689646"/>
                <a:ext cx="1125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459C20-AA32-5129-E4CD-6B7A788E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8" y="4689646"/>
                <a:ext cx="1125949" cy="246221"/>
              </a:xfrm>
              <a:prstGeom prst="rect">
                <a:avLst/>
              </a:prstGeom>
              <a:blipFill>
                <a:blip r:embed="rId6"/>
                <a:stretch>
                  <a:fillRect l="-3804" r="-380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6C2C85-632A-E730-9849-AB85EB33627B}"/>
              </a:ext>
            </a:extLst>
          </p:cNvPr>
          <p:cNvCxnSpPr>
            <a:cxnSpLocks/>
          </p:cNvCxnSpPr>
          <p:nvPr/>
        </p:nvCxnSpPr>
        <p:spPr>
          <a:xfrm>
            <a:off x="3088038" y="734054"/>
            <a:ext cx="0" cy="6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AC1393-2571-E5E6-A00E-16F7E8B46156}"/>
              </a:ext>
            </a:extLst>
          </p:cNvPr>
          <p:cNvCxnSpPr>
            <a:cxnSpLocks/>
          </p:cNvCxnSpPr>
          <p:nvPr/>
        </p:nvCxnSpPr>
        <p:spPr>
          <a:xfrm>
            <a:off x="1000192" y="477078"/>
            <a:ext cx="1228209" cy="540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A81C71-5954-97A4-1AEA-38A5D4164B3B}"/>
              </a:ext>
            </a:extLst>
          </p:cNvPr>
          <p:cNvCxnSpPr>
            <a:cxnSpLocks/>
          </p:cNvCxnSpPr>
          <p:nvPr/>
        </p:nvCxnSpPr>
        <p:spPr>
          <a:xfrm>
            <a:off x="2203331" y="771374"/>
            <a:ext cx="1178119" cy="176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913FC21-A6CA-EFB1-B381-042D2A76AA4B}"/>
                  </a:ext>
                </a:extLst>
              </p:cNvPr>
              <p:cNvSpPr txBox="1"/>
              <p:nvPr/>
            </p:nvSpPr>
            <p:spPr>
              <a:xfrm>
                <a:off x="197673" y="204574"/>
                <a:ext cx="777970" cy="315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913FC21-A6CA-EFB1-B381-042D2A76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3" y="204574"/>
                <a:ext cx="777970" cy="315856"/>
              </a:xfrm>
              <a:prstGeom prst="rect">
                <a:avLst/>
              </a:prstGeom>
              <a:blipFill>
                <a:blip r:embed="rId7"/>
                <a:stretch>
                  <a:fillRect l="-6250" r="-3125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B09574-7C6A-DB44-82AA-0B578C11A088}"/>
                  </a:ext>
                </a:extLst>
              </p:cNvPr>
              <p:cNvSpPr txBox="1"/>
              <p:nvPr/>
            </p:nvSpPr>
            <p:spPr>
              <a:xfrm>
                <a:off x="708003" y="1560221"/>
                <a:ext cx="5843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B09574-7C6A-DB44-82AA-0B578C11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03" y="1560221"/>
                <a:ext cx="584377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C7C28A6-E835-A96D-FFBF-C0D6AC7FD02E}"/>
                  </a:ext>
                </a:extLst>
              </p:cNvPr>
              <p:cNvSpPr txBox="1"/>
              <p:nvPr/>
            </p:nvSpPr>
            <p:spPr>
              <a:xfrm>
                <a:off x="1936212" y="1856600"/>
                <a:ext cx="5843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C7C28A6-E835-A96D-FFBF-C0D6AC7FD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212" y="1856600"/>
                <a:ext cx="584377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E8455A-5268-5A1D-3076-6A22EBB15462}"/>
                  </a:ext>
                </a:extLst>
              </p:cNvPr>
              <p:cNvSpPr txBox="1"/>
              <p:nvPr/>
            </p:nvSpPr>
            <p:spPr>
              <a:xfrm>
                <a:off x="3071675" y="1510811"/>
                <a:ext cx="5843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E8455A-5268-5A1D-3076-6A22EBB1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75" y="1510811"/>
                <a:ext cx="58437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C369D0D-CC1E-2D01-133D-282A1C911F26}"/>
                  </a:ext>
                </a:extLst>
              </p:cNvPr>
              <p:cNvSpPr txBox="1"/>
              <p:nvPr/>
            </p:nvSpPr>
            <p:spPr>
              <a:xfrm>
                <a:off x="4295850" y="1475109"/>
                <a:ext cx="5843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C369D0D-CC1E-2D01-133D-282A1C911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50" y="1475109"/>
                <a:ext cx="58437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8EB751-96A4-4294-653E-3715EA6B2409}"/>
                  </a:ext>
                </a:extLst>
              </p:cNvPr>
              <p:cNvSpPr txBox="1"/>
              <p:nvPr/>
            </p:nvSpPr>
            <p:spPr>
              <a:xfrm>
                <a:off x="8837281" y="1496091"/>
                <a:ext cx="7697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8EB751-96A4-4294-653E-3715EA6B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281" y="1496091"/>
                <a:ext cx="769706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BEB8B7F-88FE-3555-C338-02CC1843655A}"/>
                  </a:ext>
                </a:extLst>
              </p:cNvPr>
              <p:cNvSpPr txBox="1"/>
              <p:nvPr/>
            </p:nvSpPr>
            <p:spPr>
              <a:xfrm>
                <a:off x="10004260" y="1475108"/>
                <a:ext cx="7424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19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BEB8B7F-88FE-3555-C338-02CC18436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60" y="1475108"/>
                <a:ext cx="7424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A8E52DA-D2D4-37EE-CAF6-FC607F793022}"/>
                  </a:ext>
                </a:extLst>
              </p:cNvPr>
              <p:cNvSpPr txBox="1"/>
              <p:nvPr/>
            </p:nvSpPr>
            <p:spPr>
              <a:xfrm>
                <a:off x="11061906" y="1472451"/>
                <a:ext cx="7424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A8E52DA-D2D4-37EE-CAF6-FC607F793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906" y="1472451"/>
                <a:ext cx="742417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0B2172-D684-511E-B434-58B617DFB3F9}"/>
                  </a:ext>
                </a:extLst>
              </p:cNvPr>
              <p:cNvSpPr txBox="1"/>
              <p:nvPr/>
            </p:nvSpPr>
            <p:spPr>
              <a:xfrm>
                <a:off x="2324986" y="107711"/>
                <a:ext cx="777970" cy="315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0B2172-D684-511E-B434-58B617DFB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86" y="107711"/>
                <a:ext cx="777970" cy="315856"/>
              </a:xfrm>
              <a:prstGeom prst="rect">
                <a:avLst/>
              </a:prstGeom>
              <a:blipFill>
                <a:blip r:embed="rId15"/>
                <a:stretch>
                  <a:fillRect l="-6250" r="-3125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9032EEC-F0C5-96D3-E751-C34C3C63E7AE}"/>
                  </a:ext>
                </a:extLst>
              </p:cNvPr>
              <p:cNvSpPr txBox="1"/>
              <p:nvPr/>
            </p:nvSpPr>
            <p:spPr>
              <a:xfrm>
                <a:off x="1653907" y="1457665"/>
                <a:ext cx="777970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9032EEC-F0C5-96D3-E751-C34C3C63E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07" y="1457665"/>
                <a:ext cx="777970" cy="308546"/>
              </a:xfrm>
              <a:prstGeom prst="rect">
                <a:avLst/>
              </a:prstGeom>
              <a:blipFill>
                <a:blip r:embed="rId16"/>
                <a:stretch>
                  <a:fillRect l="-6250" r="-3125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C157E10-73CC-56D4-57A3-261D962433ED}"/>
                  </a:ext>
                </a:extLst>
              </p:cNvPr>
              <p:cNvSpPr txBox="1"/>
              <p:nvPr/>
            </p:nvSpPr>
            <p:spPr>
              <a:xfrm>
                <a:off x="461383" y="4258481"/>
                <a:ext cx="1608581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C157E10-73CC-56D4-57A3-261D9624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3" y="4258481"/>
                <a:ext cx="1608581" cy="280846"/>
              </a:xfrm>
              <a:prstGeom prst="rect">
                <a:avLst/>
              </a:prstGeom>
              <a:blipFill>
                <a:blip r:embed="rId17"/>
                <a:stretch>
                  <a:fillRect l="-2652" r="-37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CB1CEB-9044-FB40-56A0-D4F7696415F7}"/>
                  </a:ext>
                </a:extLst>
              </p:cNvPr>
              <p:cNvSpPr txBox="1"/>
              <p:nvPr/>
            </p:nvSpPr>
            <p:spPr>
              <a:xfrm>
                <a:off x="3363863" y="2418614"/>
                <a:ext cx="7454733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7600</m:t>
                                  </m:r>
                                </m:sup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𝑆𝑂𝐻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𝑆𝑂𝐻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𝑆𝑂𝐻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CB1CEB-9044-FB40-56A0-D4F769641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63" y="2418614"/>
                <a:ext cx="7454733" cy="8842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2978FC9-59F2-94B5-6CB4-DCF0C38FC87B}"/>
                  </a:ext>
                </a:extLst>
              </p:cNvPr>
              <p:cNvSpPr txBox="1"/>
              <p:nvPr/>
            </p:nvSpPr>
            <p:spPr>
              <a:xfrm>
                <a:off x="4766302" y="3586502"/>
                <a:ext cx="3996606" cy="812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4032</m:t>
                          </m:r>
                        </m:sup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2978FC9-59F2-94B5-6CB4-DCF0C38F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02" y="3586502"/>
                <a:ext cx="3996606" cy="812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5BCECE1-A6EC-93C5-CB66-F54BA462282F}"/>
                  </a:ext>
                </a:extLst>
              </p:cNvPr>
              <p:cNvSpPr txBox="1"/>
              <p:nvPr/>
            </p:nvSpPr>
            <p:spPr>
              <a:xfrm>
                <a:off x="4705087" y="5000222"/>
                <a:ext cx="3996606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𝑆𝑂𝐻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5BCECE1-A6EC-93C5-CB66-F54BA4622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087" y="5000222"/>
                <a:ext cx="3996606" cy="64030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C1295D1-C7AA-C8BE-7C90-87A513D97839}"/>
                  </a:ext>
                </a:extLst>
              </p:cNvPr>
              <p:cNvSpPr txBox="1"/>
              <p:nvPr/>
            </p:nvSpPr>
            <p:spPr>
              <a:xfrm>
                <a:off x="210860" y="976439"/>
                <a:ext cx="702365" cy="330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5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p>
                          <m:r>
                            <a:rPr lang="it-IT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C1295D1-C7AA-C8BE-7C90-87A513D97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60" y="976439"/>
                <a:ext cx="702365" cy="330668"/>
              </a:xfrm>
              <a:prstGeom prst="rect">
                <a:avLst/>
              </a:prstGeom>
              <a:blipFill>
                <a:blip r:embed="rId21"/>
                <a:stretch>
                  <a:fillRect r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3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8133-D73B-5307-EC25-E446A4386F92}"/>
                  </a:ext>
                </a:extLst>
              </p:cNvPr>
              <p:cNvSpPr txBox="1"/>
              <p:nvPr/>
            </p:nvSpPr>
            <p:spPr>
              <a:xfrm>
                <a:off x="243012" y="2314326"/>
                <a:ext cx="8815555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𝑆𝑂𝐻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8064</m:t>
                                  </m:r>
                                </m:sup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𝑆𝑂𝐻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𝑆𝑂𝐻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𝑆𝑂𝐻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8133-D73B-5307-EC25-E446A438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2" y="2314326"/>
                <a:ext cx="8815555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135437-D0CD-7DC0-0975-19C7FC2D2503}"/>
              </a:ext>
            </a:extLst>
          </p:cNvPr>
          <p:cNvSpPr txBox="1"/>
          <p:nvPr/>
        </p:nvSpPr>
        <p:spPr>
          <a:xfrm>
            <a:off x="190005" y="262454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3ED1-CB3B-3DE2-2659-D13958D62F38}"/>
              </a:ext>
            </a:extLst>
          </p:cNvPr>
          <p:cNvSpPr txBox="1"/>
          <p:nvPr/>
        </p:nvSpPr>
        <p:spPr>
          <a:xfrm>
            <a:off x="179569" y="1902200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FUNCTION: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FDA64-6EAB-E3AB-03EF-CF60A5DEB189}"/>
              </a:ext>
            </a:extLst>
          </p:cNvPr>
          <p:cNvSpPr txBox="1"/>
          <p:nvPr/>
        </p:nvSpPr>
        <p:spPr>
          <a:xfrm>
            <a:off x="297334" y="3462809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57672C-EF5C-2BFE-7017-04753DB1FFBC}"/>
                  </a:ext>
                </a:extLst>
              </p:cNvPr>
              <p:cNvSpPr txBox="1"/>
              <p:nvPr/>
            </p:nvSpPr>
            <p:spPr>
              <a:xfrm>
                <a:off x="497386" y="798546"/>
                <a:ext cx="1830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)≤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57672C-EF5C-2BFE-7017-04753DB1F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86" y="798546"/>
                <a:ext cx="1830629" cy="276999"/>
              </a:xfrm>
              <a:prstGeom prst="rect">
                <a:avLst/>
              </a:prstGeom>
              <a:blipFill>
                <a:blip r:embed="rId3"/>
                <a:stretch>
                  <a:fillRect l="-266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91E801-3393-9177-E83C-BFB18499D07E}"/>
                  </a:ext>
                </a:extLst>
              </p:cNvPr>
              <p:cNvSpPr txBox="1"/>
              <p:nvPr/>
            </p:nvSpPr>
            <p:spPr>
              <a:xfrm>
                <a:off x="497385" y="1242305"/>
                <a:ext cx="1873333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)≤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91E801-3393-9177-E83C-BFB18499D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85" y="1242305"/>
                <a:ext cx="1873333" cy="284117"/>
              </a:xfrm>
              <a:prstGeom prst="rect">
                <a:avLst/>
              </a:prstGeom>
              <a:blipFill>
                <a:blip r:embed="rId4"/>
                <a:stretch>
                  <a:fillRect l="-260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551F7E-93E4-640D-C421-5B200FE33FB9}"/>
                  </a:ext>
                </a:extLst>
              </p:cNvPr>
              <p:cNvSpPr txBox="1"/>
              <p:nvPr/>
            </p:nvSpPr>
            <p:spPr>
              <a:xfrm>
                <a:off x="3318606" y="817378"/>
                <a:ext cx="3338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)≤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𝑆𝑂𝐻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551F7E-93E4-640D-C421-5B200FE3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06" y="817378"/>
                <a:ext cx="3338606" cy="276999"/>
              </a:xfrm>
              <a:prstGeom prst="rect">
                <a:avLst/>
              </a:prstGeom>
              <a:blipFill>
                <a:blip r:embed="rId5"/>
                <a:stretch>
                  <a:fillRect l="-2372" t="-2174" r="-91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D71AC7-6892-4FDD-589C-9B06172CE16F}"/>
                  </a:ext>
                </a:extLst>
              </p:cNvPr>
              <p:cNvSpPr txBox="1"/>
              <p:nvPr/>
            </p:nvSpPr>
            <p:spPr>
              <a:xfrm>
                <a:off x="3318606" y="1242305"/>
                <a:ext cx="2389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𝑆𝑂𝐻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D71AC7-6892-4FDD-589C-9B06172C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06" y="1242305"/>
                <a:ext cx="2389629" cy="276999"/>
              </a:xfrm>
              <a:prstGeom prst="rect">
                <a:avLst/>
              </a:prstGeom>
              <a:blipFill>
                <a:blip r:embed="rId6"/>
                <a:stretch>
                  <a:fillRect l="-1786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5B51C2-BE3E-7584-3D31-D568BE096A2E}"/>
                  </a:ext>
                </a:extLst>
              </p:cNvPr>
              <p:cNvSpPr txBox="1"/>
              <p:nvPr/>
            </p:nvSpPr>
            <p:spPr>
              <a:xfrm>
                <a:off x="7792579" y="853275"/>
                <a:ext cx="1265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5B51C2-BE3E-7584-3D31-D568BE09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579" y="853275"/>
                <a:ext cx="1265988" cy="276999"/>
              </a:xfrm>
              <a:prstGeom prst="rect">
                <a:avLst/>
              </a:prstGeom>
              <a:blipFill>
                <a:blip r:embed="rId7"/>
                <a:stretch>
                  <a:fillRect l="-3846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742163-09A6-CA18-3F18-5AEEC67E30FB}"/>
                  </a:ext>
                </a:extLst>
              </p:cNvPr>
              <p:cNvSpPr txBox="1"/>
              <p:nvPr/>
            </p:nvSpPr>
            <p:spPr>
              <a:xfrm>
                <a:off x="207700" y="3884873"/>
                <a:ext cx="4567527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742163-09A6-CA18-3F18-5AEEC67E3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0" y="3884873"/>
                <a:ext cx="4567527" cy="676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20A49-0DC7-8A83-1BCF-812C50319CEF}"/>
                  </a:ext>
                </a:extLst>
              </p:cNvPr>
              <p:cNvSpPr txBox="1"/>
              <p:nvPr/>
            </p:nvSpPr>
            <p:spPr>
              <a:xfrm>
                <a:off x="5257669" y="3965496"/>
                <a:ext cx="3295317" cy="666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20A49-0DC7-8A83-1BCF-812C5031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669" y="3965496"/>
                <a:ext cx="3295317" cy="666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767C9-BF32-A843-D4E7-1258265E318D}"/>
              </a:ext>
            </a:extLst>
          </p:cNvPr>
          <p:cNvCxnSpPr>
            <a:cxnSpLocks/>
          </p:cNvCxnSpPr>
          <p:nvPr/>
        </p:nvCxnSpPr>
        <p:spPr>
          <a:xfrm flipH="1">
            <a:off x="8498277" y="4352762"/>
            <a:ext cx="443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323423-125E-6F99-7649-142CD3FC9FED}"/>
              </a:ext>
            </a:extLst>
          </p:cNvPr>
          <p:cNvSpPr txBox="1"/>
          <p:nvPr/>
        </p:nvSpPr>
        <p:spPr>
          <a:xfrm>
            <a:off x="8942074" y="3633446"/>
            <a:ext cx="2865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in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l’energia</a:t>
            </a:r>
            <a:r>
              <a:rPr lang="en-US" dirty="0"/>
              <a:t> </a:t>
            </a:r>
            <a:r>
              <a:rPr lang="en-US" dirty="0" err="1"/>
              <a:t>accumulata</a:t>
            </a:r>
            <a:r>
              <a:rPr lang="en-US" dirty="0"/>
              <a:t>/</a:t>
            </a:r>
            <a:r>
              <a:rPr lang="en-US" dirty="0" err="1"/>
              <a:t>scambiata</a:t>
            </a:r>
            <a:endParaRPr lang="en-US" dirty="0"/>
          </a:p>
          <a:p>
            <a:pPr algn="ctr"/>
            <a:r>
              <a:rPr lang="en-US" dirty="0"/>
              <a:t>Se </a:t>
            </a:r>
            <a:r>
              <a:rPr lang="en-US" dirty="0" err="1"/>
              <a:t>carico</a:t>
            </a:r>
            <a:r>
              <a:rPr lang="en-US" dirty="0"/>
              <a:t>/</a:t>
            </a:r>
            <a:r>
              <a:rPr lang="en-US" dirty="0" err="1"/>
              <a:t>scarico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quantità</a:t>
            </a:r>
            <a:r>
              <a:rPr lang="en-US" dirty="0"/>
              <a:t>, la </a:t>
            </a:r>
            <a:r>
              <a:rPr lang="en-US" dirty="0" err="1"/>
              <a:t>degradazione</a:t>
            </a:r>
            <a:r>
              <a:rPr lang="en-US" dirty="0"/>
              <a:t> non cambia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14DAE2-EE28-F644-2206-77116C856F48}"/>
                  </a:ext>
                </a:extLst>
              </p:cNvPr>
              <p:cNvSpPr txBox="1"/>
              <p:nvPr/>
            </p:nvSpPr>
            <p:spPr>
              <a:xfrm>
                <a:off x="384874" y="4894714"/>
                <a:ext cx="1857753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8064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14DAE2-EE28-F644-2206-77116C856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4" y="4894714"/>
                <a:ext cx="1857753" cy="778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32A467-7238-BAC4-5563-B8CAD3084C03}"/>
                  </a:ext>
                </a:extLst>
              </p:cNvPr>
              <p:cNvSpPr txBox="1"/>
              <p:nvPr/>
            </p:nvSpPr>
            <p:spPr>
              <a:xfrm>
                <a:off x="2923944" y="5000255"/>
                <a:ext cx="2251963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𝑆𝑂𝐻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32A467-7238-BAC4-5563-B8CAD308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44" y="5000255"/>
                <a:ext cx="2251963" cy="567720"/>
              </a:xfrm>
              <a:prstGeom prst="rect">
                <a:avLst/>
              </a:prstGeom>
              <a:blipFill>
                <a:blip r:embed="rId11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599082-5CFE-8352-A9CE-197085FE86D8}"/>
                  </a:ext>
                </a:extLst>
              </p:cNvPr>
              <p:cNvSpPr txBox="1"/>
              <p:nvPr/>
            </p:nvSpPr>
            <p:spPr>
              <a:xfrm>
                <a:off x="86954" y="6021102"/>
                <a:ext cx="4567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=8065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𝑆𝑂𝐻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599082-5CFE-8352-A9CE-197085F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4" y="6021102"/>
                <a:ext cx="456752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DEEA03-016B-133B-8634-82D94D919702}"/>
              </a:ext>
            </a:extLst>
          </p:cNvPr>
          <p:cNvCxnSpPr>
            <a:cxnSpLocks/>
          </p:cNvCxnSpPr>
          <p:nvPr/>
        </p:nvCxnSpPr>
        <p:spPr>
          <a:xfrm flipH="1" flipV="1">
            <a:off x="5708235" y="1408153"/>
            <a:ext cx="341169" cy="23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185639-02EE-FF93-AF7F-40418701FCE8}"/>
              </a:ext>
            </a:extLst>
          </p:cNvPr>
          <p:cNvSpPr txBox="1"/>
          <p:nvPr/>
        </p:nvSpPr>
        <p:spPr>
          <a:xfrm>
            <a:off x="6248329" y="1593453"/>
            <a:ext cx="406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Variablie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 (optimal </a:t>
            </a:r>
            <a:r>
              <a:rPr lang="en-US" dirty="0" err="1"/>
              <a:t>disretization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175C-ABEE-6A7A-FF9B-0F30FF099EF1}"/>
              </a:ext>
            </a:extLst>
          </p:cNvPr>
          <p:cNvCxnSpPr>
            <a:cxnSpLocks/>
          </p:cNvCxnSpPr>
          <p:nvPr/>
        </p:nvCxnSpPr>
        <p:spPr>
          <a:xfrm flipH="1">
            <a:off x="9058567" y="578799"/>
            <a:ext cx="394391" cy="27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22D766-A039-3E29-7CCE-2B820A6B2721}"/>
              </a:ext>
            </a:extLst>
          </p:cNvPr>
          <p:cNvSpPr txBox="1"/>
          <p:nvPr/>
        </p:nvSpPr>
        <p:spPr>
          <a:xfrm>
            <a:off x="9645727" y="346705"/>
            <a:ext cx="214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ausiliaria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2AFFF0-BC3F-60A7-41D2-692F6B4DE4ED}"/>
              </a:ext>
            </a:extLst>
          </p:cNvPr>
          <p:cNvCxnSpPr/>
          <p:nvPr/>
        </p:nvCxnSpPr>
        <p:spPr>
          <a:xfrm>
            <a:off x="1568032" y="3429000"/>
            <a:ext cx="935908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958853C-F3A5-6636-E3F8-2AD2C2837BC5}"/>
              </a:ext>
            </a:extLst>
          </p:cNvPr>
          <p:cNvSpPr/>
          <p:nvPr/>
        </p:nvSpPr>
        <p:spPr>
          <a:xfrm>
            <a:off x="1309615" y="317223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CD8EC5-562E-5347-3E75-F54FCA37CEFE}"/>
              </a:ext>
            </a:extLst>
          </p:cNvPr>
          <p:cNvSpPr/>
          <p:nvPr/>
        </p:nvSpPr>
        <p:spPr>
          <a:xfrm>
            <a:off x="10562758" y="3146779"/>
            <a:ext cx="516834" cy="51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6033B6-B16D-9275-F158-2A746C06CB88}"/>
                  </a:ext>
                </a:extLst>
              </p:cNvPr>
              <p:cNvSpPr txBox="1"/>
              <p:nvPr/>
            </p:nvSpPr>
            <p:spPr>
              <a:xfrm>
                <a:off x="9609252" y="1584629"/>
                <a:ext cx="24850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  <m:sub/>
                    </m:sSub>
                  </m:oMath>
                </a14:m>
                <a:r>
                  <a:rPr lang="en-US" sz="2000" dirty="0"/>
                  <a:t>= E(366)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6033B6-B16D-9275-F158-2A746C06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252" y="1584629"/>
                <a:ext cx="2485057" cy="307777"/>
              </a:xfrm>
              <a:prstGeom prst="rect">
                <a:avLst/>
              </a:prstGeom>
              <a:blipFill>
                <a:blip r:embed="rId2"/>
                <a:stretch>
                  <a:fillRect l="-2451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2C6072-447B-AAD7-27CB-1D494842C211}"/>
                  </a:ext>
                </a:extLst>
              </p:cNvPr>
              <p:cNvSpPr txBox="1"/>
              <p:nvPr/>
            </p:nvSpPr>
            <p:spPr>
              <a:xfrm>
                <a:off x="472791" y="3942522"/>
                <a:ext cx="28389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/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=365)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2C6072-447B-AAD7-27CB-1D494842C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1" y="3942522"/>
                <a:ext cx="2838919" cy="307777"/>
              </a:xfrm>
              <a:prstGeom prst="rect">
                <a:avLst/>
              </a:prstGeom>
              <a:blipFill>
                <a:blip r:embed="rId3"/>
                <a:stretch>
                  <a:fillRect l="-860" t="-4000" r="-301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69D5B3-25CD-E007-672C-4349CBA7A376}"/>
              </a:ext>
            </a:extLst>
          </p:cNvPr>
          <p:cNvSpPr/>
          <p:nvPr/>
        </p:nvSpPr>
        <p:spPr>
          <a:xfrm>
            <a:off x="1624354" y="1882803"/>
            <a:ext cx="8999614" cy="2756452"/>
          </a:xfrm>
          <a:custGeom>
            <a:avLst/>
            <a:gdLst>
              <a:gd name="connsiteX0" fmla="*/ 0 w 9157252"/>
              <a:gd name="connsiteY0" fmla="*/ 1391478 h 2756452"/>
              <a:gd name="connsiteX1" fmla="*/ 39756 w 9157252"/>
              <a:gd name="connsiteY1" fmla="*/ 1325217 h 2756452"/>
              <a:gd name="connsiteX2" fmla="*/ 212034 w 9157252"/>
              <a:gd name="connsiteY2" fmla="*/ 848139 h 2756452"/>
              <a:gd name="connsiteX3" fmla="*/ 278295 w 9157252"/>
              <a:gd name="connsiteY3" fmla="*/ 675860 h 2756452"/>
              <a:gd name="connsiteX4" fmla="*/ 331304 w 9157252"/>
              <a:gd name="connsiteY4" fmla="*/ 649356 h 2756452"/>
              <a:gd name="connsiteX5" fmla="*/ 437321 w 9157252"/>
              <a:gd name="connsiteY5" fmla="*/ 808382 h 2756452"/>
              <a:gd name="connsiteX6" fmla="*/ 516834 w 9157252"/>
              <a:gd name="connsiteY6" fmla="*/ 874643 h 2756452"/>
              <a:gd name="connsiteX7" fmla="*/ 675860 w 9157252"/>
              <a:gd name="connsiteY7" fmla="*/ 1192695 h 2756452"/>
              <a:gd name="connsiteX8" fmla="*/ 702365 w 9157252"/>
              <a:gd name="connsiteY8" fmla="*/ 1219200 h 2756452"/>
              <a:gd name="connsiteX9" fmla="*/ 808382 w 9157252"/>
              <a:gd name="connsiteY9" fmla="*/ 1113182 h 2756452"/>
              <a:gd name="connsiteX10" fmla="*/ 848139 w 9157252"/>
              <a:gd name="connsiteY10" fmla="*/ 993913 h 2756452"/>
              <a:gd name="connsiteX11" fmla="*/ 887895 w 9157252"/>
              <a:gd name="connsiteY11" fmla="*/ 887895 h 2756452"/>
              <a:gd name="connsiteX12" fmla="*/ 967408 w 9157252"/>
              <a:gd name="connsiteY12" fmla="*/ 702365 h 2756452"/>
              <a:gd name="connsiteX13" fmla="*/ 1033669 w 9157252"/>
              <a:gd name="connsiteY13" fmla="*/ 437321 h 2756452"/>
              <a:gd name="connsiteX14" fmla="*/ 1086678 w 9157252"/>
              <a:gd name="connsiteY14" fmla="*/ 278295 h 2756452"/>
              <a:gd name="connsiteX15" fmla="*/ 1166191 w 9157252"/>
              <a:gd name="connsiteY15" fmla="*/ 119269 h 2756452"/>
              <a:gd name="connsiteX16" fmla="*/ 1245704 w 9157252"/>
              <a:gd name="connsiteY16" fmla="*/ 132521 h 2756452"/>
              <a:gd name="connsiteX17" fmla="*/ 1311965 w 9157252"/>
              <a:gd name="connsiteY17" fmla="*/ 397565 h 2756452"/>
              <a:gd name="connsiteX18" fmla="*/ 1417982 w 9157252"/>
              <a:gd name="connsiteY18" fmla="*/ 742121 h 2756452"/>
              <a:gd name="connsiteX19" fmla="*/ 1470991 w 9157252"/>
              <a:gd name="connsiteY19" fmla="*/ 1099930 h 2756452"/>
              <a:gd name="connsiteX20" fmla="*/ 1550504 w 9157252"/>
              <a:gd name="connsiteY20" fmla="*/ 1643269 h 2756452"/>
              <a:gd name="connsiteX21" fmla="*/ 1603513 w 9157252"/>
              <a:gd name="connsiteY21" fmla="*/ 1815547 h 2756452"/>
              <a:gd name="connsiteX22" fmla="*/ 1669773 w 9157252"/>
              <a:gd name="connsiteY22" fmla="*/ 2080591 h 2756452"/>
              <a:gd name="connsiteX23" fmla="*/ 1802295 w 9157252"/>
              <a:gd name="connsiteY23" fmla="*/ 2451652 h 2756452"/>
              <a:gd name="connsiteX24" fmla="*/ 1868556 w 9157252"/>
              <a:gd name="connsiteY24" fmla="*/ 2623930 h 2756452"/>
              <a:gd name="connsiteX25" fmla="*/ 1934817 w 9157252"/>
              <a:gd name="connsiteY25" fmla="*/ 2716695 h 2756452"/>
              <a:gd name="connsiteX26" fmla="*/ 2067339 w 9157252"/>
              <a:gd name="connsiteY26" fmla="*/ 2517913 h 2756452"/>
              <a:gd name="connsiteX27" fmla="*/ 2120347 w 9157252"/>
              <a:gd name="connsiteY27" fmla="*/ 2186608 h 2756452"/>
              <a:gd name="connsiteX28" fmla="*/ 2199860 w 9157252"/>
              <a:gd name="connsiteY28" fmla="*/ 1881808 h 2756452"/>
              <a:gd name="connsiteX29" fmla="*/ 2517913 w 9157252"/>
              <a:gd name="connsiteY29" fmla="*/ 2173356 h 2756452"/>
              <a:gd name="connsiteX30" fmla="*/ 2703443 w 9157252"/>
              <a:gd name="connsiteY30" fmla="*/ 2358886 h 2756452"/>
              <a:gd name="connsiteX31" fmla="*/ 2822713 w 9157252"/>
              <a:gd name="connsiteY31" fmla="*/ 2464904 h 2756452"/>
              <a:gd name="connsiteX32" fmla="*/ 3061252 w 9157252"/>
              <a:gd name="connsiteY32" fmla="*/ 2199860 h 2756452"/>
              <a:gd name="connsiteX33" fmla="*/ 3193773 w 9157252"/>
              <a:gd name="connsiteY33" fmla="*/ 1563756 h 2756452"/>
              <a:gd name="connsiteX34" fmla="*/ 3154017 w 9157252"/>
              <a:gd name="connsiteY34" fmla="*/ 1219200 h 2756452"/>
              <a:gd name="connsiteX35" fmla="*/ 3087756 w 9157252"/>
              <a:gd name="connsiteY35" fmla="*/ 980660 h 2756452"/>
              <a:gd name="connsiteX36" fmla="*/ 3074504 w 9157252"/>
              <a:gd name="connsiteY36" fmla="*/ 636104 h 2756452"/>
              <a:gd name="connsiteX37" fmla="*/ 3140765 w 9157252"/>
              <a:gd name="connsiteY37" fmla="*/ 384313 h 2756452"/>
              <a:gd name="connsiteX38" fmla="*/ 3352800 w 9157252"/>
              <a:gd name="connsiteY38" fmla="*/ 79513 h 2756452"/>
              <a:gd name="connsiteX39" fmla="*/ 3485321 w 9157252"/>
              <a:gd name="connsiteY39" fmla="*/ 225286 h 2756452"/>
              <a:gd name="connsiteX40" fmla="*/ 3684104 w 9157252"/>
              <a:gd name="connsiteY40" fmla="*/ 715617 h 2756452"/>
              <a:gd name="connsiteX41" fmla="*/ 3776869 w 9157252"/>
              <a:gd name="connsiteY41" fmla="*/ 1272208 h 2756452"/>
              <a:gd name="connsiteX42" fmla="*/ 3856382 w 9157252"/>
              <a:gd name="connsiteY42" fmla="*/ 1855304 h 2756452"/>
              <a:gd name="connsiteX43" fmla="*/ 3909391 w 9157252"/>
              <a:gd name="connsiteY43" fmla="*/ 2385391 h 2756452"/>
              <a:gd name="connsiteX44" fmla="*/ 3988904 w 9157252"/>
              <a:gd name="connsiteY44" fmla="*/ 2637182 h 2756452"/>
              <a:gd name="connsiteX45" fmla="*/ 4041913 w 9157252"/>
              <a:gd name="connsiteY45" fmla="*/ 2690191 h 2756452"/>
              <a:gd name="connsiteX46" fmla="*/ 4147930 w 9157252"/>
              <a:gd name="connsiteY46" fmla="*/ 2637182 h 2756452"/>
              <a:gd name="connsiteX47" fmla="*/ 4306956 w 9157252"/>
              <a:gd name="connsiteY47" fmla="*/ 2451652 h 2756452"/>
              <a:gd name="connsiteX48" fmla="*/ 4439478 w 9157252"/>
              <a:gd name="connsiteY48" fmla="*/ 2226365 h 2756452"/>
              <a:gd name="connsiteX49" fmla="*/ 4757530 w 9157252"/>
              <a:gd name="connsiteY49" fmla="*/ 2491408 h 2756452"/>
              <a:gd name="connsiteX50" fmla="*/ 4903304 w 9157252"/>
              <a:gd name="connsiteY50" fmla="*/ 2597426 h 2756452"/>
              <a:gd name="connsiteX51" fmla="*/ 5022573 w 9157252"/>
              <a:gd name="connsiteY51" fmla="*/ 2584173 h 2756452"/>
              <a:gd name="connsiteX52" fmla="*/ 5287617 w 9157252"/>
              <a:gd name="connsiteY52" fmla="*/ 2027582 h 2756452"/>
              <a:gd name="connsiteX53" fmla="*/ 5327373 w 9157252"/>
              <a:gd name="connsiteY53" fmla="*/ 477078 h 2756452"/>
              <a:gd name="connsiteX54" fmla="*/ 5406887 w 9157252"/>
              <a:gd name="connsiteY54" fmla="*/ 265043 h 2756452"/>
              <a:gd name="connsiteX55" fmla="*/ 5539408 w 9157252"/>
              <a:gd name="connsiteY55" fmla="*/ 39756 h 2756452"/>
              <a:gd name="connsiteX56" fmla="*/ 5579165 w 9157252"/>
              <a:gd name="connsiteY56" fmla="*/ 0 h 2756452"/>
              <a:gd name="connsiteX57" fmla="*/ 5817704 w 9157252"/>
              <a:gd name="connsiteY57" fmla="*/ 530086 h 2756452"/>
              <a:gd name="connsiteX58" fmla="*/ 5989982 w 9157252"/>
              <a:gd name="connsiteY58" fmla="*/ 1113182 h 2756452"/>
              <a:gd name="connsiteX59" fmla="*/ 6016487 w 9157252"/>
              <a:gd name="connsiteY59" fmla="*/ 1258956 h 2756452"/>
              <a:gd name="connsiteX60" fmla="*/ 6056243 w 9157252"/>
              <a:gd name="connsiteY60" fmla="*/ 1391478 h 2756452"/>
              <a:gd name="connsiteX61" fmla="*/ 6202017 w 9157252"/>
              <a:gd name="connsiteY61" fmla="*/ 1258956 h 2756452"/>
              <a:gd name="connsiteX62" fmla="*/ 6467060 w 9157252"/>
              <a:gd name="connsiteY62" fmla="*/ 742121 h 2756452"/>
              <a:gd name="connsiteX63" fmla="*/ 6599582 w 9157252"/>
              <a:gd name="connsiteY63" fmla="*/ 543339 h 2756452"/>
              <a:gd name="connsiteX64" fmla="*/ 6705600 w 9157252"/>
              <a:gd name="connsiteY64" fmla="*/ 424069 h 2756452"/>
              <a:gd name="connsiteX65" fmla="*/ 6957391 w 9157252"/>
              <a:gd name="connsiteY65" fmla="*/ 583095 h 2756452"/>
              <a:gd name="connsiteX66" fmla="*/ 7156173 w 9157252"/>
              <a:gd name="connsiteY66" fmla="*/ 1060173 h 2756452"/>
              <a:gd name="connsiteX67" fmla="*/ 7209182 w 9157252"/>
              <a:gd name="connsiteY67" fmla="*/ 1391478 h 2756452"/>
              <a:gd name="connsiteX68" fmla="*/ 7262191 w 9157252"/>
              <a:gd name="connsiteY68" fmla="*/ 1802295 h 2756452"/>
              <a:gd name="connsiteX69" fmla="*/ 7447721 w 9157252"/>
              <a:gd name="connsiteY69" fmla="*/ 2650434 h 2756452"/>
              <a:gd name="connsiteX70" fmla="*/ 7566991 w 9157252"/>
              <a:gd name="connsiteY70" fmla="*/ 2756452 h 2756452"/>
              <a:gd name="connsiteX71" fmla="*/ 7924800 w 9157252"/>
              <a:gd name="connsiteY71" fmla="*/ 2570921 h 2756452"/>
              <a:gd name="connsiteX72" fmla="*/ 8123582 w 9157252"/>
              <a:gd name="connsiteY72" fmla="*/ 2133600 h 2756452"/>
              <a:gd name="connsiteX73" fmla="*/ 8189843 w 9157252"/>
              <a:gd name="connsiteY73" fmla="*/ 1722782 h 2756452"/>
              <a:gd name="connsiteX74" fmla="*/ 8282608 w 9157252"/>
              <a:gd name="connsiteY74" fmla="*/ 1007165 h 2756452"/>
              <a:gd name="connsiteX75" fmla="*/ 8481391 w 9157252"/>
              <a:gd name="connsiteY75" fmla="*/ 384313 h 2756452"/>
              <a:gd name="connsiteX76" fmla="*/ 8733182 w 9157252"/>
              <a:gd name="connsiteY76" fmla="*/ 344556 h 2756452"/>
              <a:gd name="connsiteX77" fmla="*/ 8984973 w 9157252"/>
              <a:gd name="connsiteY77" fmla="*/ 795130 h 2756452"/>
              <a:gd name="connsiteX78" fmla="*/ 9024730 w 9157252"/>
              <a:gd name="connsiteY78" fmla="*/ 927652 h 2756452"/>
              <a:gd name="connsiteX79" fmla="*/ 9090991 w 9157252"/>
              <a:gd name="connsiteY79" fmla="*/ 1192695 h 2756452"/>
              <a:gd name="connsiteX80" fmla="*/ 9130747 w 9157252"/>
              <a:gd name="connsiteY80" fmla="*/ 1272208 h 2756452"/>
              <a:gd name="connsiteX81" fmla="*/ 9144000 w 9157252"/>
              <a:gd name="connsiteY81" fmla="*/ 1325217 h 2756452"/>
              <a:gd name="connsiteX82" fmla="*/ 9157252 w 9157252"/>
              <a:gd name="connsiteY82" fmla="*/ 1391478 h 27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9157252" h="2756452">
                <a:moveTo>
                  <a:pt x="0" y="1391478"/>
                </a:moveTo>
                <a:cubicBezTo>
                  <a:pt x="13252" y="1369391"/>
                  <a:pt x="29795" y="1348970"/>
                  <a:pt x="39756" y="1325217"/>
                </a:cubicBezTo>
                <a:cubicBezTo>
                  <a:pt x="118446" y="1137572"/>
                  <a:pt x="163299" y="1023585"/>
                  <a:pt x="212034" y="848139"/>
                </a:cubicBezTo>
                <a:cubicBezTo>
                  <a:pt x="228611" y="788462"/>
                  <a:pt x="231235" y="722920"/>
                  <a:pt x="278295" y="675860"/>
                </a:cubicBezTo>
                <a:cubicBezTo>
                  <a:pt x="292264" y="661891"/>
                  <a:pt x="313634" y="658191"/>
                  <a:pt x="331304" y="649356"/>
                </a:cubicBezTo>
                <a:cubicBezTo>
                  <a:pt x="506969" y="825021"/>
                  <a:pt x="223377" y="530253"/>
                  <a:pt x="437321" y="808382"/>
                </a:cubicBezTo>
                <a:cubicBezTo>
                  <a:pt x="458357" y="835728"/>
                  <a:pt x="490330" y="852556"/>
                  <a:pt x="516834" y="874643"/>
                </a:cubicBezTo>
                <a:cubicBezTo>
                  <a:pt x="553006" y="965072"/>
                  <a:pt x="611050" y="1127885"/>
                  <a:pt x="675860" y="1192695"/>
                </a:cubicBezTo>
                <a:lnTo>
                  <a:pt x="702365" y="1219200"/>
                </a:lnTo>
                <a:cubicBezTo>
                  <a:pt x="737704" y="1183861"/>
                  <a:pt x="781232" y="1155141"/>
                  <a:pt x="808382" y="1113182"/>
                </a:cubicBezTo>
                <a:cubicBezTo>
                  <a:pt x="831148" y="1077998"/>
                  <a:pt x="834192" y="1033431"/>
                  <a:pt x="848139" y="993913"/>
                </a:cubicBezTo>
                <a:cubicBezTo>
                  <a:pt x="860700" y="958322"/>
                  <a:pt x="873605" y="922827"/>
                  <a:pt x="887895" y="887895"/>
                </a:cubicBezTo>
                <a:cubicBezTo>
                  <a:pt x="913371" y="825621"/>
                  <a:pt x="952812" y="768046"/>
                  <a:pt x="967408" y="702365"/>
                </a:cubicBezTo>
                <a:cubicBezTo>
                  <a:pt x="992033" y="591555"/>
                  <a:pt x="999035" y="551120"/>
                  <a:pt x="1033669" y="437321"/>
                </a:cubicBezTo>
                <a:cubicBezTo>
                  <a:pt x="1049938" y="383866"/>
                  <a:pt x="1065187" y="329873"/>
                  <a:pt x="1086678" y="278295"/>
                </a:cubicBezTo>
                <a:cubicBezTo>
                  <a:pt x="1109472" y="223588"/>
                  <a:pt x="1139687" y="172278"/>
                  <a:pt x="1166191" y="119269"/>
                </a:cubicBezTo>
                <a:lnTo>
                  <a:pt x="1245704" y="132521"/>
                </a:lnTo>
                <a:cubicBezTo>
                  <a:pt x="1287960" y="213191"/>
                  <a:pt x="1287199" y="309930"/>
                  <a:pt x="1311965" y="397565"/>
                </a:cubicBezTo>
                <a:cubicBezTo>
                  <a:pt x="1344645" y="513202"/>
                  <a:pt x="1382643" y="627269"/>
                  <a:pt x="1417982" y="742121"/>
                </a:cubicBezTo>
                <a:cubicBezTo>
                  <a:pt x="1435652" y="861391"/>
                  <a:pt x="1455056" y="980416"/>
                  <a:pt x="1470991" y="1099930"/>
                </a:cubicBezTo>
                <a:cubicBezTo>
                  <a:pt x="1506265" y="1364485"/>
                  <a:pt x="1487162" y="1358232"/>
                  <a:pt x="1550504" y="1643269"/>
                </a:cubicBezTo>
                <a:cubicBezTo>
                  <a:pt x="1563538" y="1701921"/>
                  <a:pt x="1587704" y="1757581"/>
                  <a:pt x="1603513" y="1815547"/>
                </a:cubicBezTo>
                <a:cubicBezTo>
                  <a:pt x="1627474" y="1903405"/>
                  <a:pt x="1642610" y="1993669"/>
                  <a:pt x="1669773" y="2080591"/>
                </a:cubicBezTo>
                <a:cubicBezTo>
                  <a:pt x="1708948" y="2205951"/>
                  <a:pt x="1757169" y="2328309"/>
                  <a:pt x="1802295" y="2451652"/>
                </a:cubicBezTo>
                <a:cubicBezTo>
                  <a:pt x="1823435" y="2509433"/>
                  <a:pt x="1846256" y="2566586"/>
                  <a:pt x="1868556" y="2623930"/>
                </a:cubicBezTo>
                <a:cubicBezTo>
                  <a:pt x="1899760" y="2704169"/>
                  <a:pt x="1876080" y="2677538"/>
                  <a:pt x="1934817" y="2716695"/>
                </a:cubicBezTo>
                <a:cubicBezTo>
                  <a:pt x="1978991" y="2650434"/>
                  <a:pt x="2041031" y="2593078"/>
                  <a:pt x="2067339" y="2517913"/>
                </a:cubicBezTo>
                <a:cubicBezTo>
                  <a:pt x="2104285" y="2412352"/>
                  <a:pt x="2101068" y="2296773"/>
                  <a:pt x="2120347" y="2186608"/>
                </a:cubicBezTo>
                <a:cubicBezTo>
                  <a:pt x="2156452" y="1980296"/>
                  <a:pt x="2142552" y="2034631"/>
                  <a:pt x="2199860" y="1881808"/>
                </a:cubicBezTo>
                <a:cubicBezTo>
                  <a:pt x="2410823" y="1942084"/>
                  <a:pt x="2247614" y="1876900"/>
                  <a:pt x="2517913" y="2173356"/>
                </a:cubicBezTo>
                <a:cubicBezTo>
                  <a:pt x="2576839" y="2237985"/>
                  <a:pt x="2644765" y="2294031"/>
                  <a:pt x="2703443" y="2358886"/>
                </a:cubicBezTo>
                <a:cubicBezTo>
                  <a:pt x="2806773" y="2473094"/>
                  <a:pt x="2720145" y="2439263"/>
                  <a:pt x="2822713" y="2464904"/>
                </a:cubicBezTo>
                <a:cubicBezTo>
                  <a:pt x="2902226" y="2376556"/>
                  <a:pt x="3004776" y="2304446"/>
                  <a:pt x="3061252" y="2199860"/>
                </a:cubicBezTo>
                <a:cubicBezTo>
                  <a:pt x="3190363" y="1960766"/>
                  <a:pt x="3180353" y="1805322"/>
                  <a:pt x="3193773" y="1563756"/>
                </a:cubicBezTo>
                <a:cubicBezTo>
                  <a:pt x="3180521" y="1448904"/>
                  <a:pt x="3174699" y="1332949"/>
                  <a:pt x="3154017" y="1219200"/>
                </a:cubicBezTo>
                <a:cubicBezTo>
                  <a:pt x="3139255" y="1138007"/>
                  <a:pt x="3098906" y="1062427"/>
                  <a:pt x="3087756" y="980660"/>
                </a:cubicBezTo>
                <a:cubicBezTo>
                  <a:pt x="3072227" y="866777"/>
                  <a:pt x="3078921" y="750956"/>
                  <a:pt x="3074504" y="636104"/>
                </a:cubicBezTo>
                <a:cubicBezTo>
                  <a:pt x="3096591" y="552174"/>
                  <a:pt x="3107721" y="464564"/>
                  <a:pt x="3140765" y="384313"/>
                </a:cubicBezTo>
                <a:cubicBezTo>
                  <a:pt x="3199201" y="242397"/>
                  <a:pt x="3260798" y="184657"/>
                  <a:pt x="3352800" y="79513"/>
                </a:cubicBezTo>
                <a:cubicBezTo>
                  <a:pt x="3396974" y="128104"/>
                  <a:pt x="3454986" y="167043"/>
                  <a:pt x="3485321" y="225286"/>
                </a:cubicBezTo>
                <a:cubicBezTo>
                  <a:pt x="3566790" y="381706"/>
                  <a:pt x="3636790" y="545718"/>
                  <a:pt x="3684104" y="715617"/>
                </a:cubicBezTo>
                <a:cubicBezTo>
                  <a:pt x="3734563" y="896812"/>
                  <a:pt x="3749503" y="1086120"/>
                  <a:pt x="3776869" y="1272208"/>
                </a:cubicBezTo>
                <a:cubicBezTo>
                  <a:pt x="3940200" y="2382855"/>
                  <a:pt x="3717902" y="1024416"/>
                  <a:pt x="3856382" y="1855304"/>
                </a:cubicBezTo>
                <a:cubicBezTo>
                  <a:pt x="3870443" y="2136518"/>
                  <a:pt x="3860201" y="2106647"/>
                  <a:pt x="3909391" y="2385391"/>
                </a:cubicBezTo>
                <a:cubicBezTo>
                  <a:pt x="3928801" y="2495383"/>
                  <a:pt x="3927090" y="2557707"/>
                  <a:pt x="3988904" y="2637182"/>
                </a:cubicBezTo>
                <a:cubicBezTo>
                  <a:pt x="4004246" y="2656907"/>
                  <a:pt x="4024243" y="2672521"/>
                  <a:pt x="4041913" y="2690191"/>
                </a:cubicBezTo>
                <a:cubicBezTo>
                  <a:pt x="4077252" y="2672521"/>
                  <a:pt x="4118562" y="2663613"/>
                  <a:pt x="4147930" y="2637182"/>
                </a:cubicBezTo>
                <a:cubicBezTo>
                  <a:pt x="4208473" y="2582693"/>
                  <a:pt x="4257294" y="2516213"/>
                  <a:pt x="4306956" y="2451652"/>
                </a:cubicBezTo>
                <a:cubicBezTo>
                  <a:pt x="4406298" y="2322507"/>
                  <a:pt x="4396731" y="2333229"/>
                  <a:pt x="4439478" y="2226365"/>
                </a:cubicBezTo>
                <a:cubicBezTo>
                  <a:pt x="4727755" y="2442573"/>
                  <a:pt x="4284493" y="2105970"/>
                  <a:pt x="4757530" y="2491408"/>
                </a:cubicBezTo>
                <a:cubicBezTo>
                  <a:pt x="4804109" y="2529361"/>
                  <a:pt x="4854713" y="2562087"/>
                  <a:pt x="4903304" y="2597426"/>
                </a:cubicBezTo>
                <a:cubicBezTo>
                  <a:pt x="4943060" y="2593008"/>
                  <a:pt x="4990921" y="2608632"/>
                  <a:pt x="5022573" y="2584173"/>
                </a:cubicBezTo>
                <a:cubicBezTo>
                  <a:pt x="5231352" y="2422844"/>
                  <a:pt x="5221468" y="2273280"/>
                  <a:pt x="5287617" y="2027582"/>
                </a:cubicBezTo>
                <a:cubicBezTo>
                  <a:pt x="5244871" y="1286654"/>
                  <a:pt x="5209644" y="1271747"/>
                  <a:pt x="5327373" y="477078"/>
                </a:cubicBezTo>
                <a:cubicBezTo>
                  <a:pt x="5338435" y="402408"/>
                  <a:pt x="5376009" y="333923"/>
                  <a:pt x="5406887" y="265043"/>
                </a:cubicBezTo>
                <a:cubicBezTo>
                  <a:pt x="5437383" y="197014"/>
                  <a:pt x="5485152" y="103054"/>
                  <a:pt x="5539408" y="39756"/>
                </a:cubicBezTo>
                <a:cubicBezTo>
                  <a:pt x="5551605" y="25526"/>
                  <a:pt x="5565913" y="13252"/>
                  <a:pt x="5579165" y="0"/>
                </a:cubicBezTo>
                <a:cubicBezTo>
                  <a:pt x="5778832" y="166387"/>
                  <a:pt x="5673104" y="54970"/>
                  <a:pt x="5817704" y="530086"/>
                </a:cubicBezTo>
                <a:cubicBezTo>
                  <a:pt x="6031466" y="1232448"/>
                  <a:pt x="5854064" y="773388"/>
                  <a:pt x="5989982" y="1113182"/>
                </a:cubicBezTo>
                <a:cubicBezTo>
                  <a:pt x="5998817" y="1161773"/>
                  <a:pt x="6005048" y="1210911"/>
                  <a:pt x="6016487" y="1258956"/>
                </a:cubicBezTo>
                <a:cubicBezTo>
                  <a:pt x="6027169" y="1303821"/>
                  <a:pt x="6010124" y="1391478"/>
                  <a:pt x="6056243" y="1391478"/>
                </a:cubicBezTo>
                <a:cubicBezTo>
                  <a:pt x="6121912" y="1391478"/>
                  <a:pt x="6163392" y="1312065"/>
                  <a:pt x="6202017" y="1258956"/>
                </a:cubicBezTo>
                <a:cubicBezTo>
                  <a:pt x="6376148" y="1019526"/>
                  <a:pt x="6351385" y="973470"/>
                  <a:pt x="6467060" y="742121"/>
                </a:cubicBezTo>
                <a:cubicBezTo>
                  <a:pt x="6554737" y="566766"/>
                  <a:pt x="6517899" y="660028"/>
                  <a:pt x="6599582" y="543339"/>
                </a:cubicBezTo>
                <a:cubicBezTo>
                  <a:pt x="6674463" y="436366"/>
                  <a:pt x="6596635" y="511241"/>
                  <a:pt x="6705600" y="424069"/>
                </a:cubicBezTo>
                <a:cubicBezTo>
                  <a:pt x="6789530" y="477078"/>
                  <a:pt x="6888397" y="511722"/>
                  <a:pt x="6957391" y="583095"/>
                </a:cubicBezTo>
                <a:cubicBezTo>
                  <a:pt x="7063272" y="692627"/>
                  <a:pt x="7126098" y="916482"/>
                  <a:pt x="7156173" y="1060173"/>
                </a:cubicBezTo>
                <a:cubicBezTo>
                  <a:pt x="7179085" y="1169641"/>
                  <a:pt x="7193726" y="1280711"/>
                  <a:pt x="7209182" y="1391478"/>
                </a:cubicBezTo>
                <a:cubicBezTo>
                  <a:pt x="7239465" y="1608503"/>
                  <a:pt x="7225438" y="1608507"/>
                  <a:pt x="7262191" y="1802295"/>
                </a:cubicBezTo>
                <a:cubicBezTo>
                  <a:pt x="7264505" y="1814498"/>
                  <a:pt x="7387226" y="2489116"/>
                  <a:pt x="7447721" y="2650434"/>
                </a:cubicBezTo>
                <a:cubicBezTo>
                  <a:pt x="7469454" y="2708388"/>
                  <a:pt x="7519610" y="2728023"/>
                  <a:pt x="7566991" y="2756452"/>
                </a:cubicBezTo>
                <a:cubicBezTo>
                  <a:pt x="7686261" y="2694608"/>
                  <a:pt x="7835279" y="2671100"/>
                  <a:pt x="7924800" y="2570921"/>
                </a:cubicBezTo>
                <a:cubicBezTo>
                  <a:pt x="8031497" y="2451522"/>
                  <a:pt x="8075820" y="2286437"/>
                  <a:pt x="8123582" y="2133600"/>
                </a:cubicBezTo>
                <a:cubicBezTo>
                  <a:pt x="8164955" y="2001205"/>
                  <a:pt x="8171511" y="1860274"/>
                  <a:pt x="8189843" y="1722782"/>
                </a:cubicBezTo>
                <a:cubicBezTo>
                  <a:pt x="8272187" y="1105202"/>
                  <a:pt x="8182264" y="1571603"/>
                  <a:pt x="8282608" y="1007165"/>
                </a:cubicBezTo>
                <a:cubicBezTo>
                  <a:pt x="8302061" y="897743"/>
                  <a:pt x="8385693" y="422593"/>
                  <a:pt x="8481391" y="384313"/>
                </a:cubicBezTo>
                <a:cubicBezTo>
                  <a:pt x="8605218" y="334781"/>
                  <a:pt x="8523924" y="359503"/>
                  <a:pt x="8733182" y="344556"/>
                </a:cubicBezTo>
                <a:cubicBezTo>
                  <a:pt x="8825193" y="482571"/>
                  <a:pt x="8942206" y="652574"/>
                  <a:pt x="8984973" y="795130"/>
                </a:cubicBezTo>
                <a:cubicBezTo>
                  <a:pt x="8998225" y="839304"/>
                  <a:pt x="9012847" y="883090"/>
                  <a:pt x="9024730" y="927652"/>
                </a:cubicBezTo>
                <a:cubicBezTo>
                  <a:pt x="9048195" y="1015644"/>
                  <a:pt x="9050265" y="1111242"/>
                  <a:pt x="9090991" y="1192695"/>
                </a:cubicBezTo>
                <a:cubicBezTo>
                  <a:pt x="9104243" y="1219199"/>
                  <a:pt x="9119742" y="1244695"/>
                  <a:pt x="9130747" y="1272208"/>
                </a:cubicBezTo>
                <a:cubicBezTo>
                  <a:pt x="9137511" y="1289119"/>
                  <a:pt x="9140049" y="1307437"/>
                  <a:pt x="9144000" y="1325217"/>
                </a:cubicBezTo>
                <a:cubicBezTo>
                  <a:pt x="9148886" y="1347205"/>
                  <a:pt x="9157252" y="1391478"/>
                  <a:pt x="9157252" y="13914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4143E2-C01E-CC9B-5544-BD93239F31C9}"/>
              </a:ext>
            </a:extLst>
          </p:cNvPr>
          <p:cNvCxnSpPr/>
          <p:nvPr/>
        </p:nvCxnSpPr>
        <p:spPr>
          <a:xfrm>
            <a:off x="2061542" y="30803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98136-3475-5059-5AE2-BAB2DFF5F97C}"/>
              </a:ext>
            </a:extLst>
          </p:cNvPr>
          <p:cNvCxnSpPr>
            <a:cxnSpLocks/>
          </p:cNvCxnSpPr>
          <p:nvPr/>
        </p:nvCxnSpPr>
        <p:spPr>
          <a:xfrm>
            <a:off x="2349638" y="3084444"/>
            <a:ext cx="0" cy="60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79CB3-4411-C1FE-C55F-7B8DA3ED37DA}"/>
              </a:ext>
            </a:extLst>
          </p:cNvPr>
          <p:cNvCxnSpPr/>
          <p:nvPr/>
        </p:nvCxnSpPr>
        <p:spPr>
          <a:xfrm>
            <a:off x="2613992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64EE2C-947C-66D0-E109-9C733E5BB39E}"/>
              </a:ext>
            </a:extLst>
          </p:cNvPr>
          <p:cNvCxnSpPr/>
          <p:nvPr/>
        </p:nvCxnSpPr>
        <p:spPr>
          <a:xfrm>
            <a:off x="2925142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47E580-284F-FCE5-95A6-FC7F8C53D789}"/>
              </a:ext>
            </a:extLst>
          </p:cNvPr>
          <p:cNvCxnSpPr>
            <a:cxnSpLocks/>
          </p:cNvCxnSpPr>
          <p:nvPr/>
        </p:nvCxnSpPr>
        <p:spPr>
          <a:xfrm>
            <a:off x="3209304" y="3084444"/>
            <a:ext cx="0" cy="6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31AA0-C9F0-989D-733F-94B22295A792}"/>
              </a:ext>
            </a:extLst>
          </p:cNvPr>
          <p:cNvCxnSpPr/>
          <p:nvPr/>
        </p:nvCxnSpPr>
        <p:spPr>
          <a:xfrm>
            <a:off x="350934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A61017-6520-5AD8-D5FB-8F8C7B59A5F0}"/>
              </a:ext>
            </a:extLst>
          </p:cNvPr>
          <p:cNvCxnSpPr/>
          <p:nvPr/>
        </p:nvCxnSpPr>
        <p:spPr>
          <a:xfrm>
            <a:off x="10424341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A38EEB-62B3-513C-A1A0-E0A96D7E8AC6}"/>
              </a:ext>
            </a:extLst>
          </p:cNvPr>
          <p:cNvCxnSpPr/>
          <p:nvPr/>
        </p:nvCxnSpPr>
        <p:spPr>
          <a:xfrm>
            <a:off x="101768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DF7380-B1CF-1C95-B9DD-6674E7A9AE4E}"/>
              </a:ext>
            </a:extLst>
          </p:cNvPr>
          <p:cNvCxnSpPr/>
          <p:nvPr/>
        </p:nvCxnSpPr>
        <p:spPr>
          <a:xfrm>
            <a:off x="99609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DFF75C-EA5F-A191-E431-62894C4B8CBF}"/>
              </a:ext>
            </a:extLst>
          </p:cNvPr>
          <p:cNvCxnSpPr/>
          <p:nvPr/>
        </p:nvCxnSpPr>
        <p:spPr>
          <a:xfrm>
            <a:off x="925736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DE6CCB-D832-C722-6E7B-6E66FCFD5218}"/>
              </a:ext>
            </a:extLst>
          </p:cNvPr>
          <p:cNvCxnSpPr/>
          <p:nvPr/>
        </p:nvCxnSpPr>
        <p:spPr>
          <a:xfrm>
            <a:off x="400464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C002AB-01B9-6EF1-3482-E1FB7F4CB51B}"/>
              </a:ext>
            </a:extLst>
          </p:cNvPr>
          <p:cNvCxnSpPr/>
          <p:nvPr/>
        </p:nvCxnSpPr>
        <p:spPr>
          <a:xfrm>
            <a:off x="4226892" y="30887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5E3C9C-CA08-5DFB-CB78-5D127B72DECA}"/>
              </a:ext>
            </a:extLst>
          </p:cNvPr>
          <p:cNvCxnSpPr/>
          <p:nvPr/>
        </p:nvCxnSpPr>
        <p:spPr>
          <a:xfrm>
            <a:off x="442374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4D4D91-F46F-26B0-4D75-C4C11BC7D159}"/>
              </a:ext>
            </a:extLst>
          </p:cNvPr>
          <p:cNvCxnSpPr/>
          <p:nvPr/>
        </p:nvCxnSpPr>
        <p:spPr>
          <a:xfrm>
            <a:off x="4655655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62CB5-BF2E-096D-CCBA-63AEBE7DD896}"/>
              </a:ext>
            </a:extLst>
          </p:cNvPr>
          <p:cNvCxnSpPr/>
          <p:nvPr/>
        </p:nvCxnSpPr>
        <p:spPr>
          <a:xfrm>
            <a:off x="4894194" y="308444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4BDA0B-C670-513B-047D-116214BB756E}"/>
              </a:ext>
            </a:extLst>
          </p:cNvPr>
          <p:cNvCxnSpPr/>
          <p:nvPr/>
        </p:nvCxnSpPr>
        <p:spPr>
          <a:xfrm>
            <a:off x="5145986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D06591-7070-3E4D-F353-0C1CCF81CC78}"/>
              </a:ext>
            </a:extLst>
          </p:cNvPr>
          <p:cNvCxnSpPr/>
          <p:nvPr/>
        </p:nvCxnSpPr>
        <p:spPr>
          <a:xfrm>
            <a:off x="5384525" y="307616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1C4005-2F32-CD2A-03EB-C98E1DEF4DCA}"/>
              </a:ext>
            </a:extLst>
          </p:cNvPr>
          <p:cNvCxnSpPr/>
          <p:nvPr/>
        </p:nvCxnSpPr>
        <p:spPr>
          <a:xfrm>
            <a:off x="5643936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88275F-909D-027D-6F60-ADFDFC0701D3}"/>
              </a:ext>
            </a:extLst>
          </p:cNvPr>
          <p:cNvCxnSpPr/>
          <p:nvPr/>
        </p:nvCxnSpPr>
        <p:spPr>
          <a:xfrm>
            <a:off x="586392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961A22-FD85-553C-50A3-7D8C4F451BB0}"/>
              </a:ext>
            </a:extLst>
          </p:cNvPr>
          <p:cNvCxnSpPr/>
          <p:nvPr/>
        </p:nvCxnSpPr>
        <p:spPr>
          <a:xfrm>
            <a:off x="6096000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551BCE-DB55-D2BC-7E25-6C43CBC57162}"/>
              </a:ext>
            </a:extLst>
          </p:cNvPr>
          <p:cNvCxnSpPr/>
          <p:nvPr/>
        </p:nvCxnSpPr>
        <p:spPr>
          <a:xfrm>
            <a:off x="632112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BAC5AC-7AF8-6EC5-DEF9-53A34432EAC4}"/>
              </a:ext>
            </a:extLst>
          </p:cNvPr>
          <p:cNvCxnSpPr/>
          <p:nvPr/>
        </p:nvCxnSpPr>
        <p:spPr>
          <a:xfrm>
            <a:off x="656496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941727-422F-B01E-6035-DBB30D617A91}"/>
              </a:ext>
            </a:extLst>
          </p:cNvPr>
          <p:cNvCxnSpPr/>
          <p:nvPr/>
        </p:nvCxnSpPr>
        <p:spPr>
          <a:xfrm>
            <a:off x="680118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7C34DC-30EE-A81E-0BDD-5545BACFDF3A}"/>
              </a:ext>
            </a:extLst>
          </p:cNvPr>
          <p:cNvCxnSpPr/>
          <p:nvPr/>
        </p:nvCxnSpPr>
        <p:spPr>
          <a:xfrm>
            <a:off x="702216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2567E8-1134-16A5-F554-B00FD3F27CD0}"/>
              </a:ext>
            </a:extLst>
          </p:cNvPr>
          <p:cNvCxnSpPr/>
          <p:nvPr/>
        </p:nvCxnSpPr>
        <p:spPr>
          <a:xfrm>
            <a:off x="724314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44BE3E-DE59-7375-EB1E-17B73D38D8A9}"/>
              </a:ext>
            </a:extLst>
          </p:cNvPr>
          <p:cNvCxnSpPr/>
          <p:nvPr/>
        </p:nvCxnSpPr>
        <p:spPr>
          <a:xfrm>
            <a:off x="7464122" y="30930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B01538-20BB-F56A-553A-ED8019E942E6}"/>
              </a:ext>
            </a:extLst>
          </p:cNvPr>
          <p:cNvCxnSpPr/>
          <p:nvPr/>
        </p:nvCxnSpPr>
        <p:spPr>
          <a:xfrm>
            <a:off x="769272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0E7479-7CC1-35B3-A21D-F09149227AE6}"/>
              </a:ext>
            </a:extLst>
          </p:cNvPr>
          <p:cNvCxnSpPr/>
          <p:nvPr/>
        </p:nvCxnSpPr>
        <p:spPr>
          <a:xfrm>
            <a:off x="792894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736683-441C-C485-EB39-84B48FF15781}"/>
              </a:ext>
            </a:extLst>
          </p:cNvPr>
          <p:cNvCxnSpPr/>
          <p:nvPr/>
        </p:nvCxnSpPr>
        <p:spPr>
          <a:xfrm>
            <a:off x="816516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82448-F293-E9BB-9F46-6BA823815F38}"/>
              </a:ext>
            </a:extLst>
          </p:cNvPr>
          <p:cNvCxnSpPr/>
          <p:nvPr/>
        </p:nvCxnSpPr>
        <p:spPr>
          <a:xfrm>
            <a:off x="839376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C4BE9-B5CD-43D1-008B-E22755A40F62}"/>
              </a:ext>
            </a:extLst>
          </p:cNvPr>
          <p:cNvCxnSpPr/>
          <p:nvPr/>
        </p:nvCxnSpPr>
        <p:spPr>
          <a:xfrm>
            <a:off x="8607122" y="309990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410A3C-54BC-3D3A-2856-52B2C355C8BE}"/>
              </a:ext>
            </a:extLst>
          </p:cNvPr>
          <p:cNvCxnSpPr/>
          <p:nvPr/>
        </p:nvCxnSpPr>
        <p:spPr>
          <a:xfrm>
            <a:off x="88052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90944D-E4E9-0984-3096-2FC6199FD078}"/>
              </a:ext>
            </a:extLst>
          </p:cNvPr>
          <p:cNvCxnSpPr/>
          <p:nvPr/>
        </p:nvCxnSpPr>
        <p:spPr>
          <a:xfrm>
            <a:off x="901860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7532FE-FEA3-BCAD-E6C3-751EC978BDED}"/>
              </a:ext>
            </a:extLst>
          </p:cNvPr>
          <p:cNvCxnSpPr/>
          <p:nvPr/>
        </p:nvCxnSpPr>
        <p:spPr>
          <a:xfrm>
            <a:off x="3750642" y="305490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1D4EE2-0B40-E402-57D2-FC5EB98B204C}"/>
              </a:ext>
            </a:extLst>
          </p:cNvPr>
          <p:cNvCxnSpPr/>
          <p:nvPr/>
        </p:nvCxnSpPr>
        <p:spPr>
          <a:xfrm>
            <a:off x="949104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708E60-39D9-D70B-032E-63E9FD2D223D}"/>
              </a:ext>
            </a:extLst>
          </p:cNvPr>
          <p:cNvCxnSpPr/>
          <p:nvPr/>
        </p:nvCxnSpPr>
        <p:spPr>
          <a:xfrm>
            <a:off x="9734882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B206939-F2AB-5199-76A8-D49BF7646D06}"/>
              </a:ext>
            </a:extLst>
          </p:cNvPr>
          <p:cNvSpPr/>
          <p:nvPr/>
        </p:nvSpPr>
        <p:spPr>
          <a:xfrm>
            <a:off x="2879423" y="2222886"/>
            <a:ext cx="45719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8EA980-E0C4-1DB0-7B2E-C53605C83E93}"/>
              </a:ext>
            </a:extLst>
          </p:cNvPr>
          <p:cNvSpPr/>
          <p:nvPr/>
        </p:nvSpPr>
        <p:spPr>
          <a:xfrm>
            <a:off x="3187406" y="3697005"/>
            <a:ext cx="45719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5A5E2F-D966-217B-057A-494B038AA0E2}"/>
                  </a:ext>
                </a:extLst>
              </p:cNvPr>
              <p:cNvSpPr txBox="1"/>
              <p:nvPr/>
            </p:nvSpPr>
            <p:spPr>
              <a:xfrm>
                <a:off x="2843255" y="1966008"/>
                <a:ext cx="907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b="0" dirty="0">
                    <a:solidFill>
                      <a:srgbClr val="FF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5A5E2F-D966-217B-057A-494B038AA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55" y="1966008"/>
                <a:ext cx="907387" cy="307777"/>
              </a:xfrm>
              <a:prstGeom prst="rect">
                <a:avLst/>
              </a:prstGeom>
              <a:blipFill>
                <a:blip r:embed="rId4"/>
                <a:stretch>
                  <a:fillRect l="-201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0993A0-D222-C58A-CDB4-C101F99391B0}"/>
                  </a:ext>
                </a:extLst>
              </p:cNvPr>
              <p:cNvSpPr txBox="1"/>
              <p:nvPr/>
            </p:nvSpPr>
            <p:spPr>
              <a:xfrm>
                <a:off x="3264564" y="3685514"/>
                <a:ext cx="907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b="0" dirty="0">
                    <a:solidFill>
                      <a:srgbClr val="FF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0993A0-D222-C58A-CDB4-C101F993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64" y="3685514"/>
                <a:ext cx="907387" cy="307777"/>
              </a:xfrm>
              <a:prstGeom prst="rect">
                <a:avLst/>
              </a:prstGeom>
              <a:blipFill>
                <a:blip r:embed="rId5"/>
                <a:stretch>
                  <a:fillRect l="-20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7D2660E-C333-426F-FF41-7D429B2EF8F8}"/>
              </a:ext>
            </a:extLst>
          </p:cNvPr>
          <p:cNvSpPr txBox="1"/>
          <p:nvPr/>
        </p:nvSpPr>
        <p:spPr>
          <a:xfrm>
            <a:off x="3905250" y="507687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DAY T=365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00B919-0BB5-F49A-0798-47451F42F5BC}"/>
                  </a:ext>
                </a:extLst>
              </p:cNvPr>
              <p:cNvSpPr txBox="1"/>
              <p:nvPr/>
            </p:nvSpPr>
            <p:spPr>
              <a:xfrm>
                <a:off x="355321" y="5075714"/>
                <a:ext cx="421108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=365)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=49)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=364)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00B919-0BB5-F49A-0798-47451F42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1" y="5075714"/>
                <a:ext cx="4211089" cy="337336"/>
              </a:xfrm>
              <a:prstGeom prst="rect">
                <a:avLst/>
              </a:prstGeom>
              <a:blipFill>
                <a:blip r:embed="rId6"/>
                <a:stretch>
                  <a:fillRect l="-289" t="-1818" r="-868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A00CC9-152D-07E9-356E-0D560BC99EE5}"/>
                  </a:ext>
                </a:extLst>
              </p:cNvPr>
              <p:cNvSpPr txBox="1"/>
              <p:nvPr/>
            </p:nvSpPr>
            <p:spPr>
              <a:xfrm>
                <a:off x="8025888" y="4896016"/>
                <a:ext cx="421108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=49)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=365)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=366)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A00CC9-152D-07E9-356E-0D560BC9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888" y="4896016"/>
                <a:ext cx="4211089" cy="337336"/>
              </a:xfrm>
              <a:prstGeom prst="rect">
                <a:avLst/>
              </a:prstGeom>
              <a:blipFill>
                <a:blip r:embed="rId7"/>
                <a:stretch>
                  <a:fillRect l="-435" r="-1014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4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B4FDA-E8DB-0FFC-B87E-5C8F565BD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291726"/>
                <a:ext cx="11061700" cy="60201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Price-taker approach</a:t>
                </a:r>
              </a:p>
              <a:p>
                <a:r>
                  <a:rPr lang="en-US" sz="2400" dirty="0"/>
                  <a:t>365 stages (t) with intra-daily resolution of 30 min </a:t>
                </a:r>
                <a:r>
                  <a:rPr lang="en-US" sz="2400" dirty="0">
                    <a:sym typeface="Wingdings" panose="05000000000000000000" pitchFamily="2" charset="2"/>
                  </a:rPr>
                  <a:t> 48 intra-daily subintervals (k)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Optimization problem solved for each day  maximize the gain from selling the energy to the grid (considers also the cost for charging)</a:t>
                </a:r>
              </a:p>
              <a:p>
                <a:r>
                  <a:rPr lang="en-US" sz="2400" dirty="0"/>
                  <a:t>Deterministic approach </a:t>
                </a:r>
                <a:r>
                  <a:rPr lang="en-US" sz="2400" dirty="0">
                    <a:sym typeface="Wingdings" panose="05000000000000000000" pitchFamily="2" charset="2"/>
                  </a:rPr>
                  <a:t> prices are known in advance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Cells are perfectly balanced  dynamics is built for a single equivalent cell</a:t>
                </a:r>
                <a:endParaRPr lang="en-US" sz="2400" dirty="0"/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SOH at t=T must be equal to SOH at t=0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State variables: stored energy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proportional to SOC. SOH?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Control variable : power exchanged (charge/discharge)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r>
                  <a:rPr lang="en-US" sz="2400" dirty="0"/>
                  <a:t>Considering degradation effect as function of:</a:t>
                </a:r>
              </a:p>
              <a:p>
                <a:pPr lvl="1"/>
                <a:r>
                  <a:rPr lang="en-US" sz="2000" dirty="0"/>
                  <a:t>Depth of Discharge (DoD)</a:t>
                </a:r>
              </a:p>
              <a:p>
                <a:pPr lvl="1"/>
                <a:r>
                  <a:rPr lang="en-US" sz="2000" dirty="0"/>
                  <a:t>Charge/discharge cycles -&gt; </a:t>
                </a:r>
                <a:r>
                  <a:rPr lang="en-US" sz="2000" dirty="0" err="1"/>
                  <a:t>rainflow</a:t>
                </a:r>
                <a:r>
                  <a:rPr lang="en-US" sz="2000" dirty="0"/>
                  <a:t> counting algorithm</a:t>
                </a:r>
              </a:p>
              <a:p>
                <a:pPr lvl="1"/>
                <a:r>
                  <a:rPr lang="en-US" sz="2000" dirty="0"/>
                  <a:t>Temperature</a:t>
                </a:r>
              </a:p>
              <a:p>
                <a:pPr lvl="1"/>
                <a:r>
                  <a:rPr lang="en-US" sz="2000" dirty="0"/>
                  <a:t>Time</a:t>
                </a:r>
              </a:p>
              <a:p>
                <a:r>
                  <a:rPr lang="en-US" sz="2400" dirty="0"/>
                  <a:t>Constraints on power production? Ancillary services?</a:t>
                </a:r>
              </a:p>
              <a:p>
                <a:r>
                  <a:rPr lang="en-US" sz="2400" dirty="0"/>
                  <a:t>Replaces cells when SOH reaches the threshold (minimum value)?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B4FDA-E8DB-0FFC-B87E-5C8F565BD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291726"/>
                <a:ext cx="11061700" cy="6020174"/>
              </a:xfrm>
              <a:blipFill>
                <a:blip r:embed="rId2"/>
                <a:stretch>
                  <a:fillRect l="-662" t="-1722" r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28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4FDA-E8DB-0FFC-B87E-5C8F565B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379864"/>
            <a:ext cx="11633981" cy="25091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ASSUMPTIONS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Price-taker approach </a:t>
            </a:r>
            <a:r>
              <a:rPr lang="en-US" sz="2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prices are known in advance (deterministic)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Cells are perfectly balanced  dynamics is built for a single equivalent cell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365 stages (t) with intra-daily resolution of 30 min </a:t>
            </a:r>
            <a:r>
              <a:rPr lang="en-US" sz="2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48 intra-daily subintervals (k)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Optimization problem solved for each day  maximize the gain from selling the energy to the grid (considers also the cost for charging) + considers the value at next stage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186A6-3A8C-8D8E-1E1B-BF8C98D7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34" y="224665"/>
            <a:ext cx="3257550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BA01A5-044B-8115-F4C0-0461929C09B9}"/>
                  </a:ext>
                </a:extLst>
              </p:cNvPr>
              <p:cNvSpPr txBox="1"/>
              <p:nvPr/>
            </p:nvSpPr>
            <p:spPr>
              <a:xfrm>
                <a:off x="295422" y="4391847"/>
                <a:ext cx="11633981" cy="1890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Degradation effect is considered at the </a:t>
                </a:r>
                <a:r>
                  <a:rPr lang="en-US" sz="2000" b="1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end of the day not inside the optimization problem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rainflow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 counting algorithm calculates the equivalent number of cycles . We pay whatever price to replace the batteries.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State variables: stored energy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proportional to SOC - [MWh]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Control variable : power exchanged (charge/discharge)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 - [MW] , energy at every step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) [MWh]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BA01A5-044B-8115-F4C0-0461929C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2" y="4391847"/>
                <a:ext cx="11633981" cy="1890518"/>
              </a:xfrm>
              <a:prstGeom prst="rect">
                <a:avLst/>
              </a:prstGeom>
              <a:blipFill>
                <a:blip r:embed="rId3"/>
                <a:stretch>
                  <a:fillRect l="-471" t="-1929" b="-4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D001A9-21EB-914D-E6E8-35DAEDD972CC}"/>
                  </a:ext>
                </a:extLst>
              </p:cNvPr>
              <p:cNvSpPr txBox="1"/>
              <p:nvPr/>
            </p:nvSpPr>
            <p:spPr>
              <a:xfrm>
                <a:off x="1579489" y="2888974"/>
                <a:ext cx="79535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𝑉𝑎𝑙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364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=48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𝑉𝑎𝑙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365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D001A9-21EB-914D-E6E8-35DAEDD9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89" y="2888974"/>
                <a:ext cx="7953588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DEB42-AE37-2D50-5DFC-2F51B181A490}"/>
                  </a:ext>
                </a:extLst>
              </p:cNvPr>
              <p:cNvSpPr txBox="1"/>
              <p:nvPr/>
            </p:nvSpPr>
            <p:spPr>
              <a:xfrm>
                <a:off x="4263887" y="3863489"/>
                <a:ext cx="3664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DEB42-AE37-2D50-5DFC-2F51B181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87" y="3863489"/>
                <a:ext cx="36642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46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B248-5B47-9A37-3D42-453A983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9153939" cy="5713137"/>
          </a:xfrm>
        </p:spPr>
        <p:txBody>
          <a:bodyPr/>
          <a:lstStyle/>
          <a:p>
            <a:r>
              <a:rPr lang="en-US" dirty="0"/>
              <a:t>5 states of charge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/>
              <p:nvPr/>
            </p:nvSpPr>
            <p:spPr>
              <a:xfrm>
                <a:off x="1128913" y="1118891"/>
                <a:ext cx="8662500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𝑉𝑎𝑙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(100%)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=365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=48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𝑉𝑎𝑙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366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13" y="1118891"/>
                <a:ext cx="8662500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0D5E8F-2019-C856-2B81-22F2DDF41969}"/>
                  </a:ext>
                </a:extLst>
              </p:cNvPr>
              <p:cNvSpPr txBox="1"/>
              <p:nvPr/>
            </p:nvSpPr>
            <p:spPr>
              <a:xfrm>
                <a:off x="1128913" y="2295601"/>
                <a:ext cx="853425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𝑉𝑎𝑙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(75%)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=365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=48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𝑉𝑎𝑙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366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0D5E8F-2019-C856-2B81-22F2DDF4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13" y="2295601"/>
                <a:ext cx="8534259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5487D-4FD5-8F11-5BBE-3B4776EE337B}"/>
                  </a:ext>
                </a:extLst>
              </p:cNvPr>
              <p:cNvSpPr txBox="1"/>
              <p:nvPr/>
            </p:nvSpPr>
            <p:spPr>
              <a:xfrm>
                <a:off x="1128913" y="3328993"/>
                <a:ext cx="853425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𝑉𝑎𝑙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(50%)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=365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=48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𝑉𝑎𝑙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366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5487D-4FD5-8F11-5BBE-3B4776EE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13" y="3328993"/>
                <a:ext cx="8534259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7AF56A-64A0-20A6-AB77-106A641A501F}"/>
                  </a:ext>
                </a:extLst>
              </p:cNvPr>
              <p:cNvSpPr txBox="1"/>
              <p:nvPr/>
            </p:nvSpPr>
            <p:spPr>
              <a:xfrm>
                <a:off x="1128913" y="4445066"/>
                <a:ext cx="853425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𝑉𝑎𝑙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(25%)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=365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=48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𝑉𝑎𝑙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366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7AF56A-64A0-20A6-AB77-106A641A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13" y="4445066"/>
                <a:ext cx="8534259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8A70AD-DCD6-75E7-472A-A312527C8291}"/>
                  </a:ext>
                </a:extLst>
              </p:cNvPr>
              <p:cNvSpPr txBox="1"/>
              <p:nvPr/>
            </p:nvSpPr>
            <p:spPr>
              <a:xfrm>
                <a:off x="1128913" y="5585111"/>
                <a:ext cx="853425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𝑉𝑎𝑙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(0%)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=365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=48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𝑐h𝑎𝑟𝑔𝑒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𝑉𝑎𝑙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366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8A70AD-DCD6-75E7-472A-A312527C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13" y="5585111"/>
                <a:ext cx="8534259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3F6EC6-DB3B-7FB4-3838-A2E8872FC7A9}"/>
                  </a:ext>
                </a:extLst>
              </p:cNvPr>
              <p:cNvSpPr txBox="1"/>
              <p:nvPr/>
            </p:nvSpPr>
            <p:spPr>
              <a:xfrm>
                <a:off x="5638800" y="341243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3F6EC6-DB3B-7FB4-3838-A2E8872FC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412435"/>
                <a:ext cx="2011769" cy="276999"/>
              </a:xfrm>
              <a:prstGeom prst="rect">
                <a:avLst/>
              </a:prstGeom>
              <a:blipFill>
                <a:blip r:embed="rId7"/>
                <a:stretch>
                  <a:fillRect l="-3333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49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B248-5B47-9A37-3D42-453A983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9153939" cy="649357"/>
          </a:xfrm>
        </p:spPr>
        <p:txBody>
          <a:bodyPr/>
          <a:lstStyle/>
          <a:p>
            <a:r>
              <a:rPr lang="en-US" dirty="0"/>
              <a:t>5 states of charge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/>
              <p:nvPr/>
            </p:nvSpPr>
            <p:spPr>
              <a:xfrm>
                <a:off x="720039" y="2973839"/>
                <a:ext cx="3725059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5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𝑎𝑙</m:t>
                          </m:r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=365</m:t>
                              </m:r>
                            </m:e>
                          </m:d>
                          <m:r>
                            <a:rPr lang="it-IT" sz="2500" b="0" i="1" baseline="-25000" smtClean="0">
                              <a:latin typeface="Cambria Math" panose="02040503050406030204" pitchFamily="18" charset="0"/>
                            </a:rPr>
                            <m:t>100%=</m:t>
                          </m:r>
                          <m:limLow>
                            <m:limLow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25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9" y="2973839"/>
                <a:ext cx="3725059" cy="552972"/>
              </a:xfrm>
              <a:prstGeom prst="rect">
                <a:avLst/>
              </a:prstGeom>
              <a:blipFill>
                <a:blip r:embed="rId2"/>
                <a:stretch>
                  <a:fillRect l="-1473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24FFB-18E6-1359-413B-23627839F67D}"/>
                  </a:ext>
                </a:extLst>
              </p:cNvPr>
              <p:cNvSpPr txBox="1"/>
              <p:nvPr/>
            </p:nvSpPr>
            <p:spPr>
              <a:xfrm>
                <a:off x="3552272" y="1191239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365=100%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24FFB-18E6-1359-413B-2362783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72" y="1191239"/>
                <a:ext cx="6096000" cy="477054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F0410F-29D5-C003-B72D-C89AB31A24B6}"/>
                  </a:ext>
                </a:extLst>
              </p:cNvPr>
              <p:cNvSpPr txBox="1"/>
              <p:nvPr/>
            </p:nvSpPr>
            <p:spPr>
              <a:xfrm>
                <a:off x="3462819" y="2071178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365=75%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F0410F-29D5-C003-B72D-C89AB31A2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2071178"/>
                <a:ext cx="6096000" cy="477054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94F19-7931-91A2-BC34-399BDA64AC44}"/>
                  </a:ext>
                </a:extLst>
              </p:cNvPr>
              <p:cNvSpPr txBox="1"/>
              <p:nvPr/>
            </p:nvSpPr>
            <p:spPr>
              <a:xfrm>
                <a:off x="3462819" y="2879231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365=50%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94F19-7931-91A2-BC34-399BDA6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2879231"/>
                <a:ext cx="6096000" cy="477054"/>
              </a:xfrm>
              <a:prstGeom prst="rect">
                <a:avLst/>
              </a:prstGeom>
              <a:blipFill>
                <a:blip r:embed="rId5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73FD6-0F7A-CB41-2985-A4897458CBFF}"/>
                  </a:ext>
                </a:extLst>
              </p:cNvPr>
              <p:cNvSpPr txBox="1"/>
              <p:nvPr/>
            </p:nvSpPr>
            <p:spPr>
              <a:xfrm>
                <a:off x="3462819" y="3703716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365=25%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73FD6-0F7A-CB41-2985-A4897458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3703716"/>
                <a:ext cx="6096000" cy="477054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794214-0D5B-9823-8974-202B20077B08}"/>
                  </a:ext>
                </a:extLst>
              </p:cNvPr>
              <p:cNvSpPr txBox="1"/>
              <p:nvPr/>
            </p:nvSpPr>
            <p:spPr>
              <a:xfrm>
                <a:off x="3368397" y="4426134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35=0%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794214-0D5B-9823-8974-202B2007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397" y="4426134"/>
                <a:ext cx="6096000" cy="47705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8882B269-8309-D15F-4973-4A2084CEFE71}"/>
              </a:ext>
            </a:extLst>
          </p:cNvPr>
          <p:cNvSpPr/>
          <p:nvPr/>
        </p:nvSpPr>
        <p:spPr>
          <a:xfrm>
            <a:off x="4117783" y="1258495"/>
            <a:ext cx="654630" cy="3791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B248-5B47-9A37-3D42-453A983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9153939" cy="649357"/>
          </a:xfrm>
        </p:spPr>
        <p:txBody>
          <a:bodyPr/>
          <a:lstStyle/>
          <a:p>
            <a:r>
              <a:rPr lang="en-US" dirty="0"/>
              <a:t>5 states of charge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/>
              <p:nvPr/>
            </p:nvSpPr>
            <p:spPr>
              <a:xfrm>
                <a:off x="772629" y="2977885"/>
                <a:ext cx="3256982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5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𝑎𝑙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=364)=</m:t>
                          </m:r>
                          <m:limLow>
                            <m:limLow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25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9" y="2977885"/>
                <a:ext cx="3256982" cy="552972"/>
              </a:xfrm>
              <a:prstGeom prst="rect">
                <a:avLst/>
              </a:prstGeom>
              <a:blipFill>
                <a:blip r:embed="rId2"/>
                <a:stretch>
                  <a:fillRect l="-1873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24FFB-18E6-1359-413B-23627839F67D}"/>
                  </a:ext>
                </a:extLst>
              </p:cNvPr>
              <p:cNvSpPr txBox="1"/>
              <p:nvPr/>
            </p:nvSpPr>
            <p:spPr>
              <a:xfrm>
                <a:off x="3552272" y="1191239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364=100%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24FFB-18E6-1359-413B-2362783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72" y="1191239"/>
                <a:ext cx="6096000" cy="477054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F0410F-29D5-C003-B72D-C89AB31A24B6}"/>
                  </a:ext>
                </a:extLst>
              </p:cNvPr>
              <p:cNvSpPr txBox="1"/>
              <p:nvPr/>
            </p:nvSpPr>
            <p:spPr>
              <a:xfrm>
                <a:off x="3462819" y="2071178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364=75%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F0410F-29D5-C003-B72D-C89AB31A2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2071178"/>
                <a:ext cx="6096000" cy="477054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94F19-7931-91A2-BC34-399BDA64AC44}"/>
                  </a:ext>
                </a:extLst>
              </p:cNvPr>
              <p:cNvSpPr txBox="1"/>
              <p:nvPr/>
            </p:nvSpPr>
            <p:spPr>
              <a:xfrm>
                <a:off x="3462819" y="2879231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364=50%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94F19-7931-91A2-BC34-399BDA6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2879231"/>
                <a:ext cx="6096000" cy="477054"/>
              </a:xfrm>
              <a:prstGeom prst="rect">
                <a:avLst/>
              </a:prstGeom>
              <a:blipFill>
                <a:blip r:embed="rId5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73FD6-0F7A-CB41-2985-A4897458CBFF}"/>
                  </a:ext>
                </a:extLst>
              </p:cNvPr>
              <p:cNvSpPr txBox="1"/>
              <p:nvPr/>
            </p:nvSpPr>
            <p:spPr>
              <a:xfrm>
                <a:off x="3462819" y="3703716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364=25%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73FD6-0F7A-CB41-2985-A4897458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3703716"/>
                <a:ext cx="6096000" cy="477054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794214-0D5B-9823-8974-202B20077B08}"/>
                  </a:ext>
                </a:extLst>
              </p:cNvPr>
              <p:cNvSpPr txBox="1"/>
              <p:nvPr/>
            </p:nvSpPr>
            <p:spPr>
              <a:xfrm>
                <a:off x="3355144" y="4412894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364=0%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365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794214-0D5B-9823-8974-202B2007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144" y="4412894"/>
                <a:ext cx="6096000" cy="47705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8882B269-8309-D15F-4973-4A2084CEFE71}"/>
              </a:ext>
            </a:extLst>
          </p:cNvPr>
          <p:cNvSpPr/>
          <p:nvPr/>
        </p:nvSpPr>
        <p:spPr>
          <a:xfrm>
            <a:off x="3778239" y="1264874"/>
            <a:ext cx="654630" cy="3791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B248-5B47-9A37-3D42-453A983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9153939" cy="649357"/>
          </a:xfrm>
        </p:spPr>
        <p:txBody>
          <a:bodyPr/>
          <a:lstStyle/>
          <a:p>
            <a:r>
              <a:rPr lang="en-US" dirty="0"/>
              <a:t>5 states of charge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/>
              <p:nvPr/>
            </p:nvSpPr>
            <p:spPr>
              <a:xfrm>
                <a:off x="772629" y="2977885"/>
                <a:ext cx="3256982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5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𝑎𝑙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</a:rPr>
                            <m:t>=363)=</m:t>
                          </m:r>
                          <m:limLow>
                            <m:limLow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it-IT" sz="25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EDFF0-C934-E018-E66D-20CCD691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9" y="2977885"/>
                <a:ext cx="3256982" cy="552972"/>
              </a:xfrm>
              <a:prstGeom prst="rect">
                <a:avLst/>
              </a:prstGeom>
              <a:blipFill>
                <a:blip r:embed="rId2"/>
                <a:stretch>
                  <a:fillRect l="-1873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24FFB-18E6-1359-413B-23627839F67D}"/>
                  </a:ext>
                </a:extLst>
              </p:cNvPr>
              <p:cNvSpPr txBox="1"/>
              <p:nvPr/>
            </p:nvSpPr>
            <p:spPr>
              <a:xfrm>
                <a:off x="3552272" y="1191239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363=100%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24FFB-18E6-1359-413B-2362783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72" y="1191239"/>
                <a:ext cx="6096000" cy="477054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F0410F-29D5-C003-B72D-C89AB31A24B6}"/>
                  </a:ext>
                </a:extLst>
              </p:cNvPr>
              <p:cNvSpPr txBox="1"/>
              <p:nvPr/>
            </p:nvSpPr>
            <p:spPr>
              <a:xfrm>
                <a:off x="3462819" y="2071178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363=75%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F0410F-29D5-C003-B72D-C89AB31A2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2071178"/>
                <a:ext cx="6096000" cy="477054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94F19-7931-91A2-BC34-399BDA64AC44}"/>
                  </a:ext>
                </a:extLst>
              </p:cNvPr>
              <p:cNvSpPr txBox="1"/>
              <p:nvPr/>
            </p:nvSpPr>
            <p:spPr>
              <a:xfrm>
                <a:off x="3462819" y="2879231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363=50%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94F19-7931-91A2-BC34-399BDA6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2879231"/>
                <a:ext cx="6096000" cy="477054"/>
              </a:xfrm>
              <a:prstGeom prst="rect">
                <a:avLst/>
              </a:prstGeom>
              <a:blipFill>
                <a:blip r:embed="rId5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73FD6-0F7A-CB41-2985-A4897458CBFF}"/>
                  </a:ext>
                </a:extLst>
              </p:cNvPr>
              <p:cNvSpPr txBox="1"/>
              <p:nvPr/>
            </p:nvSpPr>
            <p:spPr>
              <a:xfrm>
                <a:off x="3462819" y="3703716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363=25%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73FD6-0F7A-CB41-2985-A4897458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19" y="3703716"/>
                <a:ext cx="6096000" cy="477054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794214-0D5B-9823-8974-202B20077B08}"/>
                  </a:ext>
                </a:extLst>
              </p:cNvPr>
              <p:cNvSpPr txBox="1"/>
              <p:nvPr/>
            </p:nvSpPr>
            <p:spPr>
              <a:xfrm>
                <a:off x="3355144" y="4412894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𝑔𝑎𝑖𝑛</m:t>
                          </m:r>
                        </m:e>
                        <m:sub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</m:t>
                          </m:r>
                          <m:r>
                            <a:rPr lang="it-IT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363=0%</m:t>
                          </m:r>
                        </m:sub>
                      </m:sSub>
                      <m:r>
                        <a:rPr lang="it-IT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𝑉𝑎𝑙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364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794214-0D5B-9823-8974-202B2007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144" y="4412894"/>
                <a:ext cx="6096000" cy="47705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8882B269-8309-D15F-4973-4A2084CEFE71}"/>
              </a:ext>
            </a:extLst>
          </p:cNvPr>
          <p:cNvSpPr/>
          <p:nvPr/>
        </p:nvSpPr>
        <p:spPr>
          <a:xfrm>
            <a:off x="3778239" y="1264874"/>
            <a:ext cx="654630" cy="3791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1815</Words>
  <Application>Microsoft Office PowerPoint</Application>
  <PresentationFormat>Widescreen</PresentationFormat>
  <Paragraphs>346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1, stage t</vt:lpstr>
      <vt:lpstr>State 2, stage t</vt:lpstr>
      <vt:lpstr>State 5, stage 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asja alic</dc:creator>
  <cp:lastModifiedBy>asja alic</cp:lastModifiedBy>
  <cp:revision>17</cp:revision>
  <dcterms:created xsi:type="dcterms:W3CDTF">2022-12-20T08:58:25Z</dcterms:created>
  <dcterms:modified xsi:type="dcterms:W3CDTF">2023-03-10T10:32:52Z</dcterms:modified>
</cp:coreProperties>
</file>