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86BF5E0-AA6A-45E6-BE26-E0BA4C44E54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Datafest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FF138B4-8D25-418A-9FBF-591796A0F2D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5/15/2020 12:04:47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ast Asian (2)" id="2" name="slide2">
            <a:extLst>
              <a:ext uri="{FF2B5EF4-FFF2-40B4-BE49-F238E27FC236}">
                <a16:creationId xmlns:a16="http://schemas.microsoft.com/office/drawing/2014/main" id="{F8F4C45F-311F-4E84-99CB-F83F906452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31" y="0"/>
            <a:ext cx="112405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ttery assault on all race" id="3" name="slide3">
            <a:extLst>
              <a:ext uri="{FF2B5EF4-FFF2-40B4-BE49-F238E27FC236}">
                <a16:creationId xmlns:a16="http://schemas.microsoft.com/office/drawing/2014/main" id="{54DD1C7E-0DE6-4C81-86AA-D018F49251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842" y="0"/>
            <a:ext cx="56843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2020-05-15T19:04:48Z</dcterms:created>
  <dcterms:modified xsi:type="dcterms:W3CDTF">2020-05-15T19:04:48Z</dcterms:modified>
</cp:coreProperties>
</file>