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6405E1-A9D6-4300-974B-7F00C3E473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Datafest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47E07F4-7AF7-4D26-8DF4-439B441848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5/15/2020 12:05:04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st Asian" id="2" name="slide2">
            <a:extLst>
              <a:ext uri="{FF2B5EF4-FFF2-40B4-BE49-F238E27FC236}">
                <a16:creationId xmlns:a16="http://schemas.microsoft.com/office/drawing/2014/main" id="{D2ACE567-95D9-410E-891D-E913CC8D9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887"/>
            <a:ext cx="12192000" cy="5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ttery assault on all race" id="3" name="slide3">
            <a:extLst>
              <a:ext uri="{FF2B5EF4-FFF2-40B4-BE49-F238E27FC236}">
                <a16:creationId xmlns:a16="http://schemas.microsoft.com/office/drawing/2014/main" id="{7EB69F30-5AAC-4148-A43C-5BCD212616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4" y="0"/>
            <a:ext cx="9986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tter assault 19 vs 20" id="4" name="slide4">
            <a:extLst>
              <a:ext uri="{FF2B5EF4-FFF2-40B4-BE49-F238E27FC236}">
                <a16:creationId xmlns:a16="http://schemas.microsoft.com/office/drawing/2014/main" id="{FEC32045-8D64-4E6E-A685-5749B20C2D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43" y="0"/>
            <a:ext cx="9962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2020-05-15T07:05:04Z</dcterms:created>
  <dcterms:modified xsi:type="dcterms:W3CDTF">2020-05-15T07:05:04Z</dcterms:modified>
</cp:coreProperties>
</file>