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17" r:id="rId1"/>
  </p:sldMasterIdLst>
  <p:notesMasterIdLst>
    <p:notesMasterId r:id="rId18"/>
  </p:notesMasterIdLst>
  <p:sldIdLst>
    <p:sldId id="256" r:id="rId2"/>
    <p:sldId id="258" r:id="rId3"/>
    <p:sldId id="270" r:id="rId4"/>
    <p:sldId id="271" r:id="rId5"/>
    <p:sldId id="274" r:id="rId6"/>
    <p:sldId id="257" r:id="rId7"/>
    <p:sldId id="259" r:id="rId8"/>
    <p:sldId id="272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B7E42-867F-455A-8389-149F3B06ED0F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1E780-773C-47EE-9528-E2E0843C2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59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1E780-773C-47EE-9528-E2E0843C2F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42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4D24-3352-497C-8051-A52A9B64363C}" type="datetime3">
              <a:rPr lang="en-US" smtClean="0"/>
              <a:t>11 November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72542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934B-D077-4373-AD11-F30F9278DC66}" type="datetime3">
              <a:rPr lang="en-US" smtClean="0"/>
              <a:t>11 November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056373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58DA-AF52-4A27-BDAF-73655E6091A3}" type="datetime3">
              <a:rPr lang="en-US" smtClean="0"/>
              <a:t>11 November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15829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5595-A74D-4C3C-ADE5-4F9C3A158940}" type="datetime3">
              <a:rPr lang="en-US" smtClean="0"/>
              <a:t>11 November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736262"/>
      </p:ext>
    </p:extLst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43D6-F914-4D13-917E-E28AF420597A}" type="datetime3">
              <a:rPr lang="en-US" smtClean="0"/>
              <a:t>11 November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301462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4A7B-9B42-4AE8-A4C9-F738914850BF}" type="datetime3">
              <a:rPr lang="en-US" smtClean="0"/>
              <a:t>11 November 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50954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2771-20DB-40CF-A49F-57568563BBA6}" type="datetime3">
              <a:rPr lang="en-US" smtClean="0"/>
              <a:t>11 November 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16767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23D7-F481-46AD-8161-C29AA0CCE61E}" type="datetime3">
              <a:rPr lang="en-US" smtClean="0"/>
              <a:t>11 November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803336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F3BD-C240-472C-8448-2C8968C51932}" type="datetime3">
              <a:rPr lang="en-US" smtClean="0"/>
              <a:t>11 November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1900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5479-F1D5-4298-A42F-AF7E49ED76EB}" type="datetime3">
              <a:rPr lang="en-US" smtClean="0"/>
              <a:t>11 November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39834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BB16-37C1-4527-A44C-55108F008144}" type="datetime3">
              <a:rPr lang="en-US" smtClean="0"/>
              <a:t>11 November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666882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7A52-2152-43E3-837A-6E3AAC08F5D7}" type="datetime3">
              <a:rPr lang="en-US" smtClean="0"/>
              <a:t>11 November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559471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067F-E1C0-48AE-A713-CBAFB5EBE9A3}" type="datetime3">
              <a:rPr lang="en-US" smtClean="0"/>
              <a:t>11 November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47304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1AAF3-2A94-4E43-BEEB-08F2DE437BB6}" type="datetime3">
              <a:rPr lang="en-US" smtClean="0"/>
              <a:t>11 November 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27920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BF9A-A35D-41E6-A9CC-9EFF2B577752}" type="datetime3">
              <a:rPr lang="en-US" smtClean="0"/>
              <a:t>11 November 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71847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B449-68E0-4F1C-B691-05E0514DC298}" type="datetime3">
              <a:rPr lang="en-US" smtClean="0"/>
              <a:t>11 November 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66409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C73A9-38D2-45F4-9DC7-7D0B1712D36F}" type="datetime3">
              <a:rPr lang="en-US" smtClean="0"/>
              <a:t>11 November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21356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9C80A32-C11F-444B-8BC8-F23808AED05D}" type="datetime3">
              <a:rPr lang="en-US" smtClean="0"/>
              <a:t>11 November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398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  <p:sldLayoutId id="2147484229" r:id="rId12"/>
    <p:sldLayoutId id="2147484230" r:id="rId13"/>
    <p:sldLayoutId id="2147484231" r:id="rId14"/>
    <p:sldLayoutId id="2147484232" r:id="rId15"/>
    <p:sldLayoutId id="2147484233" r:id="rId16"/>
    <p:sldLayoutId id="2147484234" r:id="rId17"/>
  </p:sldLayoutIdLst>
  <p:transition spd="slow">
    <p:randomBar dir="vert"/>
  </p:transition>
  <p:hf hdr="0" ft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lorado.edu/physics/2000/waves_particles/wavpart4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13704"/>
            <a:ext cx="8825658" cy="332958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Algerian" panose="04020705040A02060702" pitchFamily="82" charset="0"/>
              </a:rPr>
              <a:t>ELECTROMAGNETIC SPECTRUM</a:t>
            </a:r>
            <a:br>
              <a:rPr lang="en-US" dirty="0" smtClean="0">
                <a:solidFill>
                  <a:schemeClr val="tx1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Algerian" panose="04020705040A02060702" pitchFamily="82" charset="0"/>
              </a:rPr>
              <a:t>Group name:(ASI)</a:t>
            </a:r>
            <a:br>
              <a:rPr lang="en-US" dirty="0" smtClean="0">
                <a:solidFill>
                  <a:schemeClr val="tx1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Algerian" panose="04020705040A02060702" pitchFamily="82" charset="0"/>
              </a:rPr>
              <a:t>Group MEMBERS :</a:t>
            </a:r>
            <a:endParaRPr lang="en-US" sz="2700" dirty="0">
              <a:solidFill>
                <a:schemeClr val="tx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Berlin Sans FB" panose="020E0602020502020306" pitchFamily="34" charset="0"/>
              </a:rPr>
              <a:t>Asjid </a:t>
            </a:r>
            <a:r>
              <a:rPr lang="en-US" sz="3200" dirty="0">
                <a:latin typeface="Berlin Sans FB" panose="020E0602020502020306" pitchFamily="34" charset="0"/>
              </a:rPr>
              <a:t>Tahir</a:t>
            </a:r>
            <a:br>
              <a:rPr lang="en-US" sz="3200" dirty="0">
                <a:latin typeface="Berlin Sans FB" panose="020E0602020502020306" pitchFamily="34" charset="0"/>
              </a:rPr>
            </a:br>
            <a:r>
              <a:rPr lang="en-US" sz="3200" dirty="0">
                <a:latin typeface="Berlin Sans FB" panose="020E0602020502020306" pitchFamily="34" charset="0"/>
              </a:rPr>
              <a:t>Hassan Subhani</a:t>
            </a:r>
            <a:br>
              <a:rPr lang="en-US" sz="3200" dirty="0">
                <a:latin typeface="Berlin Sans FB" panose="020E0602020502020306" pitchFamily="34" charset="0"/>
              </a:rPr>
            </a:br>
            <a:r>
              <a:rPr lang="en-US" sz="3200" dirty="0">
                <a:latin typeface="Berlin Sans FB" panose="020E0602020502020306" pitchFamily="34" charset="0"/>
              </a:rPr>
              <a:t>ibrar babar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0FC9-FF83-4071-9805-3D13067B3A50}" type="datetime3">
              <a:rPr lang="en-US" smtClean="0"/>
              <a:t>11 November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43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Micro Waves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 2" charset="0"/>
              <a:buChar char=""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Wavelength less then radio wave.                           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 typeface="Wingdings 2" charset="0"/>
              <a:buChar char=""/>
              <a:defRPr/>
            </a:pPr>
            <a:r>
              <a:rPr lang="en-US" dirty="0" smtClean="0"/>
              <a:t>Frequency large then radio wave.</a:t>
            </a:r>
          </a:p>
          <a:p>
            <a:pPr>
              <a:lnSpc>
                <a:spcPct val="90000"/>
              </a:lnSpc>
              <a:buFont typeface="Wingdings 2" charset="0"/>
              <a:buChar char=""/>
              <a:defRPr/>
            </a:pPr>
            <a:r>
              <a:rPr lang="en-US" dirty="0" smtClean="0"/>
              <a:t> Include </a:t>
            </a:r>
            <a:r>
              <a:rPr lang="en-US" dirty="0"/>
              <a:t>transmission towers, </a:t>
            </a:r>
            <a:r>
              <a:rPr lang="en-US" dirty="0" smtClean="0"/>
              <a:t>radar etc.</a:t>
            </a:r>
          </a:p>
          <a:p>
            <a:pPr>
              <a:lnSpc>
                <a:spcPct val="90000"/>
              </a:lnSpc>
              <a:buFont typeface="Wingdings 2" charset="0"/>
              <a:buChar char=""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Three types: (EHF , SHF , UHF)</a:t>
            </a:r>
          </a:p>
          <a:p>
            <a:pPr>
              <a:lnSpc>
                <a:spcPct val="90000"/>
              </a:lnSpc>
              <a:buFont typeface="Wingdings 2" charset="0"/>
              <a:buChar char=""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Use for sonar system(remote sensing), microwaves ovens , satellite communication etc.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611" y="4150658"/>
            <a:ext cx="339883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DBA5-B49B-45D4-8D41-9A1499A83968}" type="datetime3">
              <a:rPr lang="en-US" smtClean="0"/>
              <a:t>11 November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734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Infrared Waves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Invisible electromagnetic waves that are detected </a:t>
            </a:r>
            <a:r>
              <a:rPr lang="en-US" altLang="en-US" dirty="0" smtClean="0">
                <a:ea typeface="ＭＳ Ｐゴシック" pitchFamily="34" charset="-128"/>
              </a:rPr>
              <a:t>as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 smtClean="0">
                <a:ea typeface="ＭＳ Ｐゴシック" pitchFamily="34" charset="-128"/>
              </a:rPr>
              <a:t> heat.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 Include thermal radiations emitted by object at room temperature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Can </a:t>
            </a:r>
            <a:r>
              <a:rPr lang="en-US" altLang="en-US" dirty="0">
                <a:ea typeface="ＭＳ Ｐゴシック" pitchFamily="34" charset="-128"/>
              </a:rPr>
              <a:t>be detected with special devices such as night goggles</a:t>
            </a:r>
          </a:p>
          <a:p>
            <a:pPr>
              <a:lnSpc>
                <a:spcPct val="90000"/>
              </a:lnSpc>
            </a:pPr>
            <a:endParaRPr lang="en-US" altLang="en-US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Used in heat lamps</a:t>
            </a:r>
          </a:p>
          <a:p>
            <a:pPr>
              <a:lnSpc>
                <a:spcPct val="90000"/>
              </a:lnSpc>
            </a:pPr>
            <a:endParaRPr lang="en-US" altLang="en-US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itchFamily="34" charset="-128"/>
              </a:rPr>
              <a:t>Higher energy than microwaves but lower than visible light</a:t>
            </a:r>
          </a:p>
        </p:txBody>
      </p:sp>
      <p:pic>
        <p:nvPicPr>
          <p:cNvPr id="4" name="Picture 8" descr="Infrared image of a ca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9960" y="2932905"/>
            <a:ext cx="2590800" cy="259238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4694-B637-4228-9030-ABC3A24787AB}" type="datetime3">
              <a:rPr lang="en-US" smtClean="0"/>
              <a:t>11 November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754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Visible Light  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ea typeface="ＭＳ Ｐゴシック" pitchFamily="34" charset="-128"/>
              </a:rPr>
              <a:t>The portion of the electromagnetic spectrum that human eyes can detect</a:t>
            </a:r>
          </a:p>
          <a:p>
            <a:endParaRPr lang="en-US" altLang="en-US" sz="2400" dirty="0">
              <a:ea typeface="ＭＳ Ｐゴシック" pitchFamily="34" charset="-128"/>
            </a:endParaRPr>
          </a:p>
          <a:p>
            <a:r>
              <a:rPr lang="en-US" altLang="en-US" sz="2400" dirty="0">
                <a:ea typeface="ＭＳ Ｐゴシック" pitchFamily="34" charset="-128"/>
              </a:rPr>
              <a:t>ROY G BIV (red, orange, yellow, green, blue, indigo, violet)</a:t>
            </a:r>
          </a:p>
          <a:p>
            <a:endParaRPr lang="en-US" altLang="en-US" sz="2400" dirty="0">
              <a:ea typeface="ＭＳ Ｐゴシック" pitchFamily="34" charset="-128"/>
            </a:endParaRPr>
          </a:p>
          <a:p>
            <a:r>
              <a:rPr lang="en-US" altLang="en-US" sz="2400" dirty="0">
                <a:ea typeface="ＭＳ Ｐゴシック" pitchFamily="34" charset="-128"/>
              </a:rPr>
              <a:t>Which color has the lowest </a:t>
            </a:r>
            <a:r>
              <a:rPr lang="en-US" altLang="en-US" sz="2400" dirty="0" smtClean="0">
                <a:ea typeface="ＭＳ Ｐゴシック" pitchFamily="34" charset="-128"/>
              </a:rPr>
              <a:t>frequency?</a:t>
            </a:r>
          </a:p>
          <a:p>
            <a:pPr marL="0" indent="0" algn="ctr">
              <a:buNone/>
            </a:pPr>
            <a:r>
              <a:rPr lang="en-US" altLang="en-US" sz="2400" dirty="0" smtClean="0">
                <a:ea typeface="ＭＳ Ｐゴシック" pitchFamily="34" charset="-128"/>
              </a:rPr>
              <a:t>red has the lowest frequency – violet the highest</a:t>
            </a:r>
            <a:endParaRPr lang="en-US" altLang="en-US" sz="2400" dirty="0">
              <a:ea typeface="ＭＳ Ｐゴシック" pitchFamily="34" charset="-128"/>
            </a:endParaRPr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393" y="4620806"/>
            <a:ext cx="2220219" cy="2078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C054-146D-4136-9FE8-06CC1DBC5176}" type="datetime3">
              <a:rPr lang="en-US" smtClean="0"/>
              <a:t>11 November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293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Ultra Violet Waves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Higher energy than light </a:t>
            </a:r>
            <a:r>
              <a:rPr lang="en-US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waves                  </a:t>
            </a:r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Can cause skin cancer and blindness in humans</a:t>
            </a:r>
          </a:p>
          <a:p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Used in tanning beds and sterilizing equipment</a:t>
            </a: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752" y="2864567"/>
            <a:ext cx="3357451" cy="1976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E372-D97B-4AFC-9059-03AC2757A791}" type="datetime3">
              <a:rPr lang="en-US" smtClean="0"/>
              <a:t>11 November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83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X-Rays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High energy </a:t>
            </a:r>
            <a:r>
              <a:rPr lang="en-US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waves                                             </a:t>
            </a:r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</a:p>
          <a:p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Used in medicine, industry and astronomy</a:t>
            </a:r>
          </a:p>
          <a:p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Can cause cancer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5" descr="xrayhan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91015" y="2006598"/>
            <a:ext cx="3814414" cy="313207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D79F-99A5-4FE0-9E31-48403B6D895D}" type="datetime3">
              <a:rPr lang="en-US" smtClean="0"/>
              <a:t>11 November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669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Gamma 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Highest </a:t>
            </a:r>
            <a:r>
              <a:rPr lang="en-US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energy </a:t>
            </a:r>
          </a:p>
          <a:p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                                                     </a:t>
            </a:r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Blocked from Earth</a:t>
            </a:r>
            <a:r>
              <a:rPr lang="ja-JP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’</a:t>
            </a:r>
            <a:r>
              <a:rPr lang="en-US" altLang="ja-JP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 surface by atmosphere</a:t>
            </a:r>
          </a:p>
          <a:p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419" y="2280768"/>
            <a:ext cx="3041603" cy="2942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3CE9-8876-443C-B7AD-9DF3A7131A29}" type="datetime3">
              <a:rPr lang="en-US" smtClean="0"/>
              <a:t>11 November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040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 ?????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YOU!!!!!!!!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9EAE-4511-425B-BF7F-90475581E465}" type="datetime3">
              <a:rPr lang="en-US" smtClean="0"/>
              <a:t>11 November 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7990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the Electromagnetic Spectrum?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electromagnetic spectrum is the complete spectrum (or continuum) of all forms of </a:t>
            </a:r>
            <a:r>
              <a:rPr lang="ja-JP" altLang="en-US" sz="2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“</a:t>
            </a:r>
            <a:r>
              <a:rPr lang="en-US" altLang="ja-JP" sz="2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light</a:t>
            </a:r>
            <a:r>
              <a:rPr lang="ja-JP" altLang="en-US" sz="2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”</a:t>
            </a:r>
            <a:endParaRPr lang="en-US" altLang="ja-JP" sz="2400" dirty="0">
              <a:solidFill>
                <a:schemeClr val="tx1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buNone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An electromagnetic wave consists of electric and magnetic fields which vibrate - thus making waves.</a:t>
            </a:r>
          </a:p>
          <a:p>
            <a:endParaRPr lang="en-US" altLang="en-US" sz="24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r>
              <a:rPr lang="en-US" altLang="en-US" sz="2400" dirty="0">
                <a:solidFill>
                  <a:schemeClr val="tx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  <a:hlinkClick r:id="rId2"/>
                <a:hlinkMouseOver r:id="rId2"/>
              </a:rPr>
              <a:t>Vibrations</a:t>
            </a:r>
            <a:endParaRPr lang="en-US" altLang="en-US" sz="2400" dirty="0">
              <a:solidFill>
                <a:schemeClr val="tx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5F3B-AEAE-4E73-BBC2-5D379FBE6058}" type="datetime3">
              <a:rPr lang="en-US" smtClean="0"/>
              <a:t>11 November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277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Waves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Properties of electromagnetic waves include </a:t>
            </a:r>
            <a:r>
              <a:rPr lang="en-US" altLang="en-US" sz="2400" dirty="0">
                <a:solidFill>
                  <a:srgbClr val="AAC8AD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speed</a:t>
            </a: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, </a:t>
            </a:r>
            <a:r>
              <a:rPr lang="en-US" altLang="en-US" sz="2400" dirty="0">
                <a:solidFill>
                  <a:srgbClr val="D9D8C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frequency </a:t>
            </a: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and </a:t>
            </a:r>
            <a:r>
              <a:rPr lang="en-US" altLang="en-US" sz="2400" dirty="0">
                <a:solidFill>
                  <a:srgbClr val="CBE1E7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wavelength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AAC8AD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Speed </a:t>
            </a: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(s), </a:t>
            </a:r>
            <a:r>
              <a:rPr lang="en-US" altLang="en-US" sz="2400" dirty="0">
                <a:solidFill>
                  <a:srgbClr val="D9D8C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frequency </a:t>
            </a: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(f) and </a:t>
            </a:r>
            <a:r>
              <a:rPr lang="en-US" altLang="en-US" sz="2400" dirty="0">
                <a:solidFill>
                  <a:srgbClr val="CBE1E7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wavelength </a:t>
            </a: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(l) are related in the formula: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altLang="en-US" sz="2400" dirty="0">
                <a:solidFill>
                  <a:srgbClr val="AAC8AD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</a:t>
            </a:r>
            <a:r>
              <a:rPr lang="en-US" altLang="en-US" sz="2400" dirty="0">
                <a:solidFill>
                  <a:srgbClr val="1E3A4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=</a:t>
            </a:r>
            <a:r>
              <a:rPr lang="en-US" altLang="en-US" sz="2400" dirty="0">
                <a:solidFill>
                  <a:srgbClr val="1E3A4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D9D8C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</a:t>
            </a:r>
            <a:r>
              <a:rPr lang="en-US" altLang="en-US" sz="2400" dirty="0">
                <a:solidFill>
                  <a:srgbClr val="1E3A4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 </a:t>
            </a: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x</a:t>
            </a:r>
            <a:r>
              <a:rPr lang="en-US" altLang="en-US" sz="2400" dirty="0">
                <a:solidFill>
                  <a:srgbClr val="1E3A4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 </a:t>
            </a:r>
            <a:r>
              <a:rPr lang="en-US" altLang="en-US" sz="2400" dirty="0">
                <a:solidFill>
                  <a:srgbClr val="CBE1E7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chemeClr val="tx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All </a:t>
            </a: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light waves travel at a speed of 3 x 10</a:t>
            </a:r>
            <a:r>
              <a:rPr lang="en-US" altLang="en-US" sz="2400" baseline="30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8</a:t>
            </a: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m/s in a </a:t>
            </a:r>
            <a:r>
              <a:rPr lang="en-US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vacuum.</a:t>
            </a:r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E7EC-4863-464C-B6CD-367E3E96DAFA}" type="datetime3">
              <a:rPr lang="en-US" smtClean="0"/>
              <a:t>11 November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29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864" indent="0"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Relationship Between</a:t>
            </a:r>
            <a:br>
              <a:rPr 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+mj-ea"/>
                <a:cs typeface="+mj-cs"/>
              </a:rPr>
            </a:br>
            <a:r>
              <a:rPr 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Wavelength &amp;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parts of the electromagnetic spectrum travel at the same speed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Therefore,  wavelength and frequency have an indirect relationship.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means that as one characteristic increases, the other decreases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other words, as wavelength increases, frequency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decreases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DFAE-0305-4F0A-99B8-BD216805E3A4}" type="datetime3">
              <a:rPr lang="en-US" smtClean="0"/>
              <a:t>11 November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57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Working of Electromagnetic Spectrum 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Radio waves ,gamma rays ,visible light and the other parts of the electromagnetic spectrum are electromagnetic radiations.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Electromagnetic radiations are descried in terms of a steam of mass less particles called photons.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Each photon travelling at same speed of light.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19BC-2E74-41D0-B32C-09650E41C26A}" type="datetime3">
              <a:rPr lang="en-US" smtClean="0"/>
              <a:t>11 November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85483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em spectrum intro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689" y="1300766"/>
            <a:ext cx="10385867" cy="3915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3350-4A24-473D-9611-7EE844E8A837}" type="datetime3">
              <a:rPr lang="en-US" smtClean="0"/>
              <a:t>11 November 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9974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Features: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</a:t>
            </a:r>
            <a:r>
              <a:rPr lang="en-US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adio waves.</a:t>
            </a:r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r>
              <a:rPr lang="en-US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Microwaves.</a:t>
            </a:r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</a:t>
            </a:r>
            <a:r>
              <a:rPr lang="en-US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nfrared waves.</a:t>
            </a:r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V</a:t>
            </a:r>
            <a:r>
              <a:rPr lang="en-US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isible </a:t>
            </a: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light </a:t>
            </a:r>
            <a:r>
              <a:rPr lang="en-US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waves.</a:t>
            </a:r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</a:t>
            </a:r>
            <a:r>
              <a:rPr lang="en-US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ltraviolet waves.</a:t>
            </a:r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X</a:t>
            </a:r>
            <a:r>
              <a:rPr lang="en-US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-ray waves.</a:t>
            </a:r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</a:t>
            </a:r>
            <a:r>
              <a:rPr lang="en-US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amma waves.</a:t>
            </a:r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0F55-B33D-48CC-9554-681291CCBFBA}" type="datetime3">
              <a:rPr lang="en-US" smtClean="0"/>
              <a:t>11 November 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8561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Electromagnetic Spectrum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26" y="123624"/>
            <a:ext cx="11870027" cy="659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755E-3AB1-4AB6-A025-99F7BB300095}" type="datetime3">
              <a:rPr lang="en-US" smtClean="0"/>
              <a:t>11 November 2019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4131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Radio Waves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Low energy waves with longest </a:t>
            </a:r>
            <a:r>
              <a:rPr lang="en-US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wavelengths  </a:t>
            </a:r>
          </a:p>
          <a:p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Low frequency </a:t>
            </a:r>
            <a:r>
              <a:rPr lang="en-US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                        </a:t>
            </a:r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Includes FM, AM</a:t>
            </a:r>
            <a:r>
              <a:rPr lang="en-US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, </a:t>
            </a: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TV </a:t>
            </a:r>
            <a:r>
              <a:rPr lang="en-US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waves etc.</a:t>
            </a:r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r>
              <a:rPr lang="en-US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Used </a:t>
            </a: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 many devices such as remote control items, cell phones, wireless devices, etc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3008">
            <a:off x="9047316" y="927735"/>
            <a:ext cx="2316163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51678">
            <a:off x="8819195" y="4185698"/>
            <a:ext cx="24130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958A-7BC9-4003-B456-3A8A9FE6E557}" type="datetime3">
              <a:rPr lang="en-US" smtClean="0"/>
              <a:t>11 November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260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320</TotalTime>
  <Words>474</Words>
  <Application>Microsoft Office PowerPoint</Application>
  <PresentationFormat>Widescreen</PresentationFormat>
  <Paragraphs>114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Algerian</vt:lpstr>
      <vt:lpstr>Arial</vt:lpstr>
      <vt:lpstr>Berlin Sans FB</vt:lpstr>
      <vt:lpstr>Calibri</vt:lpstr>
      <vt:lpstr>Century Gothic</vt:lpstr>
      <vt:lpstr>ＭＳ Ｐゴシック</vt:lpstr>
      <vt:lpstr>Wingdings 2</vt:lpstr>
      <vt:lpstr>Wingdings 3</vt:lpstr>
      <vt:lpstr>Ion</vt:lpstr>
      <vt:lpstr>ELECTROMAGNETIC SPECTRUM Group name:(ASI) Group MEMBERS :</vt:lpstr>
      <vt:lpstr>What is the Electromagnetic Spectrum?</vt:lpstr>
      <vt:lpstr>Waves </vt:lpstr>
      <vt:lpstr>Relationship Between Wavelength &amp; Frequency</vt:lpstr>
      <vt:lpstr>Working of Electromagnetic Spectrum :</vt:lpstr>
      <vt:lpstr>PowerPoint Presentation</vt:lpstr>
      <vt:lpstr> Features: </vt:lpstr>
      <vt:lpstr>PowerPoint Presentation</vt:lpstr>
      <vt:lpstr>Radio Waves </vt:lpstr>
      <vt:lpstr>Micro Waves </vt:lpstr>
      <vt:lpstr>Infrared Waves </vt:lpstr>
      <vt:lpstr>Visible Light    </vt:lpstr>
      <vt:lpstr>Ultra Violet Waves</vt:lpstr>
      <vt:lpstr>X-Rays </vt:lpstr>
      <vt:lpstr>Gamma Rays</vt:lpstr>
      <vt:lpstr>ANY QUESTION ?????   THANK YOU!!!!!!!!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ELECTROMAGNETIC SPECTRUM Group MEMBERS :</dc:title>
  <dc:creator>NUCES</dc:creator>
  <cp:lastModifiedBy>NUCES</cp:lastModifiedBy>
  <cp:revision>32</cp:revision>
  <dcterms:created xsi:type="dcterms:W3CDTF">2019-11-06T13:39:24Z</dcterms:created>
  <dcterms:modified xsi:type="dcterms:W3CDTF">2019-11-12T06:39:16Z</dcterms:modified>
</cp:coreProperties>
</file>