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BFF"/>
    <a:srgbClr val="F56DFF"/>
    <a:srgbClr val="AC9160"/>
    <a:srgbClr val="A97263"/>
    <a:srgbClr val="5EEC3C"/>
    <a:srgbClr val="A40062"/>
    <a:srgbClr val="9EFF29"/>
    <a:srgbClr val="A4660C"/>
    <a:srgbClr val="952F69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7864" y="1555955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330" y="357649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89B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34969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15845"/>
            <a:ext cx="8246070" cy="31220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89B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9065" y="1214307"/>
            <a:ext cx="58477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40437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89B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89B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05" y="1887795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 smtClean="0"/>
              <a:t>ETHICAL HACKING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Group Members:</a:t>
            </a:r>
          </a:p>
          <a:p>
            <a:r>
              <a:rPr lang="en-US" sz="2000" dirty="0" smtClean="0"/>
              <a:t>Asjid Tahir</a:t>
            </a:r>
          </a:p>
          <a:p>
            <a:r>
              <a:rPr lang="en-US" sz="2000" dirty="0" smtClean="0"/>
              <a:t>Hassan Subhani</a:t>
            </a:r>
          </a:p>
          <a:p>
            <a:r>
              <a:rPr lang="en-US" sz="2000" dirty="0" smtClean="0"/>
              <a:t>Ibrar Babar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Hat Hacker: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7020" marR="1050290" indent="-287020">
              <a:lnSpc>
                <a:spcPct val="12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643255" algn="l"/>
                <a:tab pos="1529715" algn="l"/>
                <a:tab pos="2130425" algn="l"/>
              </a:tabLst>
            </a:pPr>
            <a:r>
              <a:rPr lang="en-US" dirty="0">
                <a:latin typeface="Times New Roman"/>
                <a:cs typeface="Times New Roman"/>
              </a:rPr>
              <a:t>A	black	hat	hackers or crackers  are individuals </a:t>
            </a:r>
            <a:r>
              <a:rPr lang="en-US" spc="-5" dirty="0">
                <a:latin typeface="Times New Roman"/>
                <a:cs typeface="Times New Roman"/>
              </a:rPr>
              <a:t>with </a:t>
            </a:r>
            <a:r>
              <a:rPr lang="en-US" dirty="0" smtClean="0">
                <a:latin typeface="Times New Roman"/>
                <a:cs typeface="Times New Roman"/>
              </a:rPr>
              <a:t>extraordinary  computing </a:t>
            </a:r>
            <a:r>
              <a:rPr lang="en-US" dirty="0">
                <a:latin typeface="Times New Roman"/>
                <a:cs typeface="Times New Roman"/>
              </a:rPr>
              <a:t>skills, resorting to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malicious </a:t>
            </a:r>
            <a:r>
              <a:rPr lang="en-US" dirty="0">
                <a:latin typeface="Times New Roman"/>
                <a:cs typeface="Times New Roman"/>
              </a:rPr>
              <a:t>or destructive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activities.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lang="en-US" sz="3600" dirty="0">
              <a:latin typeface="Times New Roman"/>
              <a:cs typeface="Times New Roman"/>
            </a:endParaRPr>
          </a:p>
          <a:p>
            <a:pPr marL="356870" marR="5080" indent="-356870">
              <a:lnSpc>
                <a:spcPct val="12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56870" algn="l"/>
                <a:tab pos="357505" algn="l"/>
              </a:tabLst>
            </a:pPr>
            <a:r>
              <a:rPr lang="en-US" dirty="0">
                <a:latin typeface="Times New Roman"/>
                <a:cs typeface="Times New Roman"/>
              </a:rPr>
              <a:t>That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black hat hackers </a:t>
            </a:r>
            <a:r>
              <a:rPr lang="en-US" spc="-5" dirty="0">
                <a:latin typeface="Times New Roman"/>
                <a:cs typeface="Times New Roman"/>
              </a:rPr>
              <a:t>use </a:t>
            </a:r>
            <a:r>
              <a:rPr lang="en-US" dirty="0">
                <a:latin typeface="Times New Roman"/>
                <a:cs typeface="Times New Roman"/>
              </a:rPr>
              <a:t>their  knowledge and skill for their own  personal gains probably by hurting</a:t>
            </a:r>
            <a:r>
              <a:rPr lang="en-US" spc="-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7469312" y="1715783"/>
            <a:ext cx="1541124" cy="1623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Hat Hacker: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6385" marR="104775" indent="-274320">
              <a:lnSpc>
                <a:spcPts val="2920"/>
              </a:lnSpc>
              <a:spcBef>
                <a:spcPts val="459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7020" algn="l"/>
                <a:tab pos="3438525" algn="l"/>
              </a:tabLst>
            </a:pPr>
            <a:r>
              <a:rPr lang="en-US" dirty="0">
                <a:latin typeface="Times New Roman"/>
                <a:cs typeface="Times New Roman"/>
              </a:rPr>
              <a:t>White hat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hackers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are those </a:t>
            </a:r>
          </a:p>
          <a:p>
            <a:pPr marL="12065" marR="104775" indent="0">
              <a:lnSpc>
                <a:spcPts val="2920"/>
              </a:lnSpc>
              <a:spcBef>
                <a:spcPts val="459"/>
              </a:spcBef>
              <a:buClr>
                <a:srgbClr val="0AD0D9"/>
              </a:buClr>
              <a:buSzPct val="94444"/>
              <a:buNone/>
              <a:tabLst>
                <a:tab pos="287020" algn="l"/>
                <a:tab pos="34385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individuals professing</a:t>
            </a:r>
            <a:r>
              <a:rPr lang="en-US" spc="-13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hacker         </a:t>
            </a:r>
          </a:p>
          <a:p>
            <a:pPr marL="12065" marR="104775" indent="0">
              <a:lnSpc>
                <a:spcPts val="2920"/>
              </a:lnSpc>
              <a:spcBef>
                <a:spcPts val="459"/>
              </a:spcBef>
              <a:buClr>
                <a:srgbClr val="0AD0D9"/>
              </a:buClr>
              <a:buSzPct val="94444"/>
              <a:buNone/>
              <a:tabLst>
                <a:tab pos="287020" algn="l"/>
                <a:tab pos="34385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skills and using them </a:t>
            </a:r>
            <a:r>
              <a:rPr lang="en-US" spc="-5" dirty="0" smtClean="0">
                <a:latin typeface="Times New Roman"/>
                <a:cs typeface="Times New Roman"/>
              </a:rPr>
              <a:t>for  </a:t>
            </a:r>
          </a:p>
          <a:p>
            <a:pPr marL="12065" marR="104775" indent="0">
              <a:lnSpc>
                <a:spcPts val="2920"/>
              </a:lnSpc>
              <a:spcBef>
                <a:spcPts val="459"/>
              </a:spcBef>
              <a:buClr>
                <a:srgbClr val="0AD0D9"/>
              </a:buClr>
              <a:buSzPct val="94444"/>
              <a:buNone/>
              <a:tabLst>
                <a:tab pos="287020" algn="l"/>
                <a:tab pos="343852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defensive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purposes.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lang="en-US" sz="3200" dirty="0">
              <a:latin typeface="Times New Roman"/>
              <a:cs typeface="Times New Roman"/>
            </a:endParaRPr>
          </a:p>
          <a:p>
            <a:pPr marL="365760" marR="5080" indent="-365760">
              <a:lnSpc>
                <a:spcPct val="110000"/>
              </a:lnSpc>
              <a:buClr>
                <a:srgbClr val="0AD0D9"/>
              </a:buClr>
              <a:buSzPct val="94444"/>
              <a:buFont typeface="Wingdings 2"/>
              <a:buChar char=""/>
              <a:tabLst>
                <a:tab pos="365760" algn="l"/>
                <a:tab pos="366395" algn="l"/>
                <a:tab pos="1659889" algn="l"/>
              </a:tabLst>
            </a:pPr>
            <a:r>
              <a:rPr lang="en-US" dirty="0">
                <a:latin typeface="Times New Roman"/>
                <a:cs typeface="Times New Roman"/>
              </a:rPr>
              <a:t>This </a:t>
            </a:r>
            <a:r>
              <a:rPr lang="en-US" spc="-5" dirty="0">
                <a:latin typeface="Times New Roman"/>
                <a:cs typeface="Times New Roman"/>
              </a:rPr>
              <a:t>means </a:t>
            </a:r>
            <a:r>
              <a:rPr lang="en-US" dirty="0">
                <a:latin typeface="Times New Roman"/>
                <a:cs typeface="Times New Roman"/>
              </a:rPr>
              <a:t>that the white hat  </a:t>
            </a:r>
            <a:r>
              <a:rPr lang="en-US" dirty="0" smtClean="0">
                <a:latin typeface="Times New Roman"/>
                <a:cs typeface="Times New Roman"/>
              </a:rPr>
              <a:t>hackers</a:t>
            </a:r>
          </a:p>
          <a:p>
            <a:pPr marL="0" marR="5080" indent="0">
              <a:lnSpc>
                <a:spcPct val="110000"/>
              </a:lnSpc>
              <a:buClr>
                <a:srgbClr val="0AD0D9"/>
              </a:buClr>
              <a:buSzPct val="94444"/>
              <a:buNone/>
              <a:tabLst>
                <a:tab pos="365760" algn="l"/>
                <a:tab pos="366395" algn="l"/>
                <a:tab pos="1659889" algn="l"/>
              </a:tabLst>
            </a:pPr>
            <a:r>
              <a:rPr lang="en-US" dirty="0">
                <a:latin typeface="Times New Roman"/>
                <a:cs typeface="Times New Roman"/>
              </a:rPr>
              <a:t>	use their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knowledge</a:t>
            </a:r>
          </a:p>
          <a:p>
            <a:pPr marL="286385" marR="448309" indent="0">
              <a:lnSpc>
                <a:spcPts val="2920"/>
              </a:lnSpc>
              <a:spcBef>
                <a:spcPts val="69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and skill </a:t>
            </a:r>
            <a:r>
              <a:rPr lang="en-US" spc="-5" dirty="0">
                <a:latin typeface="Times New Roman"/>
                <a:cs typeface="Times New Roman"/>
              </a:rPr>
              <a:t>for </a:t>
            </a:r>
            <a:r>
              <a:rPr lang="en-US" dirty="0">
                <a:latin typeface="Times New Roman"/>
                <a:cs typeface="Times New Roman"/>
              </a:rPr>
              <a:t>the good of  </a:t>
            </a:r>
            <a:r>
              <a:rPr lang="en-US" dirty="0" smtClean="0">
                <a:latin typeface="Times New Roman"/>
                <a:cs typeface="Times New Roman"/>
              </a:rPr>
              <a:t>others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for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common  </a:t>
            </a:r>
            <a:r>
              <a:rPr lang="en-US" dirty="0">
                <a:latin typeface="Times New Roman"/>
                <a:cs typeface="Times New Roman"/>
              </a:rPr>
              <a:t>good.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5178175" y="750014"/>
            <a:ext cx="4602823" cy="263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1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Grey Hat Hackers: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7020" marR="31750" indent="-287020" algn="just">
              <a:lnSpc>
                <a:spcPct val="1101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These are individuals </a:t>
            </a:r>
            <a:r>
              <a:rPr lang="en-US" spc="-5" dirty="0">
                <a:latin typeface="Times New Roman"/>
                <a:cs typeface="Times New Roman"/>
              </a:rPr>
              <a:t>who work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0" marR="31750" indent="0" algn="just">
              <a:lnSpc>
                <a:spcPct val="110100"/>
              </a:lnSpc>
              <a:spcBef>
                <a:spcPts val="100"/>
              </a:spcBef>
              <a:buClr>
                <a:srgbClr val="0AD0D9"/>
              </a:buClr>
              <a:buSzPct val="93750"/>
              <a:buNone/>
              <a:tabLst>
                <a:tab pos="28702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both </a:t>
            </a:r>
            <a:r>
              <a:rPr lang="en-US" spc="-5" dirty="0">
                <a:latin typeface="Times New Roman"/>
                <a:cs typeface="Times New Roman"/>
              </a:rPr>
              <a:t>offensively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defensively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marR="31750" indent="0" algn="just">
              <a:lnSpc>
                <a:spcPct val="110100"/>
              </a:lnSpc>
              <a:spcBef>
                <a:spcPts val="100"/>
              </a:spcBef>
              <a:buClr>
                <a:srgbClr val="0AD0D9"/>
              </a:buClr>
              <a:buSzPct val="93750"/>
              <a:buNone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 various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times</a:t>
            </a:r>
            <a:r>
              <a:rPr lang="en-US" spc="-5" dirty="0" smtClean="0">
                <a:latin typeface="Times New Roman"/>
                <a:cs typeface="Times New Roman"/>
              </a:rPr>
              <a:t>.                            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lang="en-US" sz="3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pc="-110" dirty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cannot predict their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behavior.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lang="en-US" sz="3200" dirty="0">
              <a:latin typeface="Times New Roman"/>
              <a:cs typeface="Times New Roman"/>
            </a:endParaRPr>
          </a:p>
          <a:p>
            <a:pPr marL="363220" marR="176530" indent="-363220" algn="just">
              <a:lnSpc>
                <a:spcPct val="11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632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Sometimes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use </a:t>
            </a:r>
            <a:r>
              <a:rPr lang="en-US" dirty="0">
                <a:latin typeface="Times New Roman"/>
                <a:cs typeface="Times New Roman"/>
              </a:rPr>
              <a:t>their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skills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marR="176530" indent="0" algn="just">
              <a:lnSpc>
                <a:spcPct val="110000"/>
              </a:lnSpc>
              <a:buClr>
                <a:srgbClr val="0AD0D9"/>
              </a:buClr>
              <a:buSzPct val="93750"/>
              <a:buNone/>
              <a:tabLst>
                <a:tab pos="3632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 the </a:t>
            </a:r>
            <a:r>
              <a:rPr lang="en-US" spc="-5" dirty="0">
                <a:latin typeface="Times New Roman"/>
                <a:cs typeface="Times New Roman"/>
              </a:rPr>
              <a:t>common </a:t>
            </a:r>
            <a:r>
              <a:rPr lang="en-US" dirty="0">
                <a:latin typeface="Times New Roman"/>
                <a:cs typeface="Times New Roman"/>
              </a:rPr>
              <a:t>good </a:t>
            </a:r>
            <a:r>
              <a:rPr lang="en-US" spc="-5" dirty="0">
                <a:latin typeface="Times New Roman"/>
                <a:cs typeface="Times New Roman"/>
              </a:rPr>
              <a:t>while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marR="176530" indent="0" algn="just">
              <a:lnSpc>
                <a:spcPct val="110000"/>
              </a:lnSpc>
              <a:buClr>
                <a:srgbClr val="0AD0D9"/>
              </a:buClr>
              <a:buSzPct val="93750"/>
              <a:buNone/>
              <a:tabLst>
                <a:tab pos="3632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some </a:t>
            </a:r>
            <a:r>
              <a:rPr lang="en-US" dirty="0">
                <a:latin typeface="Times New Roman"/>
                <a:cs typeface="Times New Roman"/>
              </a:rPr>
              <a:t>other </a:t>
            </a:r>
            <a:r>
              <a:rPr lang="en-US" spc="-5" dirty="0">
                <a:latin typeface="Times New Roman"/>
                <a:cs typeface="Times New Roman"/>
              </a:rPr>
              <a:t>times </a:t>
            </a:r>
            <a:r>
              <a:rPr lang="en-US" dirty="0">
                <a:latin typeface="Times New Roman"/>
                <a:cs typeface="Times New Roman"/>
              </a:rPr>
              <a:t>he </a:t>
            </a:r>
            <a:r>
              <a:rPr lang="en-US" spc="-5" dirty="0">
                <a:latin typeface="Times New Roman"/>
                <a:cs typeface="Times New Roman"/>
              </a:rPr>
              <a:t>uses </a:t>
            </a:r>
            <a:r>
              <a:rPr lang="en-US" dirty="0">
                <a:latin typeface="Times New Roman"/>
                <a:cs typeface="Times New Roman"/>
              </a:rPr>
              <a:t>them </a:t>
            </a:r>
          </a:p>
          <a:p>
            <a:pPr marL="0" marR="176530" indent="0" algn="just">
              <a:lnSpc>
                <a:spcPct val="110000"/>
              </a:lnSpc>
              <a:buClr>
                <a:srgbClr val="0AD0D9"/>
              </a:buClr>
              <a:buSzPct val="93750"/>
              <a:buNone/>
              <a:tabLst>
                <a:tab pos="3632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 their personal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gains.</a:t>
            </a:r>
          </a:p>
          <a:p>
            <a:pPr marL="0" indent="0"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6760396" y="1752600"/>
            <a:ext cx="1903544" cy="1946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7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do after hacked??: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Shutdown or turn </a:t>
            </a:r>
            <a:r>
              <a:rPr lang="en-US" spc="-20" dirty="0">
                <a:latin typeface="Times New Roman"/>
                <a:cs typeface="Times New Roman"/>
              </a:rPr>
              <a:t>off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lang="en-US" dirty="0">
                <a:latin typeface="Times New Roman"/>
                <a:cs typeface="Times New Roman"/>
              </a:rPr>
              <a:t>Separate the system </a:t>
            </a:r>
            <a:r>
              <a:rPr lang="en-US" spc="-5" dirty="0">
                <a:latin typeface="Times New Roman"/>
                <a:cs typeface="Times New Roman"/>
              </a:rPr>
              <a:t>from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65" dirty="0" smtClean="0">
                <a:latin typeface="Times New Roman"/>
                <a:cs typeface="Times New Roman"/>
              </a:rPr>
              <a:t>              </a:t>
            </a:r>
          </a:p>
          <a:p>
            <a:pPr marL="12065" indent="0">
              <a:lnSpc>
                <a:spcPct val="100000"/>
              </a:lnSpc>
              <a:buClr>
                <a:srgbClr val="0AD0D9"/>
              </a:buClr>
              <a:buSzPct val="94444"/>
              <a:buNone/>
              <a:tabLst>
                <a:tab pos="37274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network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355600" marR="5080"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lang="en-US" dirty="0">
                <a:latin typeface="Times New Roman"/>
                <a:cs typeface="Times New Roman"/>
              </a:rPr>
              <a:t>Restore the system </a:t>
            </a:r>
            <a:r>
              <a:rPr lang="en-US" spc="-5" dirty="0">
                <a:latin typeface="Times New Roman"/>
                <a:cs typeface="Times New Roman"/>
              </a:rPr>
              <a:t>with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backup</a:t>
            </a:r>
          </a:p>
          <a:p>
            <a:pPr marL="12700" marR="5080" indent="0">
              <a:buClr>
                <a:srgbClr val="0AD0D9"/>
              </a:buClr>
              <a:buSzPct val="94444"/>
              <a:buNone/>
              <a:tabLst>
                <a:tab pos="37274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or reinstall all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programs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lang="en-US" dirty="0">
                <a:latin typeface="Times New Roman"/>
                <a:cs typeface="Times New Roman"/>
              </a:rPr>
              <a:t>Connect the system to the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"/>
            </a:pPr>
            <a:endParaRPr lang="en-US" sz="3200" dirty="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372745" algn="l"/>
              </a:tabLst>
            </a:pPr>
            <a:r>
              <a:rPr lang="en-US" dirty="0">
                <a:latin typeface="Times New Roman"/>
                <a:cs typeface="Times New Roman"/>
              </a:rPr>
              <a:t>It can be good to call the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police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10"/>
          <p:cNvSpPr/>
          <p:nvPr/>
        </p:nvSpPr>
        <p:spPr>
          <a:xfrm>
            <a:off x="6976151" y="1358757"/>
            <a:ext cx="2006315" cy="2237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3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"/>
          <p:cNvSpPr/>
          <p:nvPr/>
        </p:nvSpPr>
        <p:spPr>
          <a:xfrm>
            <a:off x="0" y="1458930"/>
            <a:ext cx="9144000" cy="368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</a:t>
            </a:r>
            <a:r>
              <a:rPr lang="en-US" sz="2800" b="1" dirty="0" smtClean="0"/>
              <a:t>ETHICAL HACKING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8030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Introduction                                                        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Ethical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Hacking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Who are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Hackers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Why do Hackers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pc="-45" dirty="0">
                <a:latin typeface="Times New Roman"/>
                <a:cs typeface="Times New Roman"/>
              </a:rPr>
              <a:t>Types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Hackers</a:t>
            </a:r>
            <a:endParaRPr lang="en-US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Hacking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Process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Advantages And Disadvantages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Conclusion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5" dirty="0" smtClean="0">
                <a:latin typeface="Times New Roman"/>
                <a:cs typeface="Times New Roman"/>
              </a:rPr>
              <a:t>Ethical </a:t>
            </a:r>
            <a:r>
              <a:rPr lang="en-US" dirty="0" smtClean="0">
                <a:latin typeface="Times New Roman"/>
                <a:cs typeface="Times New Roman"/>
              </a:rPr>
              <a:t>hacking also known </a:t>
            </a:r>
            <a:r>
              <a:rPr lang="en-US" spc="-5" dirty="0" smtClean="0">
                <a:latin typeface="Times New Roman"/>
                <a:cs typeface="Times New Roman"/>
              </a:rPr>
              <a:t>as  penetration testing </a:t>
            </a:r>
            <a:r>
              <a:rPr lang="en-US" dirty="0" smtClean="0">
                <a:latin typeface="Times New Roman"/>
                <a:cs typeface="Times New Roman"/>
              </a:rPr>
              <a:t>or white-hat hacking,  </a:t>
            </a:r>
            <a:r>
              <a:rPr lang="en-US" spc="-5" dirty="0" smtClean="0">
                <a:latin typeface="Times New Roman"/>
                <a:cs typeface="Times New Roman"/>
              </a:rPr>
              <a:t>involves </a:t>
            </a:r>
            <a:r>
              <a:rPr lang="en-US" dirty="0" smtClean="0">
                <a:latin typeface="Times New Roman"/>
                <a:cs typeface="Times New Roman"/>
              </a:rPr>
              <a:t>the same </a:t>
            </a:r>
            <a:r>
              <a:rPr lang="en-US" spc="-5" dirty="0" smtClean="0">
                <a:latin typeface="Times New Roman"/>
                <a:cs typeface="Times New Roman"/>
              </a:rPr>
              <a:t>tools, tricks, </a:t>
            </a:r>
            <a:r>
              <a:rPr lang="en-US" dirty="0" smtClean="0">
                <a:latin typeface="Times New Roman"/>
                <a:cs typeface="Times New Roman"/>
              </a:rPr>
              <a:t>and  </a:t>
            </a:r>
            <a:r>
              <a:rPr lang="en-US" spc="-5" dirty="0" smtClean="0">
                <a:latin typeface="Times New Roman"/>
                <a:cs typeface="Times New Roman"/>
              </a:rPr>
              <a:t>techniques </a:t>
            </a:r>
            <a:r>
              <a:rPr lang="en-US" dirty="0" smtClean="0">
                <a:latin typeface="Times New Roman"/>
                <a:cs typeface="Times New Roman"/>
              </a:rPr>
              <a:t>that hackers use,but with one  major </a:t>
            </a:r>
            <a:r>
              <a:rPr lang="en-US" spc="-10" dirty="0" smtClean="0">
                <a:latin typeface="Times New Roman"/>
                <a:cs typeface="Times New Roman"/>
              </a:rPr>
              <a:t>difference </a:t>
            </a:r>
            <a:r>
              <a:rPr lang="en-US" dirty="0" smtClean="0">
                <a:latin typeface="Times New Roman"/>
                <a:cs typeface="Times New Roman"/>
              </a:rPr>
              <a:t>that Ethical hacking </a:t>
            </a:r>
            <a:r>
              <a:rPr lang="en-US" spc="-5" dirty="0" smtClean="0">
                <a:latin typeface="Times New Roman"/>
                <a:cs typeface="Times New Roman"/>
              </a:rPr>
              <a:t>is  legal.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Ethical Hacking: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Independent </a:t>
            </a:r>
            <a:r>
              <a:rPr lang="en-US" spc="-5" dirty="0">
                <a:latin typeface="Times New Roman"/>
                <a:cs typeface="Times New Roman"/>
              </a:rPr>
              <a:t>computer </a:t>
            </a:r>
            <a:r>
              <a:rPr lang="en-US" dirty="0">
                <a:latin typeface="Times New Roman"/>
                <a:cs typeface="Times New Roman"/>
              </a:rPr>
              <a:t>security </a:t>
            </a:r>
            <a:r>
              <a:rPr lang="en-US" spc="-5" dirty="0">
                <a:latin typeface="Times New Roman"/>
                <a:cs typeface="Times New Roman"/>
              </a:rPr>
              <a:t>Professionals </a:t>
            </a:r>
            <a:r>
              <a:rPr lang="en-US" dirty="0">
                <a:latin typeface="Times New Roman"/>
                <a:cs typeface="Times New Roman"/>
              </a:rPr>
              <a:t>breaking into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computer systems.</a:t>
            </a:r>
            <a:endParaRPr lang="en-US" dirty="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Neither </a:t>
            </a:r>
            <a:r>
              <a:rPr lang="en-US" spc="-5" dirty="0">
                <a:latin typeface="Times New Roman"/>
                <a:cs typeface="Times New Roman"/>
              </a:rPr>
              <a:t>damage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target </a:t>
            </a:r>
            <a:r>
              <a:rPr lang="en-US" spc="-5" dirty="0">
                <a:latin typeface="Times New Roman"/>
                <a:cs typeface="Times New Roman"/>
              </a:rPr>
              <a:t>systems </a:t>
            </a:r>
            <a:r>
              <a:rPr lang="en-US" dirty="0">
                <a:latin typeface="Times New Roman"/>
                <a:cs typeface="Times New Roman"/>
              </a:rPr>
              <a:t>nor steal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information.</a:t>
            </a:r>
            <a:endParaRPr lang="en-US" dirty="0">
              <a:latin typeface="Times New Roman"/>
              <a:cs typeface="Times New Roman"/>
            </a:endParaRPr>
          </a:p>
          <a:p>
            <a:pPr marL="287020" marR="3662045" indent="-287020" algn="just">
              <a:lnSpc>
                <a:spcPct val="12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Evaluate </a:t>
            </a:r>
            <a:r>
              <a:rPr lang="en-US" spc="-10" dirty="0">
                <a:latin typeface="Times New Roman"/>
                <a:cs typeface="Times New Roman"/>
              </a:rPr>
              <a:t>target </a:t>
            </a:r>
            <a:r>
              <a:rPr lang="en-US" spc="-10" dirty="0" smtClean="0">
                <a:latin typeface="Times New Roman"/>
                <a:cs typeface="Times New Roman"/>
              </a:rPr>
              <a:t>                 </a:t>
            </a:r>
            <a:r>
              <a:rPr lang="en-US" spc="-5" dirty="0" smtClean="0">
                <a:latin typeface="Times New Roman"/>
                <a:cs typeface="Times New Roman"/>
              </a:rPr>
              <a:t>systems  </a:t>
            </a:r>
            <a:r>
              <a:rPr lang="en-US" dirty="0" smtClean="0">
                <a:latin typeface="Times New Roman"/>
                <a:cs typeface="Times New Roman"/>
              </a:rPr>
              <a:t>security 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 report </a:t>
            </a:r>
            <a:r>
              <a:rPr lang="en-US" dirty="0">
                <a:latin typeface="Times New Roman"/>
                <a:cs typeface="Times New Roman"/>
              </a:rPr>
              <a:t>back to </a:t>
            </a:r>
            <a:r>
              <a:rPr lang="en-US" spc="-5" dirty="0">
                <a:latin typeface="Times New Roman"/>
                <a:cs typeface="Times New Roman"/>
              </a:rPr>
              <a:t>owners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about  the </a:t>
            </a:r>
            <a:r>
              <a:rPr lang="en-US" spc="-5" dirty="0">
                <a:latin typeface="Times New Roman"/>
                <a:cs typeface="Times New Roman"/>
              </a:rPr>
              <a:t>bugs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found</a:t>
            </a: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5068859" y="2308706"/>
            <a:ext cx="3971544" cy="2234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Hackers</a:t>
            </a:r>
            <a:r>
              <a:rPr lang="en-US" dirty="0"/>
              <a:t> 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A person </a:t>
            </a:r>
            <a:r>
              <a:rPr lang="en-US" spc="5" dirty="0">
                <a:latin typeface="Times New Roman"/>
                <a:cs typeface="Times New Roman"/>
              </a:rPr>
              <a:t>who </a:t>
            </a:r>
            <a:r>
              <a:rPr lang="en-US" dirty="0">
                <a:latin typeface="Times New Roman"/>
                <a:cs typeface="Times New Roman"/>
              </a:rPr>
              <a:t>enjoys learning</a:t>
            </a:r>
            <a:r>
              <a:rPr lang="en-US" spc="-2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details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programming </a:t>
            </a:r>
            <a:r>
              <a:rPr lang="en-US" dirty="0" smtClean="0">
                <a:latin typeface="Times New Roman"/>
                <a:cs typeface="Times New Roman"/>
              </a:rPr>
              <a:t>language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86385" marR="1050925" indent="-2863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A person </a:t>
            </a:r>
            <a:r>
              <a:rPr lang="en-US" spc="5" dirty="0">
                <a:latin typeface="Times New Roman"/>
                <a:cs typeface="Times New Roman"/>
              </a:rPr>
              <a:t>who </a:t>
            </a:r>
            <a:r>
              <a:rPr lang="en-US" dirty="0">
                <a:latin typeface="Times New Roman"/>
                <a:cs typeface="Times New Roman"/>
              </a:rPr>
              <a:t>enjoys actually</a:t>
            </a:r>
            <a:r>
              <a:rPr lang="en-US" spc="-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doing </a:t>
            </a:r>
            <a:r>
              <a:rPr lang="en-US" dirty="0" smtClean="0">
                <a:latin typeface="Times New Roman"/>
                <a:cs typeface="Times New Roman"/>
              </a:rPr>
              <a:t>      </a:t>
            </a:r>
          </a:p>
          <a:p>
            <a:pPr marL="0" marR="1050925" indent="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None/>
              <a:tabLst>
                <a:tab pos="286385" algn="l"/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programming.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lang="en-US" sz="3200" dirty="0">
              <a:latin typeface="Times New Roman"/>
              <a:cs typeface="Times New Roman"/>
            </a:endParaRPr>
          </a:p>
          <a:p>
            <a:pPr marL="286385" marR="1355725" indent="-28638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A person capable of</a:t>
            </a:r>
            <a:r>
              <a:rPr lang="en-US" spc="-2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appreciating 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marR="1355725" indent="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None/>
              <a:tabLst>
                <a:tab pos="286385" algn="l"/>
                <a:tab pos="28702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someone </a:t>
            </a:r>
            <a:r>
              <a:rPr lang="en-US" spc="-5" dirty="0">
                <a:latin typeface="Times New Roman"/>
                <a:cs typeface="Times New Roman"/>
              </a:rPr>
              <a:t>else's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hacking.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lang="en-US" sz="3200" dirty="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335280" algn="l"/>
                <a:tab pos="335915" algn="l"/>
              </a:tabLst>
            </a:pPr>
            <a:r>
              <a:rPr lang="en-US" dirty="0">
                <a:latin typeface="Times New Roman"/>
                <a:cs typeface="Times New Roman"/>
              </a:rPr>
              <a:t>A person who picks up </a:t>
            </a:r>
            <a:r>
              <a:rPr lang="en-US" spc="-5" dirty="0">
                <a:latin typeface="Times New Roman"/>
                <a:cs typeface="Times New Roman"/>
              </a:rPr>
              <a:t>programming</a:t>
            </a:r>
            <a:r>
              <a:rPr lang="en-US" spc="-180" dirty="0">
                <a:latin typeface="Times New Roman"/>
                <a:cs typeface="Times New Roman"/>
              </a:rPr>
              <a:t> </a:t>
            </a:r>
            <a:endParaRPr lang="en-US" spc="-180" dirty="0" smtClean="0">
              <a:latin typeface="Times New Roman"/>
              <a:cs typeface="Times New Roman"/>
            </a:endParaRPr>
          </a:p>
          <a:p>
            <a:pPr marL="12065" indent="0">
              <a:lnSpc>
                <a:spcPct val="100000"/>
              </a:lnSpc>
              <a:buClr>
                <a:srgbClr val="0AD0D9"/>
              </a:buClr>
              <a:buSzPct val="95000"/>
              <a:buNone/>
              <a:tabLst>
                <a:tab pos="335280" algn="l"/>
                <a:tab pos="335915" algn="l"/>
              </a:tabLst>
            </a:pPr>
            <a:r>
              <a:rPr lang="en-US" spc="-20" dirty="0" smtClean="0">
                <a:latin typeface="Times New Roman"/>
                <a:cs typeface="Times New Roman"/>
              </a:rPr>
              <a:t>quickly</a:t>
            </a:r>
            <a:r>
              <a:rPr lang="en-US" spc="-2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 2"/>
              <a:buChar char=""/>
            </a:pPr>
            <a:endParaRPr lang="en-US" sz="3200" dirty="0">
              <a:latin typeface="Times New Roman"/>
              <a:cs typeface="Times New Roman"/>
            </a:endParaRPr>
          </a:p>
          <a:p>
            <a:pPr marL="286385" marR="594360" indent="-286385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A person </a:t>
            </a:r>
            <a:r>
              <a:rPr lang="en-US" spc="5" dirty="0">
                <a:latin typeface="Times New Roman"/>
                <a:cs typeface="Times New Roman"/>
              </a:rPr>
              <a:t>who </a:t>
            </a:r>
            <a:r>
              <a:rPr lang="en-US" dirty="0">
                <a:latin typeface="Times New Roman"/>
                <a:cs typeface="Times New Roman"/>
              </a:rPr>
              <a:t>is an expert at a</a:t>
            </a:r>
            <a:r>
              <a:rPr lang="en-US" spc="-2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particular  </a:t>
            </a:r>
            <a:r>
              <a:rPr lang="en-US" spc="-5" dirty="0">
                <a:latin typeface="Times New Roman"/>
                <a:cs typeface="Times New Roman"/>
              </a:rPr>
              <a:t>programming </a:t>
            </a:r>
            <a:r>
              <a:rPr lang="en-US" dirty="0">
                <a:latin typeface="Times New Roman"/>
                <a:cs typeface="Times New Roman"/>
              </a:rPr>
              <a:t>language 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system.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6709025" y="1412782"/>
            <a:ext cx="2286000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7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Hackers hack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Just for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fun.</a:t>
            </a: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Show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off.</a:t>
            </a:r>
            <a:endParaRPr lang="en-US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Hack </a:t>
            </a:r>
            <a:r>
              <a:rPr lang="en-US" spc="-5" dirty="0">
                <a:latin typeface="Times New Roman"/>
                <a:cs typeface="Times New Roman"/>
              </a:rPr>
              <a:t>other </a:t>
            </a:r>
            <a:r>
              <a:rPr lang="en-US" spc="-5" dirty="0" smtClean="0">
                <a:latin typeface="Times New Roman"/>
                <a:cs typeface="Times New Roman"/>
              </a:rPr>
              <a:t>systems                          </a:t>
            </a:r>
          </a:p>
          <a:p>
            <a:pPr marL="12700" indent="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None/>
              <a:tabLst>
                <a:tab pos="287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secretly.</a:t>
            </a:r>
            <a:endParaRPr lang="en-US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Notify </a:t>
            </a:r>
            <a:r>
              <a:rPr lang="en-US" spc="-10" dirty="0">
                <a:latin typeface="Times New Roman"/>
                <a:cs typeface="Times New Roman"/>
              </a:rPr>
              <a:t>many </a:t>
            </a:r>
            <a:r>
              <a:rPr lang="en-US" spc="-5" dirty="0">
                <a:latin typeface="Times New Roman"/>
                <a:cs typeface="Times New Roman"/>
              </a:rPr>
              <a:t>people </a:t>
            </a:r>
            <a:r>
              <a:rPr lang="en-US" spc="-5" dirty="0" smtClean="0">
                <a:latin typeface="Times New Roman"/>
                <a:cs typeface="Times New Roman"/>
              </a:rPr>
              <a:t>their</a:t>
            </a:r>
          </a:p>
          <a:p>
            <a:pPr marL="12700" indent="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1071"/>
              <a:buNone/>
              <a:tabLst>
                <a:tab pos="28702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thought.</a:t>
            </a: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Steal important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information.</a:t>
            </a:r>
            <a:endParaRPr lang="en-US" dirty="0">
              <a:latin typeface="Times New Roman"/>
              <a:cs typeface="Times New Roman"/>
            </a:endParaRPr>
          </a:p>
          <a:p>
            <a:pPr marL="287020" marR="5080" indent="-287020">
              <a:lnSpc>
                <a:spcPts val="4029"/>
              </a:lnSpc>
              <a:spcBef>
                <a:spcPts val="250"/>
              </a:spcBef>
              <a:buClr>
                <a:srgbClr val="0AD0D9"/>
              </a:buClr>
              <a:buSzPct val="91071"/>
              <a:buFont typeface="Wingdings"/>
              <a:buChar char=""/>
              <a:tabLst>
                <a:tab pos="2870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Destroy </a:t>
            </a:r>
            <a:r>
              <a:rPr lang="en-US" spc="-30" dirty="0">
                <a:latin typeface="Times New Roman"/>
                <a:cs typeface="Times New Roman"/>
              </a:rPr>
              <a:t>enemy’s </a:t>
            </a:r>
            <a:r>
              <a:rPr lang="en-US" spc="-5" dirty="0">
                <a:latin typeface="Times New Roman"/>
                <a:cs typeface="Times New Roman"/>
              </a:rPr>
              <a:t>computer network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0" marR="5080" indent="0">
              <a:lnSpc>
                <a:spcPts val="4029"/>
              </a:lnSpc>
              <a:spcBef>
                <a:spcPts val="250"/>
              </a:spcBef>
              <a:buClr>
                <a:srgbClr val="0AD0D9"/>
              </a:buClr>
              <a:buSzPct val="91071"/>
              <a:buNone/>
              <a:tabLst>
                <a:tab pos="28702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during 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war.</a:t>
            </a:r>
            <a:endParaRPr lang="en-US" dirty="0"/>
          </a:p>
        </p:txBody>
      </p:sp>
      <p:sp>
        <p:nvSpPr>
          <p:cNvPr id="6" name="object 10"/>
          <p:cNvSpPr/>
          <p:nvPr/>
        </p:nvSpPr>
        <p:spPr>
          <a:xfrm>
            <a:off x="6267235" y="1214306"/>
            <a:ext cx="2661008" cy="2320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4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4607A"/>
                </a:solidFill>
                <a:latin typeface="Times New Roman"/>
                <a:cs typeface="Times New Roman"/>
              </a:rPr>
              <a:t>Ethical Hackers </a:t>
            </a:r>
            <a:r>
              <a:rPr lang="en-US" sz="40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but not </a:t>
            </a:r>
            <a:r>
              <a:rPr lang="en-US" sz="4000" b="1" dirty="0">
                <a:solidFill>
                  <a:srgbClr val="04607A"/>
                </a:solidFill>
                <a:latin typeface="Times New Roman"/>
                <a:cs typeface="Times New Roman"/>
              </a:rPr>
              <a:t>Criminal</a:t>
            </a:r>
            <a:r>
              <a:rPr lang="en-US" sz="4000" b="1" spc="-65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>
                <a:solidFill>
                  <a:srgbClr val="04607A"/>
                </a:solidFill>
                <a:latin typeface="Times New Roman"/>
                <a:cs typeface="Times New Roman"/>
              </a:rPr>
              <a:t>Hackers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24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Completely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trustworthy.</a:t>
            </a:r>
            <a:endParaRPr lang="en-US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460"/>
              </a:lnSpc>
              <a:spcBef>
                <a:spcPts val="8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Strong programming and computer</a:t>
            </a:r>
            <a:r>
              <a:rPr lang="en-US" spc="-1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networking  skills.</a:t>
            </a:r>
          </a:p>
          <a:p>
            <a:pPr marL="286385" marR="481330" indent="-274320">
              <a:lnSpc>
                <a:spcPts val="346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imes New Roman"/>
                <a:cs typeface="Times New Roman"/>
              </a:rPr>
              <a:t>Learn about the system and trying to find</a:t>
            </a:r>
            <a:r>
              <a:rPr lang="en-US" spc="-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its  weaknesses.</a:t>
            </a:r>
          </a:p>
          <a:p>
            <a:pPr marL="286385" marR="647700" indent="-274320">
              <a:lnSpc>
                <a:spcPts val="3460"/>
              </a:lnSpc>
              <a:spcBef>
                <a:spcPts val="7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pc="-25" dirty="0">
                <a:latin typeface="Times New Roman"/>
                <a:cs typeface="Times New Roman"/>
              </a:rPr>
              <a:t>Techniques </a:t>
            </a:r>
            <a:r>
              <a:rPr lang="en-US" dirty="0">
                <a:latin typeface="Times New Roman"/>
                <a:cs typeface="Times New Roman"/>
              </a:rPr>
              <a:t>of Criminal hackers-Detection-  Prevention.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Hackers: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3384" indent="-401320">
              <a:lnSpc>
                <a:spcPct val="100000"/>
              </a:lnSpc>
              <a:spcBef>
                <a:spcPts val="1060"/>
              </a:spcBef>
              <a:buClr>
                <a:srgbClr val="0AD0D9"/>
              </a:buClr>
              <a:buSzPct val="105555"/>
              <a:buFont typeface="Wingdings 2"/>
              <a:buChar char=""/>
              <a:tabLst>
                <a:tab pos="4140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Black </a:t>
            </a:r>
            <a:r>
              <a:rPr lang="en-US" spc="-5" dirty="0">
                <a:latin typeface="Times New Roman"/>
                <a:cs typeface="Times New Roman"/>
              </a:rPr>
              <a:t>Hat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Hacker      </a:t>
            </a:r>
            <a:endParaRPr lang="en-US" dirty="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960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393700" algn="l"/>
              </a:tabLst>
            </a:pPr>
            <a:r>
              <a:rPr lang="en-US" dirty="0">
                <a:latin typeface="Times New Roman"/>
                <a:cs typeface="Times New Roman"/>
              </a:rPr>
              <a:t>White Hat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Hacker</a:t>
            </a:r>
          </a:p>
          <a:p>
            <a:pPr marL="401320" indent="-38862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401320" algn="l"/>
              </a:tabLst>
            </a:pPr>
            <a:r>
              <a:rPr lang="en-US" dirty="0">
                <a:latin typeface="Times New Roman"/>
                <a:cs typeface="Times New Roman"/>
              </a:rPr>
              <a:t>Grey </a:t>
            </a:r>
            <a:r>
              <a:rPr lang="en-US" spc="-5" dirty="0">
                <a:latin typeface="Times New Roman"/>
                <a:cs typeface="Times New Roman"/>
              </a:rPr>
              <a:t>Hat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Hacker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6183330" y="1176131"/>
            <a:ext cx="2786009" cy="1680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5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2</vt:lpstr>
      <vt:lpstr>Office Theme</vt:lpstr>
      <vt:lpstr>ETHICAL HACKING </vt:lpstr>
      <vt:lpstr>PowerPoint Presentation</vt:lpstr>
      <vt:lpstr>  Contents:</vt:lpstr>
      <vt:lpstr>Introduction:</vt:lpstr>
      <vt:lpstr>Ethical Hacking:</vt:lpstr>
      <vt:lpstr>Who are Hackers ???</vt:lpstr>
      <vt:lpstr>Why do Hackers hack :</vt:lpstr>
      <vt:lpstr>Ethical Hackers but not Criminal Hackers </vt:lpstr>
      <vt:lpstr>Types of Hackers:</vt:lpstr>
      <vt:lpstr>Black Hat Hacker:</vt:lpstr>
      <vt:lpstr>White Hat Hacker:</vt:lpstr>
      <vt:lpstr>Grey Hat Hackers:</vt:lpstr>
      <vt:lpstr>What should do after hacked??: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2019-11-12T13:04:03Z</dcterms:modified>
</cp:coreProperties>
</file>