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2" r:id="rId1"/>
  </p:sldMasterIdLst>
  <p:sldIdLst>
    <p:sldId id="272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9" r:id="rId10"/>
    <p:sldId id="267" r:id="rId11"/>
    <p:sldId id="265" r:id="rId12"/>
    <p:sldId id="268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8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57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3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75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5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9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9DAF-5DD3-486D-93B5-537DF680E38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08E0FB-90BC-40E4-9F73-5C0C3D5E6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4" r:id="rId12"/>
    <p:sldLayoutId id="2147484325" r:id="rId13"/>
    <p:sldLayoutId id="2147484326" r:id="rId14"/>
    <p:sldLayoutId id="2147484327" r:id="rId15"/>
    <p:sldLayoutId id="2147484328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ltrasoun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ed_of_s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747" y="-329485"/>
            <a:ext cx="8825658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Sonic Weapons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7237" y="3412220"/>
            <a:ext cx="8825658" cy="861420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Group name: </a:t>
            </a:r>
            <a:r>
              <a:rPr lang="en-US" sz="28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ASI</a:t>
            </a:r>
            <a:r>
              <a:rPr lang="en-US" sz="2400" dirty="0" smtClean="0">
                <a:solidFill>
                  <a:schemeClr val="tx1"/>
                </a:solidFill>
              </a:rPr>
              <a:t>(Asjid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Subhani, Ibrar )              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Members id:  </a:t>
            </a:r>
            <a:r>
              <a:rPr lang="en-US" sz="2400" dirty="0" smtClean="0">
                <a:solidFill>
                  <a:schemeClr val="tx1"/>
                </a:solidFill>
              </a:rPr>
              <a:t>P19-0085 ( Asjid Tahir)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P19-0084(Hassan Subhani)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P19-0104(Ibrar Babar)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3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Earthquake</a:t>
            </a:r>
            <a:r>
              <a:rPr lang="en-US" sz="2800" dirty="0" smtClean="0"/>
              <a:t> is an example of ultrasonic waves.</a:t>
            </a:r>
          </a:p>
          <a:p>
            <a:r>
              <a:rPr lang="en-US" sz="2800" dirty="0" smtClean="0"/>
              <a:t>When earth quack come, resonance of unstable buildings match with the resonance of waves and amplitude of building increase.</a:t>
            </a:r>
          </a:p>
          <a:p>
            <a:r>
              <a:rPr lang="en-US" sz="2800" dirty="0" smtClean="0"/>
              <a:t>So due to this reason building fall down.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Effects: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Studies have found that exposure to high intensity 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 tooltip="Ultrasound"/>
              </a:rPr>
              <a:t>ultrasound</a:t>
            </a:r>
            <a:r>
              <a:rPr lang="en-US" sz="2800" dirty="0"/>
              <a:t> at frequencies from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700 kHz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3.6 MHz </a:t>
            </a:r>
            <a:r>
              <a:rPr lang="en-US" sz="2800" dirty="0"/>
              <a:t>can cause lung and intestinal damage in mice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can also effects and </a:t>
            </a:r>
            <a:r>
              <a:rPr lang="en-US" sz="2800" dirty="0"/>
              <a:t>d</a:t>
            </a:r>
            <a:r>
              <a:rPr lang="en-US" sz="2800" dirty="0" smtClean="0"/>
              <a:t>amages  ear drum and causes severe pain and disruption.</a:t>
            </a:r>
          </a:p>
          <a:p>
            <a:r>
              <a:rPr lang="en-US" sz="2800" dirty="0" smtClean="0"/>
              <a:t>Hearing loss.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7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Effects: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Infrasonic generators can cause negative emotions such as:</a:t>
            </a:r>
          </a:p>
          <a:p>
            <a:r>
              <a:rPr lang="en-US" sz="2800" dirty="0" smtClean="0"/>
              <a:t> fear,</a:t>
            </a:r>
          </a:p>
          <a:p>
            <a:r>
              <a:rPr lang="en-US" sz="2800" dirty="0" smtClean="0"/>
              <a:t> anxiety,</a:t>
            </a:r>
          </a:p>
          <a:p>
            <a:r>
              <a:rPr lang="en-US" sz="2800" dirty="0" smtClean="0"/>
              <a:t> or depression,</a:t>
            </a:r>
          </a:p>
          <a:p>
            <a:r>
              <a:rPr lang="en-US" sz="2800" dirty="0" smtClean="0"/>
              <a:t>It is a device which could also target the brain. </a:t>
            </a:r>
          </a:p>
          <a:p>
            <a:r>
              <a:rPr lang="en-US" sz="2800" dirty="0" smtClean="0"/>
              <a:t>These changes in brain frequencies cause changes in brain chemistry, which then influence thoughts and emotions.</a:t>
            </a:r>
          </a:p>
          <a:p>
            <a:r>
              <a:rPr lang="en-US" sz="2800" dirty="0" smtClean="0"/>
              <a:t> Furthermore, transmitting directed-energy using an exact frequency and modulation will trigger a precise chemical reaction in the brain, which, in turn will produce a specific emotion in the targeted individual.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japan a person made a bridge.</a:t>
            </a:r>
          </a:p>
          <a:p>
            <a:r>
              <a:rPr lang="en-US" sz="2800" dirty="0" smtClean="0"/>
              <a:t>And he don’t manage the frequency of bridge.</a:t>
            </a:r>
          </a:p>
          <a:p>
            <a:r>
              <a:rPr lang="en-US" sz="2800" dirty="0" smtClean="0"/>
              <a:t>Resonance of bridge match with resonance of sound of waves of air.</a:t>
            </a:r>
          </a:p>
          <a:p>
            <a:r>
              <a:rPr lang="en-US" sz="2800" dirty="0" smtClean="0"/>
              <a:t>Amplitude rise up.</a:t>
            </a:r>
          </a:p>
          <a:p>
            <a:r>
              <a:rPr lang="en-US" sz="2800" dirty="0" smtClean="0"/>
              <a:t>And bridge fall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-20191029-WA000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2591" y="563451"/>
            <a:ext cx="7057623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Questions?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</a:t>
            </a:r>
            <a:r>
              <a:rPr lang="en-US" sz="6000" dirty="0" smtClean="0">
                <a:solidFill>
                  <a:srgbClr val="00B050"/>
                </a:solidFill>
              </a:rPr>
              <a:t>Thank You!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6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are Sonic Weapons: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Sonic Weapons are those weapons which uses supersonic waves instead of bullets are named as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Sonic Weapons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Sonic Weapons are describes as:	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Sonic Bullets.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Sonic Grenades.					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Sonic Mines.			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Sonic Cannons.</a:t>
            </a:r>
          </a:p>
          <a:p>
            <a:r>
              <a:rPr lang="en-US" sz="2400" dirty="0" smtClean="0"/>
              <a:t>Sonic Weapons are actually based on the principle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supersonic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waves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Ultrasonic waves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3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Supersonic Waves: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Supersonic travel</a:t>
            </a:r>
            <a:r>
              <a:rPr lang="en-US" sz="2800" dirty="0"/>
              <a:t> is a rate of travel of an object that exceeds the </a:t>
            </a:r>
            <a:r>
              <a:rPr lang="en-US" sz="2800" dirty="0">
                <a:hlinkClick r:id="rId2" tooltip="Speed of sound"/>
              </a:rPr>
              <a:t>speed of sound</a:t>
            </a:r>
            <a:r>
              <a:rPr lang="en-US" sz="2800" dirty="0"/>
              <a:t> 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Supersonic waves are also named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Shock waves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supersonic waves or ultrasonic waves is like 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cone waves </a:t>
            </a:r>
            <a:r>
              <a:rPr lang="en-US" sz="2800" dirty="0" smtClean="0"/>
              <a:t>because their shape is like 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cone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They are also known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Hypersonic waves.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Frequency Range: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Sonic Weapons are those how’s frequency are more than the earing frequency of humans.</a:t>
            </a:r>
          </a:p>
          <a:p>
            <a:r>
              <a:rPr lang="en-US" sz="2800" dirty="0" smtClean="0"/>
              <a:t>Frequency of human earing is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20 Hz</a:t>
            </a:r>
            <a:r>
              <a:rPr lang="en-US" sz="2800" dirty="0" smtClean="0"/>
              <a:t> to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2000 Hz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Frequency by sonic weapons are too much high.</a:t>
            </a:r>
          </a:p>
          <a:p>
            <a:r>
              <a:rPr lang="en-US" sz="2800" dirty="0" smtClean="0"/>
              <a:t>Most of the weapons function between the frequency range of about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1 Hz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30 KHz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7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of Supersonic Waves: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29" y="230214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JET</a:t>
            </a:r>
            <a:r>
              <a:rPr lang="en-US" sz="2800" dirty="0" smtClean="0"/>
              <a:t> is an example if supersonic waves. </a:t>
            </a:r>
          </a:p>
          <a:p>
            <a:r>
              <a:rPr lang="en-US" sz="2800" dirty="0" smtClean="0"/>
              <a:t>Because Jet travel more then the speed of sound waves.</a:t>
            </a:r>
          </a:p>
          <a:p>
            <a:r>
              <a:rPr lang="en-US" sz="2800" dirty="0" smtClean="0"/>
              <a:t>  It produce supersonic waves around there and these waves are so dangerous that it can destroy a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83" y="751438"/>
            <a:ext cx="9632659" cy="51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USES OF SONIC WEAPONS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Sonic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Ultrasonic weapons </a:t>
            </a:r>
            <a:r>
              <a:rPr lang="en-US" sz="2800" dirty="0" smtClean="0"/>
              <a:t>are weapons of various types that use sound to injure, incapacitate or kill opponent.</a:t>
            </a:r>
          </a:p>
          <a:p>
            <a:r>
              <a:rPr lang="en-US" sz="2800" dirty="0" smtClean="0"/>
              <a:t>Some sonic weapons are currently in limited use or in research and development by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military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police</a:t>
            </a:r>
            <a:r>
              <a:rPr lang="en-US" sz="2800" dirty="0" smtClean="0"/>
              <a:t> forces.</a:t>
            </a:r>
            <a:endParaRPr lang="en-US" sz="2800" dirty="0"/>
          </a:p>
          <a:p>
            <a:r>
              <a:rPr lang="en-US" sz="2800" dirty="0" smtClean="0"/>
              <a:t>Lips reading.</a:t>
            </a:r>
          </a:p>
          <a:p>
            <a:r>
              <a:rPr lang="en-US" sz="2800" dirty="0" smtClean="0"/>
              <a:t>Chinese &amp; USA mini sonic weapons.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55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Frequency Ranges: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Below 20 hertz.</a:t>
            </a:r>
          </a:p>
          <a:p>
            <a:r>
              <a:rPr lang="en-US" sz="2800" dirty="0" smtClean="0"/>
              <a:t>Sonic knife.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Disadvantages: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 powered, low frequency sound from about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30 Hz </a:t>
            </a:r>
            <a:r>
              <a:rPr lang="en-US" sz="2800" dirty="0" smtClean="0"/>
              <a:t>to about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100 Hz </a:t>
            </a:r>
            <a:r>
              <a:rPr lang="en-US" sz="2800" dirty="0" smtClean="0"/>
              <a:t>causes the following biological effects: </a:t>
            </a:r>
          </a:p>
          <a:p>
            <a:r>
              <a:rPr lang="en-US" sz="2800" dirty="0" smtClean="0"/>
              <a:t>Blurred vision.</a:t>
            </a:r>
          </a:p>
          <a:p>
            <a:r>
              <a:rPr lang="en-US" sz="2800" dirty="0" smtClean="0"/>
              <a:t>Stomach Pain &amp; Vibration in brain.</a:t>
            </a:r>
          </a:p>
          <a:p>
            <a:r>
              <a:rPr lang="en-US" sz="2800" dirty="0" smtClean="0"/>
              <a:t>Pain or damage to internal organs and burn human cells.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3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451</Words>
  <Application>Microsoft Office PowerPoint</Application>
  <PresentationFormat>Widescreen</PresentationFormat>
  <Paragraphs>65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Baskerville Old Face</vt:lpstr>
      <vt:lpstr>Trebuchet MS</vt:lpstr>
      <vt:lpstr>Wingdings</vt:lpstr>
      <vt:lpstr>Wingdings 3</vt:lpstr>
      <vt:lpstr>Facet</vt:lpstr>
      <vt:lpstr>Sonic Weapons</vt:lpstr>
      <vt:lpstr>What are Sonic Weapons:</vt:lpstr>
      <vt:lpstr>Supersonic Waves:</vt:lpstr>
      <vt:lpstr>Frequency Range:</vt:lpstr>
      <vt:lpstr>Example of Supersonic Waves:</vt:lpstr>
      <vt:lpstr>PowerPoint Presentation</vt:lpstr>
      <vt:lpstr>USES OF SONIC WEAPONS :</vt:lpstr>
      <vt:lpstr>Frequency Ranges:</vt:lpstr>
      <vt:lpstr>Disadvantages:</vt:lpstr>
      <vt:lpstr>Example:</vt:lpstr>
      <vt:lpstr>Effects:</vt:lpstr>
      <vt:lpstr>Effects:</vt:lpstr>
      <vt:lpstr>Example: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NUCES</dc:creator>
  <cp:lastModifiedBy>NUCES</cp:lastModifiedBy>
  <cp:revision>32</cp:revision>
  <dcterms:created xsi:type="dcterms:W3CDTF">2019-10-28T15:26:18Z</dcterms:created>
  <dcterms:modified xsi:type="dcterms:W3CDTF">2019-10-29T06:58:42Z</dcterms:modified>
</cp:coreProperties>
</file>