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70" r:id="rId2"/>
    <p:sldId id="263" r:id="rId3"/>
    <p:sldId id="257" r:id="rId4"/>
    <p:sldId id="258" r:id="rId5"/>
    <p:sldId id="260" r:id="rId6"/>
    <p:sldId id="264" r:id="rId7"/>
    <p:sldId id="266" r:id="rId8"/>
    <p:sldId id="267" r:id="rId9"/>
    <p:sldId id="259" r:id="rId10"/>
    <p:sldId id="268"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0844" autoAdjust="0"/>
  </p:normalViewPr>
  <p:slideViewPr>
    <p:cSldViewPr snapToGrid="0">
      <p:cViewPr varScale="1">
        <p:scale>
          <a:sx n="68" d="100"/>
          <a:sy n="68" d="100"/>
        </p:scale>
        <p:origin x="8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55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088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19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5444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75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230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94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063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80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29005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576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49911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7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61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50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93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373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4664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17491"/>
            <a:ext cx="8825658" cy="2775876"/>
          </a:xfrm>
        </p:spPr>
        <p:txBody>
          <a:bodyPr/>
          <a:lstStyle/>
          <a:p>
            <a:r>
              <a:rPr lang="en-US" dirty="0" smtClean="0"/>
              <a:t>     Hill </a:t>
            </a:r>
            <a:r>
              <a:rPr lang="en-US" dirty="0"/>
              <a:t>Climb Racing</a:t>
            </a:r>
          </a:p>
        </p:txBody>
      </p:sp>
      <p:sp>
        <p:nvSpPr>
          <p:cNvPr id="3" name="Subtitle 2"/>
          <p:cNvSpPr>
            <a:spLocks noGrp="1"/>
          </p:cNvSpPr>
          <p:nvPr>
            <p:ph type="subTitle" idx="1"/>
          </p:nvPr>
        </p:nvSpPr>
        <p:spPr>
          <a:xfrm>
            <a:off x="1322363" y="3582309"/>
            <a:ext cx="8658250" cy="1749346"/>
          </a:xfrm>
        </p:spPr>
        <p:txBody>
          <a:bodyPr>
            <a:normAutofit fontScale="70000" lnSpcReduction="20000"/>
          </a:bodyPr>
          <a:lstStyle/>
          <a:p>
            <a:r>
              <a:rPr lang="en-US" sz="3200" b="1" u="sng" dirty="0">
                <a:solidFill>
                  <a:schemeClr val="tx1"/>
                </a:solidFill>
                <a:latin typeface="Arial Narrow" panose="020B0606020202030204" pitchFamily="34" charset="0"/>
              </a:rPr>
              <a:t>Group name:</a:t>
            </a:r>
            <a:r>
              <a:rPr lang="en-US" sz="3200" b="1" i="1" u="sng" dirty="0">
                <a:solidFill>
                  <a:schemeClr val="tx1"/>
                </a:solidFill>
                <a:latin typeface="Arial Narrow" panose="020B0606020202030204" pitchFamily="34" charset="0"/>
              </a:rPr>
              <a:t> </a:t>
            </a:r>
            <a:r>
              <a:rPr lang="en-US" sz="3200" b="1" i="1" u="sng" dirty="0" smtClean="0">
                <a:solidFill>
                  <a:schemeClr val="tx1"/>
                </a:solidFill>
                <a:latin typeface="Arial Narrow" panose="020B0606020202030204" pitchFamily="34" charset="0"/>
              </a:rPr>
              <a:t>   </a:t>
            </a:r>
            <a:r>
              <a:rPr lang="en-US" sz="3200" b="1" i="1" dirty="0" smtClean="0">
                <a:solidFill>
                  <a:schemeClr val="tx1"/>
                </a:solidFill>
              </a:rPr>
              <a:t>ASI   (</a:t>
            </a:r>
            <a:r>
              <a:rPr lang="en-US" sz="3200" dirty="0" smtClean="0">
                <a:solidFill>
                  <a:schemeClr val="tx1"/>
                </a:solidFill>
              </a:rPr>
              <a:t>Asjid</a:t>
            </a:r>
            <a:r>
              <a:rPr lang="en-US" sz="3200" dirty="0">
                <a:solidFill>
                  <a:schemeClr val="tx1"/>
                </a:solidFill>
              </a:rPr>
              <a:t>, Subhani, Ibrar)</a:t>
            </a:r>
          </a:p>
          <a:p>
            <a:r>
              <a:rPr lang="en-US" sz="3200" b="1" u="sng" dirty="0">
                <a:solidFill>
                  <a:schemeClr val="tx1"/>
                </a:solidFill>
                <a:latin typeface="Arial Narrow" panose="020B0606020202030204" pitchFamily="34" charset="0"/>
              </a:rPr>
              <a:t>Group </a:t>
            </a:r>
            <a:r>
              <a:rPr lang="en-US" sz="3200" b="1" u="sng" dirty="0" smtClean="0">
                <a:solidFill>
                  <a:schemeClr val="tx1"/>
                </a:solidFill>
                <a:latin typeface="Arial Narrow" panose="020B0606020202030204" pitchFamily="34" charset="0"/>
              </a:rPr>
              <a:t>members:      (</a:t>
            </a:r>
            <a:r>
              <a:rPr lang="en-US" sz="3200" dirty="0" smtClean="0">
                <a:solidFill>
                  <a:schemeClr val="tx1"/>
                </a:solidFill>
              </a:rPr>
              <a:t>Asjid</a:t>
            </a:r>
            <a:r>
              <a:rPr lang="en-US" sz="3200" dirty="0" smtClean="0">
                <a:solidFill>
                  <a:schemeClr val="tx1"/>
                </a:solidFill>
              </a:rPr>
              <a:t> Tahir p19-0085)</a:t>
            </a:r>
            <a:endParaRPr lang="en-US" sz="3200" dirty="0">
              <a:solidFill>
                <a:schemeClr val="tx1"/>
              </a:solidFill>
            </a:endParaRPr>
          </a:p>
          <a:p>
            <a:r>
              <a:rPr lang="en-US" sz="3200" dirty="0">
                <a:solidFill>
                  <a:schemeClr val="tx1"/>
                </a:solidFill>
              </a:rPr>
              <a:t>      </a:t>
            </a:r>
            <a:r>
              <a:rPr lang="en-US" sz="3200" dirty="0" smtClean="0">
                <a:solidFill>
                  <a:schemeClr val="tx1"/>
                </a:solidFill>
              </a:rPr>
              <a:t>                     </a:t>
            </a:r>
            <a:r>
              <a:rPr lang="en-US" sz="3200" dirty="0" smtClean="0">
                <a:solidFill>
                  <a:schemeClr val="tx1"/>
                </a:solidFill>
              </a:rPr>
              <a:t>      </a:t>
            </a:r>
            <a:r>
              <a:rPr lang="en-US" sz="3200" dirty="0" smtClean="0">
                <a:solidFill>
                  <a:schemeClr val="tx1"/>
                </a:solidFill>
              </a:rPr>
              <a:t>(</a:t>
            </a:r>
            <a:r>
              <a:rPr lang="en-US" sz="3200" dirty="0" smtClean="0">
                <a:solidFill>
                  <a:schemeClr val="tx1"/>
                </a:solidFill>
              </a:rPr>
              <a:t> </a:t>
            </a:r>
            <a:r>
              <a:rPr lang="en-US" sz="3200" dirty="0">
                <a:solidFill>
                  <a:schemeClr val="tx1"/>
                </a:solidFill>
              </a:rPr>
              <a:t>Hasaan</a:t>
            </a:r>
            <a:r>
              <a:rPr lang="en-US" sz="3200" dirty="0">
                <a:solidFill>
                  <a:schemeClr val="tx1"/>
                </a:solidFill>
              </a:rPr>
              <a:t> </a:t>
            </a:r>
            <a:r>
              <a:rPr lang="en-US" sz="3200" dirty="0" smtClean="0">
                <a:solidFill>
                  <a:schemeClr val="tx1"/>
                </a:solidFill>
              </a:rPr>
              <a:t>Subhani</a:t>
            </a:r>
            <a:r>
              <a:rPr lang="en-US" sz="3200" dirty="0">
                <a:solidFill>
                  <a:schemeClr val="tx1"/>
                </a:solidFill>
              </a:rPr>
              <a:t> </a:t>
            </a:r>
            <a:r>
              <a:rPr lang="en-US" sz="3200" dirty="0" smtClean="0">
                <a:solidFill>
                  <a:schemeClr val="tx1"/>
                </a:solidFill>
              </a:rPr>
              <a:t>p19-0084)</a:t>
            </a:r>
          </a:p>
          <a:p>
            <a:r>
              <a:rPr lang="en-US" sz="3200" dirty="0">
                <a:solidFill>
                  <a:schemeClr val="tx1"/>
                </a:solidFill>
              </a:rPr>
              <a:t> </a:t>
            </a:r>
            <a:r>
              <a:rPr lang="en-US" sz="3200" dirty="0" smtClean="0">
                <a:solidFill>
                  <a:schemeClr val="tx1"/>
                </a:solidFill>
              </a:rPr>
              <a:t>                          </a:t>
            </a:r>
            <a:r>
              <a:rPr lang="en-US" sz="3200" dirty="0" smtClean="0">
                <a:solidFill>
                  <a:schemeClr val="tx1"/>
                </a:solidFill>
              </a:rPr>
              <a:t>(</a:t>
            </a:r>
            <a:r>
              <a:rPr lang="en-US" sz="3200" dirty="0" smtClean="0">
                <a:solidFill>
                  <a:schemeClr val="tx1"/>
                </a:solidFill>
              </a:rPr>
              <a:t>Ibrar</a:t>
            </a:r>
            <a:r>
              <a:rPr lang="en-US" sz="3200" dirty="0" smtClean="0">
                <a:solidFill>
                  <a:schemeClr val="tx1"/>
                </a:solidFill>
              </a:rPr>
              <a:t> Babar</a:t>
            </a:r>
            <a:r>
              <a:rPr lang="en-US" sz="3200" dirty="0">
                <a:solidFill>
                  <a:schemeClr val="tx1"/>
                </a:solidFill>
              </a:rPr>
              <a:t> </a:t>
            </a:r>
            <a:r>
              <a:rPr lang="en-US" sz="3200" dirty="0" smtClean="0">
                <a:solidFill>
                  <a:schemeClr val="tx1"/>
                </a:solidFill>
              </a:rPr>
              <a:t>p19-0104)</a:t>
            </a:r>
            <a:endParaRPr lang="en-US" sz="3200" dirty="0">
              <a:solidFill>
                <a:schemeClr val="tx1"/>
              </a:solidFill>
            </a:endParaRPr>
          </a:p>
          <a:p>
            <a:endParaRPr lang="en-US" dirty="0"/>
          </a:p>
        </p:txBody>
      </p:sp>
    </p:spTree>
    <p:extLst>
      <p:ext uri="{BB962C8B-B14F-4D97-AF65-F5344CB8AC3E}">
        <p14:creationId xmlns:p14="http://schemas.microsoft.com/office/powerpoint/2010/main" val="1038418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Falling Down of CAR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speed of car rising up then a stage come when we cannot control car after applying keys.</a:t>
            </a:r>
          </a:p>
          <a:p>
            <a:endParaRPr lang="en-US" dirty="0" smtClean="0"/>
          </a:p>
          <a:p>
            <a:r>
              <a:rPr lang="en-US" dirty="0"/>
              <a:t>T</a:t>
            </a:r>
            <a:r>
              <a:rPr lang="en-US" dirty="0" smtClean="0"/>
              <a:t>here are many applications of physics applied on it, due to this reason car motion cannot be controlled.</a:t>
            </a:r>
          </a:p>
          <a:p>
            <a:endParaRPr lang="en-US" dirty="0"/>
          </a:p>
          <a:p>
            <a:pPr marL="0" indent="0">
              <a:buNone/>
            </a:pPr>
            <a:endParaRPr lang="en-US" dirty="0" smtClean="0"/>
          </a:p>
          <a:p>
            <a:r>
              <a:rPr lang="en-US" dirty="0" smtClean="0"/>
              <a:t>Car roll down and flipped.</a:t>
            </a:r>
            <a:endParaRPr lang="en-US" dirty="0"/>
          </a:p>
        </p:txBody>
      </p:sp>
    </p:spTree>
    <p:extLst>
      <p:ext uri="{BB962C8B-B14F-4D97-AF65-F5344CB8AC3E}">
        <p14:creationId xmlns:p14="http://schemas.microsoft.com/office/powerpoint/2010/main" val="3370567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endParaRPr lang="en-US" dirty="0"/>
          </a:p>
        </p:txBody>
      </p:sp>
      <p:pic>
        <p:nvPicPr>
          <p:cNvPr id="4" name="Slide"/>
          <p:cNvPicPr>
            <a:picLocks noChangeAspect="1"/>
          </p:cNvPicPr>
          <p:nvPr/>
        </p:nvPicPr>
        <p:blipFill>
          <a:blip r:embed="rId2" cstate="print"/>
          <a:stretch>
            <a:fillRect/>
          </a:stretch>
        </p:blipFill>
        <p:spPr>
          <a:xfrm>
            <a:off x="220940" y="135935"/>
            <a:ext cx="9828913" cy="6405542"/>
          </a:xfrm>
          <a:prstGeom prst="rect">
            <a:avLst/>
          </a:prstGeom>
        </p:spPr>
      </p:pic>
    </p:spTree>
    <p:extLst>
      <p:ext uri="{BB962C8B-B14F-4D97-AF65-F5344CB8AC3E}">
        <p14:creationId xmlns:p14="http://schemas.microsoft.com/office/powerpoint/2010/main" val="364422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ANY QUERIES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THANK YOU!!!!!!!</a:t>
            </a:r>
            <a:endParaRPr lang="en-US" dirty="0"/>
          </a:p>
        </p:txBody>
      </p:sp>
    </p:spTree>
    <p:extLst>
      <p:ext uri="{BB962C8B-B14F-4D97-AF65-F5344CB8AC3E}">
        <p14:creationId xmlns:p14="http://schemas.microsoft.com/office/powerpoint/2010/main" val="2691280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110" y="790575"/>
            <a:ext cx="6091707" cy="5276850"/>
          </a:xfrm>
          <a:prstGeom prst="rect">
            <a:avLst/>
          </a:prstGeom>
        </p:spPr>
      </p:pic>
    </p:spTree>
    <p:extLst>
      <p:ext uri="{BB962C8B-B14F-4D97-AF65-F5344CB8AC3E}">
        <p14:creationId xmlns:p14="http://schemas.microsoft.com/office/powerpoint/2010/main" val="183962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Hill Climb Racing</a:t>
            </a:r>
            <a:r>
              <a:rPr lang="en-US" dirty="0" smtClean="0"/>
              <a:t> is a </a:t>
            </a:r>
            <a:r>
              <a:rPr lang="en-US" b="1" dirty="0" smtClean="0"/>
              <a:t>Physics </a:t>
            </a:r>
            <a:r>
              <a:rPr lang="en-US" dirty="0" smtClean="0"/>
              <a:t>based game.</a:t>
            </a:r>
          </a:p>
          <a:p>
            <a:r>
              <a:rPr lang="en-US" dirty="0" smtClean="0"/>
              <a:t>This game is released </a:t>
            </a:r>
            <a:r>
              <a:rPr lang="en-US" dirty="0"/>
              <a:t>by the Finnish studio Fingersoft </a:t>
            </a:r>
            <a:r>
              <a:rPr lang="en-US" dirty="0" smtClean="0"/>
              <a:t>for Android and IOS</a:t>
            </a:r>
            <a:r>
              <a:rPr lang="en-US" dirty="0"/>
              <a:t>.</a:t>
            </a:r>
            <a:endParaRPr lang="en-US" dirty="0" smtClean="0"/>
          </a:p>
          <a:p>
            <a:r>
              <a:rPr lang="en-US" dirty="0"/>
              <a:t>Hill Climb Racing follows the story of an aspiring uphill racer, Newton Bill. </a:t>
            </a:r>
            <a:endParaRPr lang="en-US" dirty="0" smtClean="0"/>
          </a:p>
          <a:p>
            <a:r>
              <a:rPr lang="en-US" dirty="0" smtClean="0"/>
              <a:t>This </a:t>
            </a:r>
            <a:r>
              <a:rPr lang="en-US" dirty="0"/>
              <a:t>is a physics-based driving game where you help Newton drive up and down a hill while collecting coins and fuel </a:t>
            </a:r>
            <a:r>
              <a:rPr lang="en-US" dirty="0" smtClean="0"/>
              <a:t>tanks</a:t>
            </a:r>
            <a:r>
              <a:rPr lang="en-US" dirty="0" smtClean="0"/>
              <a:t>. </a:t>
            </a:r>
            <a:endParaRPr lang="en-US" dirty="0" smtClean="0"/>
          </a:p>
        </p:txBody>
      </p:sp>
    </p:spTree>
    <p:extLst>
      <p:ext uri="{BB962C8B-B14F-4D97-AF65-F5344CB8AC3E}">
        <p14:creationId xmlns:p14="http://schemas.microsoft.com/office/powerpoint/2010/main" val="4064676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53038"/>
            <a:ext cx="9601196" cy="1332962"/>
          </a:xfrm>
        </p:spPr>
        <p:txBody>
          <a:bodyPr/>
          <a:lstStyle/>
          <a:p>
            <a:r>
              <a:rPr lang="en-US" dirty="0" smtClean="0"/>
              <a:t>Control Key</a:t>
            </a:r>
            <a:endParaRPr lang="en-US" dirty="0"/>
          </a:p>
        </p:txBody>
      </p:sp>
      <p:sp>
        <p:nvSpPr>
          <p:cNvPr id="3" name="Content Placeholder 2"/>
          <p:cNvSpPr>
            <a:spLocks noGrp="1"/>
          </p:cNvSpPr>
          <p:nvPr>
            <p:ph idx="1"/>
          </p:nvPr>
        </p:nvSpPr>
        <p:spPr/>
        <p:txBody>
          <a:bodyPr/>
          <a:lstStyle/>
          <a:p>
            <a:r>
              <a:rPr lang="en-US" dirty="0"/>
              <a:t>Gauges for boost and RPM are also shown on the </a:t>
            </a:r>
            <a:r>
              <a:rPr lang="en-US" dirty="0" smtClean="0"/>
              <a:t>screen.</a:t>
            </a:r>
          </a:p>
          <a:p>
            <a:r>
              <a:rPr lang="en-US" dirty="0"/>
              <a:t>H</a:t>
            </a:r>
            <a:r>
              <a:rPr lang="en-US" dirty="0" smtClean="0"/>
              <a:t>elping </a:t>
            </a:r>
            <a:r>
              <a:rPr lang="en-US" dirty="0"/>
              <a:t>you keep track of how fast or how slow you are going</a:t>
            </a:r>
            <a:r>
              <a:rPr lang="en-US" dirty="0" smtClean="0"/>
              <a:t>.</a:t>
            </a:r>
          </a:p>
          <a:p>
            <a:r>
              <a:rPr lang="en-US" dirty="0" smtClean="0"/>
              <a:t>Aside </a:t>
            </a:r>
            <a:r>
              <a:rPr lang="en-US" dirty="0"/>
              <a:t>from collecting coins in purchasing car </a:t>
            </a:r>
            <a:r>
              <a:rPr lang="en-US" dirty="0" smtClean="0"/>
              <a:t>upgrades. </a:t>
            </a:r>
          </a:p>
          <a:p>
            <a:r>
              <a:rPr lang="en-US" dirty="0" smtClean="0"/>
              <a:t> </a:t>
            </a:r>
            <a:r>
              <a:rPr lang="en-US" dirty="0"/>
              <a:t>Newton has to collect fuel containers to keep his fuel tank full. </a:t>
            </a:r>
            <a:r>
              <a:rPr lang="en-US" dirty="0" smtClean="0"/>
              <a:t>If </a:t>
            </a:r>
            <a:r>
              <a:rPr lang="en-US" dirty="0"/>
              <a:t>you run out fuel, the game ends.</a:t>
            </a:r>
          </a:p>
        </p:txBody>
      </p:sp>
    </p:spTree>
    <p:extLst>
      <p:ext uri="{BB962C8B-B14F-4D97-AF65-F5344CB8AC3E}">
        <p14:creationId xmlns:p14="http://schemas.microsoft.com/office/powerpoint/2010/main" val="671987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idx="1"/>
          </p:nvPr>
        </p:nvSpPr>
        <p:spPr/>
        <p:txBody>
          <a:bodyPr>
            <a:normAutofit fontScale="92500"/>
          </a:bodyPr>
          <a:lstStyle/>
          <a:p>
            <a:r>
              <a:rPr lang="en-US" dirty="0"/>
              <a:t>You get to play four hill climbing environments </a:t>
            </a:r>
            <a:endParaRPr lang="en-US" dirty="0" smtClean="0"/>
          </a:p>
          <a:p>
            <a:r>
              <a:rPr lang="en-US" dirty="0"/>
              <a:t>T</a:t>
            </a:r>
            <a:r>
              <a:rPr lang="en-US" dirty="0" smtClean="0"/>
              <a:t>he countryside.</a:t>
            </a:r>
          </a:p>
          <a:p>
            <a:r>
              <a:rPr lang="en-US" dirty="0"/>
              <a:t>T</a:t>
            </a:r>
            <a:r>
              <a:rPr lang="en-US" dirty="0" smtClean="0"/>
              <a:t>he desert.</a:t>
            </a:r>
          </a:p>
          <a:p>
            <a:r>
              <a:rPr lang="en-US" dirty="0"/>
              <a:t>T</a:t>
            </a:r>
            <a:r>
              <a:rPr lang="en-US" dirty="0" smtClean="0"/>
              <a:t>he Arctic. </a:t>
            </a:r>
          </a:p>
          <a:p>
            <a:r>
              <a:rPr lang="en-US" dirty="0"/>
              <a:t>T</a:t>
            </a:r>
            <a:r>
              <a:rPr lang="en-US" dirty="0" smtClean="0"/>
              <a:t>he </a:t>
            </a:r>
            <a:r>
              <a:rPr lang="en-US" dirty="0"/>
              <a:t>moon. </a:t>
            </a:r>
            <a:endParaRPr lang="en-US" dirty="0" smtClean="0"/>
          </a:p>
          <a:p>
            <a:r>
              <a:rPr lang="en-US" dirty="0" smtClean="0"/>
              <a:t>First is countryside </a:t>
            </a:r>
            <a:r>
              <a:rPr lang="en-US" dirty="0"/>
              <a:t>level.</a:t>
            </a:r>
          </a:p>
          <a:p>
            <a:r>
              <a:rPr lang="en-US" dirty="0" smtClean="0"/>
              <a:t>Then in order to go next level we should have to gain specific coins asked by game.</a:t>
            </a:r>
            <a:endParaRPr lang="en-US" dirty="0"/>
          </a:p>
        </p:txBody>
      </p:sp>
    </p:spTree>
    <p:extLst>
      <p:ext uri="{BB962C8B-B14F-4D97-AF65-F5344CB8AC3E}">
        <p14:creationId xmlns:p14="http://schemas.microsoft.com/office/powerpoint/2010/main" val="3844572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FIELD OF PHYSICS</a:t>
            </a:r>
            <a:endParaRPr lang="en-US" dirty="0"/>
          </a:p>
        </p:txBody>
      </p:sp>
      <p:sp>
        <p:nvSpPr>
          <p:cNvPr id="3" name="Content Placeholder 2"/>
          <p:cNvSpPr>
            <a:spLocks noGrp="1"/>
          </p:cNvSpPr>
          <p:nvPr>
            <p:ph idx="1"/>
          </p:nvPr>
        </p:nvSpPr>
        <p:spPr/>
        <p:txBody>
          <a:bodyPr/>
          <a:lstStyle/>
          <a:p>
            <a:r>
              <a:rPr lang="en-US" dirty="0" smtClean="0"/>
              <a:t>When car is moving with normal speed on the hills, the car jump a little up but do not remain more time in air due to gravity.</a:t>
            </a:r>
          </a:p>
          <a:p>
            <a:endParaRPr lang="en-US" dirty="0"/>
          </a:p>
          <a:p>
            <a:endParaRPr lang="en-US" dirty="0" smtClean="0"/>
          </a:p>
          <a:p>
            <a:r>
              <a:rPr lang="en-US" dirty="0" smtClean="0"/>
              <a:t>But when car is moving with high speed on the hills, it jump up and remain more time in air at that time its gravitational force fall down, but when we press right key botton the its gravitational force rise up.</a:t>
            </a:r>
            <a:endParaRPr lang="en-US" dirty="0"/>
          </a:p>
        </p:txBody>
      </p:sp>
    </p:spTree>
    <p:extLst>
      <p:ext uri="{BB962C8B-B14F-4D97-AF65-F5344CB8AC3E}">
        <p14:creationId xmlns:p14="http://schemas.microsoft.com/office/powerpoint/2010/main" val="823970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741" y="850007"/>
            <a:ext cx="7753081" cy="4622106"/>
          </a:xfrm>
          <a:prstGeom prst="rect">
            <a:avLst/>
          </a:prstGeom>
        </p:spPr>
      </p:pic>
    </p:spTree>
    <p:extLst>
      <p:ext uri="{BB962C8B-B14F-4D97-AF65-F5344CB8AC3E}">
        <p14:creationId xmlns:p14="http://schemas.microsoft.com/office/powerpoint/2010/main" val="121225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067" y="1279981"/>
            <a:ext cx="8946541" cy="4195481"/>
          </a:xfrm>
        </p:spPr>
        <p:txBody>
          <a:bodyPr/>
          <a:lstStyle/>
          <a:p>
            <a:r>
              <a:rPr lang="en-US" b="1" dirty="0" smtClean="0"/>
              <a:t>PROJECTILE MOTION</a:t>
            </a:r>
          </a:p>
          <a:p>
            <a:endParaRPr lang="en-US" b="1" dirty="0" smtClean="0"/>
          </a:p>
          <a:p>
            <a:endParaRPr lang="en-US" b="1" dirty="0" smtClean="0"/>
          </a:p>
          <a:p>
            <a:r>
              <a:rPr lang="en-US" b="1" dirty="0" smtClean="0"/>
              <a:t>.UNIFORM VELOCITY</a:t>
            </a:r>
          </a:p>
          <a:p>
            <a:endParaRPr lang="en-US" b="1" dirty="0" smtClean="0"/>
          </a:p>
          <a:p>
            <a:endParaRPr lang="en-US" b="1" dirty="0" smtClean="0"/>
          </a:p>
          <a:p>
            <a:r>
              <a:rPr lang="en-US" b="1" dirty="0" smtClean="0"/>
              <a:t>GRAVITY CONTROL</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1726" y="687270"/>
            <a:ext cx="2836303" cy="16415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927" y="2680013"/>
            <a:ext cx="2975825" cy="18674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572" y="3377721"/>
            <a:ext cx="3066613" cy="2339460"/>
          </a:xfrm>
          <a:prstGeom prst="rect">
            <a:avLst/>
          </a:prstGeom>
        </p:spPr>
      </p:pic>
    </p:spTree>
    <p:extLst>
      <p:ext uri="{BB962C8B-B14F-4D97-AF65-F5344CB8AC3E}">
        <p14:creationId xmlns:p14="http://schemas.microsoft.com/office/powerpoint/2010/main" val="3346729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57" y="584998"/>
            <a:ext cx="10490535" cy="5609740"/>
          </a:xfrm>
          <a:prstGeom prst="rect">
            <a:avLst/>
          </a:prstGeom>
        </p:spPr>
      </p:pic>
    </p:spTree>
    <p:extLst>
      <p:ext uri="{BB962C8B-B14F-4D97-AF65-F5344CB8AC3E}">
        <p14:creationId xmlns:p14="http://schemas.microsoft.com/office/powerpoint/2010/main" val="396856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TotalTime>
  <Words>332</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Narrow</vt:lpstr>
      <vt:lpstr>Garamond</vt:lpstr>
      <vt:lpstr>Organic</vt:lpstr>
      <vt:lpstr>     Hill Climb Racing</vt:lpstr>
      <vt:lpstr>PowerPoint Presentation</vt:lpstr>
      <vt:lpstr>INTRODUCTION</vt:lpstr>
      <vt:lpstr>Control Key</vt:lpstr>
      <vt:lpstr>ENVIRONMENTS</vt:lpstr>
      <vt:lpstr>IN THE FIELD OF PHYSICS</vt:lpstr>
      <vt:lpstr>PowerPoint Presentation</vt:lpstr>
      <vt:lpstr>PowerPoint Presentation</vt:lpstr>
      <vt:lpstr>PowerPoint Presentation</vt:lpstr>
      <vt:lpstr>   Falling Down of CAR</vt:lpstr>
      <vt:lpstr> </vt:lpstr>
      <vt:lpstr>      ANY QUERIES ??????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Climb Racing</dc:title>
  <dc:creator>sch</dc:creator>
  <cp:lastModifiedBy>NUCES</cp:lastModifiedBy>
  <cp:revision>23</cp:revision>
  <dcterms:created xsi:type="dcterms:W3CDTF">2019-12-05T16:03:31Z</dcterms:created>
  <dcterms:modified xsi:type="dcterms:W3CDTF">2019-12-05T18:17:41Z</dcterms:modified>
</cp:coreProperties>
</file>