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8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1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7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2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83C43A-AA9C-439B-890F-1D990C3A0637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E2B7FA-ED9D-47FD-81A9-AA880E3816E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FA47E-EBAC-489A-831A-C513F75B7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363477-49B1-41EB-BC8D-85F0CEEAC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9687" y="4662211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 err="1" smtClean="0"/>
              <a:t>Ibrar</a:t>
            </a:r>
            <a:r>
              <a:rPr lang="en-US" dirty="0" smtClean="0"/>
              <a:t> Babar(19P-0104)</a:t>
            </a:r>
          </a:p>
          <a:p>
            <a:r>
              <a:rPr lang="en-US" dirty="0" err="1" smtClean="0"/>
              <a:t>Asjid</a:t>
            </a:r>
            <a:r>
              <a:rPr lang="en-US" dirty="0" smtClean="0"/>
              <a:t> Tahir (19P-0085)</a:t>
            </a:r>
          </a:p>
          <a:p>
            <a:r>
              <a:rPr lang="en-US" dirty="0" smtClean="0"/>
              <a:t>Usman </a:t>
            </a:r>
            <a:r>
              <a:rPr lang="en-US" dirty="0" err="1" smtClean="0"/>
              <a:t>Manzoor</a:t>
            </a:r>
            <a:r>
              <a:rPr lang="en-US" dirty="0" smtClean="0"/>
              <a:t>(19P-0068)</a:t>
            </a:r>
          </a:p>
          <a:p>
            <a:r>
              <a:rPr lang="en-US" dirty="0" smtClean="0"/>
              <a:t>Umar Farooq(19P-0065)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72633-85C7-4C69-8A2F-A2F7ED80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dirty="0"/>
              <a:t>How unethical are we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55939-C082-46EA-9C1B-615D15C6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3671"/>
            <a:ext cx="10677939" cy="5340626"/>
          </a:xfrm>
        </p:spPr>
        <p:txBody>
          <a:bodyPr>
            <a:normAutofit/>
          </a:bodyPr>
          <a:lstStyle/>
          <a:p>
            <a:r>
              <a:rPr lang="en-US" sz="2800" b="1" dirty="0"/>
              <a:t>Everyone thinks that they are ethical but they are not !</a:t>
            </a:r>
          </a:p>
          <a:p>
            <a:pPr lvl="1"/>
            <a:r>
              <a:rPr lang="en-US" sz="2800" dirty="0"/>
              <a:t>Research shows that it isn’t</a:t>
            </a:r>
          </a:p>
          <a:p>
            <a:pPr lvl="1"/>
            <a:r>
              <a:rPr lang="en-US" sz="2800" dirty="0"/>
              <a:t>Race/religion/nationality brings unbiases decision</a:t>
            </a:r>
          </a:p>
          <a:p>
            <a:pPr marL="310896" lvl="2" indent="0">
              <a:buNone/>
            </a:pPr>
            <a:endParaRPr lang="en-US" sz="2400" dirty="0"/>
          </a:p>
          <a:p>
            <a:pPr marL="310896" lvl="2" indent="0">
              <a:buNone/>
            </a:pPr>
            <a:r>
              <a:rPr lang="en-US" sz="2800" dirty="0"/>
              <a:t>The following are its type:</a:t>
            </a:r>
          </a:p>
          <a:p>
            <a:pPr marL="310896" lvl="2" indent="0">
              <a:buNone/>
            </a:pPr>
            <a:endParaRPr lang="en-US" sz="2800" dirty="0"/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Implicit form of prejudice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In group favoritism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Tendency to overclaim credit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Conflict to one's interest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0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BB38E-2379-4C31-B4FB-D38111CA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10818"/>
            <a:ext cx="9720073" cy="967408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Types</a:t>
            </a:r>
            <a:r>
              <a:rPr lang="en-US" sz="5400" dirty="0"/>
              <a:t>:</a:t>
            </a:r>
            <a:r>
              <a:rPr lang="en-US" sz="5400" b="1" dirty="0"/>
              <a:t> </a:t>
            </a:r>
            <a:br>
              <a:rPr lang="en-US" sz="5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BE5434-806B-4985-B654-EDFA406D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033670"/>
            <a:ext cx="9720073" cy="5315446"/>
          </a:xfrm>
        </p:spPr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endParaRPr lang="en-US" sz="2800" b="1" dirty="0"/>
          </a:p>
          <a:p>
            <a:pPr marL="585216" lvl="1" indent="-457200">
              <a:buFont typeface="+mj-lt"/>
              <a:buAutoNum type="arabicPeriod"/>
            </a:pPr>
            <a:r>
              <a:rPr lang="en-US" sz="2800" b="1" dirty="0"/>
              <a:t>Implicit form of prejudice</a:t>
            </a:r>
          </a:p>
          <a:p>
            <a:pPr lvl="2"/>
            <a:r>
              <a:rPr lang="en-US" sz="2400" dirty="0"/>
              <a:t>Preference for one race over another without even aware of the bias</a:t>
            </a:r>
          </a:p>
          <a:p>
            <a:pPr lvl="2"/>
            <a:r>
              <a:rPr lang="en-US" sz="2400" dirty="0"/>
              <a:t>Implicit: Person is unaware of the bias</a:t>
            </a:r>
          </a:p>
          <a:p>
            <a:pPr marL="585216" lvl="1" indent="-457200">
              <a:buFont typeface="+mj-lt"/>
              <a:buAutoNum type="arabicPeriod"/>
            </a:pPr>
            <a:endParaRPr lang="en-US" sz="2800" b="1" dirty="0"/>
          </a:p>
          <a:p>
            <a:pPr marL="585216" lvl="1" indent="-457200">
              <a:buFont typeface="+mj-lt"/>
              <a:buAutoNum type="arabicPeriod"/>
            </a:pPr>
            <a:r>
              <a:rPr lang="en-US" sz="2800" b="1" dirty="0"/>
              <a:t>IAT</a:t>
            </a:r>
          </a:p>
          <a:p>
            <a:pPr lvl="2"/>
            <a:r>
              <a:rPr lang="en-US" sz="2400" dirty="0"/>
              <a:t>Implicit Associate test</a:t>
            </a:r>
          </a:p>
          <a:p>
            <a:pPr lvl="2"/>
            <a:r>
              <a:rPr lang="en-US" sz="2400" dirty="0"/>
              <a:t>Rapid test to classify variety of images &amp; words </a:t>
            </a:r>
          </a:p>
          <a:p>
            <a:pPr lvl="2"/>
            <a:r>
              <a:rPr lang="en-US" sz="2400" dirty="0"/>
              <a:t>Tony Green Wald, professor in University brown of Washington created this.</a:t>
            </a:r>
          </a:p>
          <a:p>
            <a:pPr lvl="2"/>
            <a:r>
              <a:rPr lang="en-US" sz="2400" dirty="0"/>
              <a:t>test exposes difference between conscious and unconscious attitude toward people of different nationality races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49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FF355-AFD3-4653-BD96-75DC0608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9829800" cy="1590261"/>
          </a:xfrm>
        </p:spPr>
        <p:txBody>
          <a:bodyPr/>
          <a:lstStyle/>
          <a:p>
            <a:r>
              <a:rPr lang="en-US" sz="5400" dirty="0"/>
              <a:t>Bias that favors one group: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C66089-BAB9-42F8-ABFC-C43F0D2B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8226"/>
            <a:ext cx="9829801" cy="4931134"/>
          </a:xfrm>
        </p:spPr>
        <p:txBody>
          <a:bodyPr/>
          <a:lstStyle/>
          <a:p>
            <a:pPr lvl="2"/>
            <a:r>
              <a:rPr lang="en-US" sz="2800" dirty="0"/>
              <a:t>Arises from competition between groups</a:t>
            </a:r>
          </a:p>
          <a:p>
            <a:pPr lvl="2"/>
            <a:r>
              <a:rPr lang="en-US" sz="2800" dirty="0"/>
              <a:t>Some people don’t do favor to those who are different from them</a:t>
            </a:r>
          </a:p>
          <a:p>
            <a:pPr lvl="2"/>
            <a:r>
              <a:rPr lang="en-US" sz="2800" dirty="0"/>
              <a:t>e.g. (different nationality/Race/)</a:t>
            </a:r>
          </a:p>
          <a:p>
            <a:pPr lvl="2"/>
            <a:r>
              <a:rPr lang="en-US" sz="2800" dirty="0"/>
              <a:t>companies giving bonuses to encourage employees to tell others about job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5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99CD194-9083-4C9F-B379-B9D10947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371062"/>
            <a:ext cx="10575235" cy="6135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How to deal with unconscious bias: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Collecting data: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knowing the contribution of everyone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to evaluate accurate compensation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Shape your environment: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Environment can have an impact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And can plant a bise in our brain</a:t>
            </a:r>
          </a:p>
          <a:p>
            <a:pPr marL="411480" indent="-457200">
              <a:buFont typeface="+mj-lt"/>
              <a:buAutoNum type="arabicPeriod"/>
            </a:pPr>
            <a:r>
              <a:rPr lang="en-US" sz="2800" b="1" dirty="0"/>
              <a:t>Broaden your decision making: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Examining your decision from a different prospective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051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F6C8D-02A4-4107-BC30-28B8B803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40"/>
            <a:ext cx="9829800" cy="1205948"/>
          </a:xfrm>
        </p:spPr>
        <p:txBody>
          <a:bodyPr/>
          <a:lstStyle/>
          <a:p>
            <a:r>
              <a:rPr lang="en-US" dirty="0"/>
              <a:t>vigilant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697F99-A6E4-4ADE-A6C6-630D0277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05948"/>
            <a:ext cx="9829801" cy="51034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Knowing the contribution of every 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Not making bias decisions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Has a broad mind and evaluate on everyone’s prospective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128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725</TotalTime>
  <Words>240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Group Presentation</vt:lpstr>
      <vt:lpstr>How unethical are we ? </vt:lpstr>
      <vt:lpstr>Types:  </vt:lpstr>
      <vt:lpstr>Bias that favors one group:</vt:lpstr>
      <vt:lpstr>PowerPoint Presentation</vt:lpstr>
      <vt:lpstr>vigilant manager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Muhammad Usman</dc:creator>
  <cp:lastModifiedBy>someone234151@gmail.com</cp:lastModifiedBy>
  <cp:revision>11</cp:revision>
  <dcterms:created xsi:type="dcterms:W3CDTF">2020-11-09T03:59:27Z</dcterms:created>
  <dcterms:modified xsi:type="dcterms:W3CDTF">2020-11-11T18:45:17Z</dcterms:modified>
</cp:coreProperties>
</file>