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60" r:id="rId6"/>
    <p:sldId id="259" r:id="rId7"/>
    <p:sldId id="274" r:id="rId8"/>
    <p:sldId id="262" r:id="rId9"/>
    <p:sldId id="263" r:id="rId10"/>
    <p:sldId id="264" r:id="rId11"/>
    <p:sldId id="275" r:id="rId12"/>
    <p:sldId id="261" r:id="rId13"/>
    <p:sldId id="272" r:id="rId14"/>
    <p:sldId id="265" r:id="rId15"/>
    <p:sldId id="269" r:id="rId16"/>
    <p:sldId id="266" r:id="rId17"/>
    <p:sldId id="268" r:id="rId18"/>
    <p:sldId id="267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90A7-F760-4E08-A32A-485758CBA2B0}" v="7" dt="2024-12-03T01:48:55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hah" userId="4f973cff-0182-454e-9ed7-0603705c1acd" providerId="ADAL" clId="{080590A7-F760-4E08-A32A-485758CBA2B0}"/>
    <pc:docChg chg="undo redo custSel addSld delSld modSld sldOrd">
      <pc:chgData name="AliShah" userId="4f973cff-0182-454e-9ed7-0603705c1acd" providerId="ADAL" clId="{080590A7-F760-4E08-A32A-485758CBA2B0}" dt="2024-12-03T03:09:13.674" v="9729" actId="20577"/>
      <pc:docMkLst>
        <pc:docMk/>
      </pc:docMkLst>
      <pc:sldChg chg="delSp modSp mod">
        <pc:chgData name="AliShah" userId="4f973cff-0182-454e-9ed7-0603705c1acd" providerId="ADAL" clId="{080590A7-F760-4E08-A32A-485758CBA2B0}" dt="2024-12-03T00:39:03.931" v="3066" actId="1076"/>
        <pc:sldMkLst>
          <pc:docMk/>
          <pc:sldMk cId="2410921" sldId="256"/>
        </pc:sldMkLst>
        <pc:spChg chg="mod">
          <ac:chgData name="AliShah" userId="4f973cff-0182-454e-9ed7-0603705c1acd" providerId="ADAL" clId="{080590A7-F760-4E08-A32A-485758CBA2B0}" dt="2024-12-02T23:20:34.227" v="11" actId="1076"/>
          <ac:spMkLst>
            <pc:docMk/>
            <pc:sldMk cId="2410921" sldId="256"/>
            <ac:spMk id="6" creationId="{A5F07378-27D1-C655-0E50-D810144FAFDA}"/>
          </ac:spMkLst>
        </pc:spChg>
        <pc:spChg chg="mod">
          <ac:chgData name="AliShah" userId="4f973cff-0182-454e-9ed7-0603705c1acd" providerId="ADAL" clId="{080590A7-F760-4E08-A32A-485758CBA2B0}" dt="2024-12-03T00:39:03.931" v="3066" actId="1076"/>
          <ac:spMkLst>
            <pc:docMk/>
            <pc:sldMk cId="2410921" sldId="256"/>
            <ac:spMk id="7" creationId="{828CD95C-E7F6-CDFF-3E20-D7E07846BC8C}"/>
          </ac:spMkLst>
        </pc:spChg>
        <pc:picChg chg="del">
          <ac:chgData name="AliShah" userId="4f973cff-0182-454e-9ed7-0603705c1acd" providerId="ADAL" clId="{080590A7-F760-4E08-A32A-485758CBA2B0}" dt="2024-12-02T23:20:20.494" v="0" actId="478"/>
          <ac:picMkLst>
            <pc:docMk/>
            <pc:sldMk cId="2410921" sldId="256"/>
            <ac:picMk id="9" creationId="{A8003F88-7D44-0E58-B839-204D1ECC07F4}"/>
          </ac:picMkLst>
        </pc:picChg>
      </pc:sldChg>
      <pc:sldChg chg="delSp modSp add mod">
        <pc:chgData name="AliShah" userId="4f973cff-0182-454e-9ed7-0603705c1acd" providerId="ADAL" clId="{080590A7-F760-4E08-A32A-485758CBA2B0}" dt="2024-12-02T23:21:12.989" v="41" actId="1076"/>
        <pc:sldMkLst>
          <pc:docMk/>
          <pc:sldMk cId="1813316288" sldId="257"/>
        </pc:sldMkLst>
        <pc:spChg chg="del">
          <ac:chgData name="AliShah" userId="4f973cff-0182-454e-9ed7-0603705c1acd" providerId="ADAL" clId="{080590A7-F760-4E08-A32A-485758CBA2B0}" dt="2024-12-02T23:21:07.549" v="39" actId="478"/>
          <ac:spMkLst>
            <pc:docMk/>
            <pc:sldMk cId="1813316288" sldId="257"/>
            <ac:spMk id="5" creationId="{6DFAF4C4-3FE7-A356-DF48-F5F982F69533}"/>
          </ac:spMkLst>
        </pc:spChg>
        <pc:spChg chg="mod">
          <ac:chgData name="AliShah" userId="4f973cff-0182-454e-9ed7-0603705c1acd" providerId="ADAL" clId="{080590A7-F760-4E08-A32A-485758CBA2B0}" dt="2024-12-02T23:21:12.989" v="41" actId="1076"/>
          <ac:spMkLst>
            <pc:docMk/>
            <pc:sldMk cId="1813316288" sldId="257"/>
            <ac:spMk id="6" creationId="{2AC032CF-FB60-A269-0E1B-2A91C56E4E14}"/>
          </ac:spMkLst>
        </pc:spChg>
        <pc:spChg chg="del">
          <ac:chgData name="AliShah" userId="4f973cff-0182-454e-9ed7-0603705c1acd" providerId="ADAL" clId="{080590A7-F760-4E08-A32A-485758CBA2B0}" dt="2024-12-02T23:21:09.425" v="40" actId="478"/>
          <ac:spMkLst>
            <pc:docMk/>
            <pc:sldMk cId="1813316288" sldId="257"/>
            <ac:spMk id="7" creationId="{8996451A-A80F-450C-B46D-33E23C845550}"/>
          </ac:spMkLst>
        </pc:spChg>
      </pc:sldChg>
      <pc:sldChg chg="modSp add mod">
        <pc:chgData name="AliShah" userId="4f973cff-0182-454e-9ed7-0603705c1acd" providerId="ADAL" clId="{080590A7-F760-4E08-A32A-485758CBA2B0}" dt="2024-12-03T03:09:13.674" v="9729" actId="20577"/>
        <pc:sldMkLst>
          <pc:docMk/>
          <pc:sldMk cId="1813452806" sldId="258"/>
        </pc:sldMkLst>
        <pc:spChg chg="mod">
          <ac:chgData name="AliShah" userId="4f973cff-0182-454e-9ed7-0603705c1acd" providerId="ADAL" clId="{080590A7-F760-4E08-A32A-485758CBA2B0}" dt="2024-12-03T03:09:13.674" v="9729" actId="20577"/>
          <ac:spMkLst>
            <pc:docMk/>
            <pc:sldMk cId="1813452806" sldId="258"/>
            <ac:spMk id="6" creationId="{63999C51-B340-CA87-77A1-239B54FFB547}"/>
          </ac:spMkLst>
        </pc:spChg>
      </pc:sldChg>
      <pc:sldChg chg="modSp add mod ord">
        <pc:chgData name="AliShah" userId="4f973cff-0182-454e-9ed7-0603705c1acd" providerId="ADAL" clId="{080590A7-F760-4E08-A32A-485758CBA2B0}" dt="2024-12-03T01:42:25.459" v="9109" actId="1076"/>
        <pc:sldMkLst>
          <pc:docMk/>
          <pc:sldMk cId="3460783434" sldId="259"/>
        </pc:sldMkLst>
        <pc:spChg chg="mod">
          <ac:chgData name="AliShah" userId="4f973cff-0182-454e-9ed7-0603705c1acd" providerId="ADAL" clId="{080590A7-F760-4E08-A32A-485758CBA2B0}" dt="2024-12-03T01:42:25.459" v="9109" actId="1076"/>
          <ac:spMkLst>
            <pc:docMk/>
            <pc:sldMk cId="3460783434" sldId="259"/>
            <ac:spMk id="6" creationId="{68C1E05A-A83F-43E2-4528-FECDB23003B6}"/>
          </ac:spMkLst>
        </pc:spChg>
      </pc:sldChg>
      <pc:sldChg chg="del">
        <pc:chgData name="AliShah" userId="4f973cff-0182-454e-9ed7-0603705c1acd" providerId="ADAL" clId="{080590A7-F760-4E08-A32A-485758CBA2B0}" dt="2024-12-02T23:20:52.204" v="12" actId="47"/>
        <pc:sldMkLst>
          <pc:docMk/>
          <pc:sldMk cId="3462612797" sldId="259"/>
        </pc:sldMkLst>
      </pc:sldChg>
      <pc:sldChg chg="addSp delSp modSp add mod">
        <pc:chgData name="AliShah" userId="4f973cff-0182-454e-9ed7-0603705c1acd" providerId="ADAL" clId="{080590A7-F760-4E08-A32A-485758CBA2B0}" dt="2024-12-03T00:24:09.083" v="1647" actId="1076"/>
        <pc:sldMkLst>
          <pc:docMk/>
          <pc:sldMk cId="989238890" sldId="260"/>
        </pc:sldMkLst>
        <pc:spChg chg="add mod">
          <ac:chgData name="AliShah" userId="4f973cff-0182-454e-9ed7-0603705c1acd" providerId="ADAL" clId="{080590A7-F760-4E08-A32A-485758CBA2B0}" dt="2024-12-03T00:24:09.083" v="1647" actId="1076"/>
          <ac:spMkLst>
            <pc:docMk/>
            <pc:sldMk cId="989238890" sldId="260"/>
            <ac:spMk id="2" creationId="{32C6D9B6-2C9B-1638-9B8C-4F5658439FB9}"/>
          </ac:spMkLst>
        </pc:spChg>
        <pc:spChg chg="del">
          <ac:chgData name="AliShah" userId="4f973cff-0182-454e-9ed7-0603705c1acd" providerId="ADAL" clId="{080590A7-F760-4E08-A32A-485758CBA2B0}" dt="2024-12-03T00:13:36.461" v="556" actId="478"/>
          <ac:spMkLst>
            <pc:docMk/>
            <pc:sldMk cId="989238890" sldId="260"/>
            <ac:spMk id="6" creationId="{1463A760-5D24-B1ED-E9E9-846BEF1D715D}"/>
          </ac:spMkLst>
        </pc:spChg>
      </pc:sldChg>
      <pc:sldChg chg="del">
        <pc:chgData name="AliShah" userId="4f973cff-0182-454e-9ed7-0603705c1acd" providerId="ADAL" clId="{080590A7-F760-4E08-A32A-485758CBA2B0}" dt="2024-12-02T23:20:52.204" v="12" actId="47"/>
        <pc:sldMkLst>
          <pc:docMk/>
          <pc:sldMk cId="2359336607" sldId="260"/>
        </pc:sldMkLst>
      </pc:sldChg>
      <pc:sldChg chg="del">
        <pc:chgData name="AliShah" userId="4f973cff-0182-454e-9ed7-0603705c1acd" providerId="ADAL" clId="{080590A7-F760-4E08-A32A-485758CBA2B0}" dt="2024-12-02T23:20:52.204" v="12" actId="47"/>
        <pc:sldMkLst>
          <pc:docMk/>
          <pc:sldMk cId="3092744790" sldId="261"/>
        </pc:sldMkLst>
      </pc:sldChg>
      <pc:sldChg chg="modSp add mod ord">
        <pc:chgData name="AliShah" userId="4f973cff-0182-454e-9ed7-0603705c1acd" providerId="ADAL" clId="{080590A7-F760-4E08-A32A-485758CBA2B0}" dt="2024-12-03T01:18:51.173" v="7889" actId="20577"/>
        <pc:sldMkLst>
          <pc:docMk/>
          <pc:sldMk cId="4005961721" sldId="261"/>
        </pc:sldMkLst>
        <pc:spChg chg="mod">
          <ac:chgData name="AliShah" userId="4f973cff-0182-454e-9ed7-0603705c1acd" providerId="ADAL" clId="{080590A7-F760-4E08-A32A-485758CBA2B0}" dt="2024-12-03T01:18:51.173" v="7889" actId="20577"/>
          <ac:spMkLst>
            <pc:docMk/>
            <pc:sldMk cId="4005961721" sldId="261"/>
            <ac:spMk id="2" creationId="{FA2AC1EC-D4D2-280A-7F70-47A2059D05C1}"/>
          </ac:spMkLst>
        </pc:spChg>
      </pc:sldChg>
      <pc:sldChg chg="del">
        <pc:chgData name="AliShah" userId="4f973cff-0182-454e-9ed7-0603705c1acd" providerId="ADAL" clId="{080590A7-F760-4E08-A32A-485758CBA2B0}" dt="2024-12-02T23:20:52.204" v="12" actId="47"/>
        <pc:sldMkLst>
          <pc:docMk/>
          <pc:sldMk cId="2421502832" sldId="262"/>
        </pc:sldMkLst>
      </pc:sldChg>
      <pc:sldChg chg="modSp add mod ord">
        <pc:chgData name="AliShah" userId="4f973cff-0182-454e-9ed7-0603705c1acd" providerId="ADAL" clId="{080590A7-F760-4E08-A32A-485758CBA2B0}" dt="2024-12-03T00:36:57.916" v="2988" actId="1076"/>
        <pc:sldMkLst>
          <pc:docMk/>
          <pc:sldMk cId="3469185736" sldId="262"/>
        </pc:sldMkLst>
        <pc:spChg chg="mod">
          <ac:chgData name="AliShah" userId="4f973cff-0182-454e-9ed7-0603705c1acd" providerId="ADAL" clId="{080590A7-F760-4E08-A32A-485758CBA2B0}" dt="2024-12-03T00:36:57.916" v="2988" actId="1076"/>
          <ac:spMkLst>
            <pc:docMk/>
            <pc:sldMk cId="3469185736" sldId="262"/>
            <ac:spMk id="6" creationId="{F38FB9AC-F50F-2E7F-D597-E6E4F30E7188}"/>
          </ac:spMkLst>
        </pc:spChg>
      </pc:sldChg>
      <pc:sldChg chg="del">
        <pc:chgData name="AliShah" userId="4f973cff-0182-454e-9ed7-0603705c1acd" providerId="ADAL" clId="{080590A7-F760-4E08-A32A-485758CBA2B0}" dt="2024-12-02T23:20:52.204" v="12" actId="47"/>
        <pc:sldMkLst>
          <pc:docMk/>
          <pc:sldMk cId="2405929684" sldId="263"/>
        </pc:sldMkLst>
      </pc:sldChg>
      <pc:sldChg chg="addSp modSp add mod ord">
        <pc:chgData name="AliShah" userId="4f973cff-0182-454e-9ed7-0603705c1acd" providerId="ADAL" clId="{080590A7-F760-4E08-A32A-485758CBA2B0}" dt="2024-12-03T00:39:50.742" v="3096"/>
        <pc:sldMkLst>
          <pc:docMk/>
          <pc:sldMk cId="4138048595" sldId="263"/>
        </pc:sldMkLst>
        <pc:spChg chg="add mod">
          <ac:chgData name="AliShah" userId="4f973cff-0182-454e-9ed7-0603705c1acd" providerId="ADAL" clId="{080590A7-F760-4E08-A32A-485758CBA2B0}" dt="2024-12-03T00:37:06.978" v="2992" actId="20577"/>
          <ac:spMkLst>
            <pc:docMk/>
            <pc:sldMk cId="4138048595" sldId="263"/>
            <ac:spMk id="2" creationId="{C1EE7A4F-6A92-1011-9D48-339B05097123}"/>
          </ac:spMkLst>
        </pc:spChg>
        <pc:spChg chg="add mod">
          <ac:chgData name="AliShah" userId="4f973cff-0182-454e-9ed7-0603705c1acd" providerId="ADAL" clId="{080590A7-F760-4E08-A32A-485758CBA2B0}" dt="2024-12-03T00:35:47.620" v="2905" actId="1076"/>
          <ac:spMkLst>
            <pc:docMk/>
            <pc:sldMk cId="4138048595" sldId="263"/>
            <ac:spMk id="3" creationId="{B3ED2E9A-D705-6119-DCFA-8F95D08350FC}"/>
          </ac:spMkLst>
        </pc:spChg>
        <pc:spChg chg="mod">
          <ac:chgData name="AliShah" userId="4f973cff-0182-454e-9ed7-0603705c1acd" providerId="ADAL" clId="{080590A7-F760-4E08-A32A-485758CBA2B0}" dt="2024-12-03T00:39:42.700" v="3094" actId="20577"/>
          <ac:spMkLst>
            <pc:docMk/>
            <pc:sldMk cId="4138048595" sldId="263"/>
            <ac:spMk id="6" creationId="{BC9CA017-1B36-C822-782C-2F4E815F7D89}"/>
          </ac:spMkLst>
        </pc:spChg>
      </pc:sldChg>
      <pc:sldChg chg="modSp add mod ord">
        <pc:chgData name="AliShah" userId="4f973cff-0182-454e-9ed7-0603705c1acd" providerId="ADAL" clId="{080590A7-F760-4E08-A32A-485758CBA2B0}" dt="2024-12-03T01:48:34.670" v="9596" actId="1076"/>
        <pc:sldMkLst>
          <pc:docMk/>
          <pc:sldMk cId="436705577" sldId="264"/>
        </pc:sldMkLst>
        <pc:spChg chg="mod">
          <ac:chgData name="AliShah" userId="4f973cff-0182-454e-9ed7-0603705c1acd" providerId="ADAL" clId="{080590A7-F760-4E08-A32A-485758CBA2B0}" dt="2024-12-03T01:48:34.670" v="9596" actId="1076"/>
          <ac:spMkLst>
            <pc:docMk/>
            <pc:sldMk cId="436705577" sldId="264"/>
            <ac:spMk id="6" creationId="{6384BCBE-8365-949E-329B-4636D14FC1F6}"/>
          </ac:spMkLst>
        </pc:spChg>
      </pc:sldChg>
      <pc:sldChg chg="del">
        <pc:chgData name="AliShah" userId="4f973cff-0182-454e-9ed7-0603705c1acd" providerId="ADAL" clId="{080590A7-F760-4E08-A32A-485758CBA2B0}" dt="2024-12-02T23:20:52.204" v="12" actId="47"/>
        <pc:sldMkLst>
          <pc:docMk/>
          <pc:sldMk cId="2091300331" sldId="264"/>
        </pc:sldMkLst>
      </pc:sldChg>
      <pc:sldChg chg="modSp add mod">
        <pc:chgData name="AliShah" userId="4f973cff-0182-454e-9ed7-0603705c1acd" providerId="ADAL" clId="{080590A7-F760-4E08-A32A-485758CBA2B0}" dt="2024-12-03T01:53:26.384" v="9701" actId="20577"/>
        <pc:sldMkLst>
          <pc:docMk/>
          <pc:sldMk cId="184808382" sldId="265"/>
        </pc:sldMkLst>
        <pc:spChg chg="mod">
          <ac:chgData name="AliShah" userId="4f973cff-0182-454e-9ed7-0603705c1acd" providerId="ADAL" clId="{080590A7-F760-4E08-A32A-485758CBA2B0}" dt="2024-12-03T01:53:26.384" v="9701" actId="20577"/>
          <ac:spMkLst>
            <pc:docMk/>
            <pc:sldMk cId="184808382" sldId="265"/>
            <ac:spMk id="2" creationId="{BE807210-C3E0-3DE5-08F7-182214D5294C}"/>
          </ac:spMkLst>
        </pc:spChg>
      </pc:sldChg>
      <pc:sldChg chg="modSp add mod">
        <pc:chgData name="AliShah" userId="4f973cff-0182-454e-9ed7-0603705c1acd" providerId="ADAL" clId="{080590A7-F760-4E08-A32A-485758CBA2B0}" dt="2024-12-03T00:49:48.110" v="4658" actId="20577"/>
        <pc:sldMkLst>
          <pc:docMk/>
          <pc:sldMk cId="2975832477" sldId="266"/>
        </pc:sldMkLst>
        <pc:spChg chg="mod">
          <ac:chgData name="AliShah" userId="4f973cff-0182-454e-9ed7-0603705c1acd" providerId="ADAL" clId="{080590A7-F760-4E08-A32A-485758CBA2B0}" dt="2024-12-03T00:49:48.110" v="4658" actId="20577"/>
          <ac:spMkLst>
            <pc:docMk/>
            <pc:sldMk cId="2975832477" sldId="266"/>
            <ac:spMk id="2" creationId="{906EEE74-7C99-3913-EAFD-DD0896AAEF22}"/>
          </ac:spMkLst>
        </pc:spChg>
      </pc:sldChg>
      <pc:sldChg chg="modSp add mod ord">
        <pc:chgData name="AliShah" userId="4f973cff-0182-454e-9ed7-0603705c1acd" providerId="ADAL" clId="{080590A7-F760-4E08-A32A-485758CBA2B0}" dt="2024-12-03T00:53:10.087" v="5012" actId="1076"/>
        <pc:sldMkLst>
          <pc:docMk/>
          <pc:sldMk cId="331828747" sldId="267"/>
        </pc:sldMkLst>
        <pc:spChg chg="mod">
          <ac:chgData name="AliShah" userId="4f973cff-0182-454e-9ed7-0603705c1acd" providerId="ADAL" clId="{080590A7-F760-4E08-A32A-485758CBA2B0}" dt="2024-12-03T00:53:10.087" v="5012" actId="1076"/>
          <ac:spMkLst>
            <pc:docMk/>
            <pc:sldMk cId="331828747" sldId="267"/>
            <ac:spMk id="6" creationId="{89AE40BA-80D3-48E1-B11C-F96BA0BCC438}"/>
          </ac:spMkLst>
        </pc:spChg>
      </pc:sldChg>
      <pc:sldChg chg="modSp add mod">
        <pc:chgData name="AliShah" userId="4f973cff-0182-454e-9ed7-0603705c1acd" providerId="ADAL" clId="{080590A7-F760-4E08-A32A-485758CBA2B0}" dt="2024-12-03T00:52:02.349" v="4983" actId="20577"/>
        <pc:sldMkLst>
          <pc:docMk/>
          <pc:sldMk cId="1318049394" sldId="268"/>
        </pc:sldMkLst>
        <pc:spChg chg="mod">
          <ac:chgData name="AliShah" userId="4f973cff-0182-454e-9ed7-0603705c1acd" providerId="ADAL" clId="{080590A7-F760-4E08-A32A-485758CBA2B0}" dt="2024-12-03T00:52:02.349" v="4983" actId="20577"/>
          <ac:spMkLst>
            <pc:docMk/>
            <pc:sldMk cId="1318049394" sldId="268"/>
            <ac:spMk id="2" creationId="{2940EC73-D985-1BC9-A947-1C25BD6ED536}"/>
          </ac:spMkLst>
        </pc:spChg>
      </pc:sldChg>
      <pc:sldChg chg="add">
        <pc:chgData name="AliShah" userId="4f973cff-0182-454e-9ed7-0603705c1acd" providerId="ADAL" clId="{080590A7-F760-4E08-A32A-485758CBA2B0}" dt="2024-12-03T00:52:56.101" v="4984" actId="2890"/>
        <pc:sldMkLst>
          <pc:docMk/>
          <pc:sldMk cId="734719590" sldId="269"/>
        </pc:sldMkLst>
      </pc:sldChg>
      <pc:sldChg chg="modSp add mod ord">
        <pc:chgData name="AliShah" userId="4f973cff-0182-454e-9ed7-0603705c1acd" providerId="ADAL" clId="{080590A7-F760-4E08-A32A-485758CBA2B0}" dt="2024-12-03T01:34:15.392" v="8020" actId="1076"/>
        <pc:sldMkLst>
          <pc:docMk/>
          <pc:sldMk cId="3673705761" sldId="270"/>
        </pc:sldMkLst>
        <pc:spChg chg="mod">
          <ac:chgData name="AliShah" userId="4f973cff-0182-454e-9ed7-0603705c1acd" providerId="ADAL" clId="{080590A7-F760-4E08-A32A-485758CBA2B0}" dt="2024-12-03T01:34:15.392" v="8020" actId="1076"/>
          <ac:spMkLst>
            <pc:docMk/>
            <pc:sldMk cId="3673705761" sldId="270"/>
            <ac:spMk id="2" creationId="{BAF64B65-2DC6-D696-B6FB-73F44B376538}"/>
          </ac:spMkLst>
        </pc:spChg>
      </pc:sldChg>
      <pc:sldChg chg="addSp delSp modSp add mod">
        <pc:chgData name="AliShah" userId="4f973cff-0182-454e-9ed7-0603705c1acd" providerId="ADAL" clId="{080590A7-F760-4E08-A32A-485758CBA2B0}" dt="2024-12-03T03:08:49.941" v="9703" actId="20577"/>
        <pc:sldMkLst>
          <pc:docMk/>
          <pc:sldMk cId="3139969869" sldId="271"/>
        </pc:sldMkLst>
        <pc:spChg chg="add del mod">
          <ac:chgData name="AliShah" userId="4f973cff-0182-454e-9ed7-0603705c1acd" providerId="ADAL" clId="{080590A7-F760-4E08-A32A-485758CBA2B0}" dt="2024-12-03T03:08:49.941" v="9703" actId="20577"/>
          <ac:spMkLst>
            <pc:docMk/>
            <pc:sldMk cId="3139969869" sldId="271"/>
            <ac:spMk id="2" creationId="{1E2A23F1-78B2-184A-DE04-FA6681C2338D}"/>
          </ac:spMkLst>
        </pc:spChg>
      </pc:sldChg>
      <pc:sldChg chg="modSp add del mod">
        <pc:chgData name="AliShah" userId="4f973cff-0182-454e-9ed7-0603705c1acd" providerId="ADAL" clId="{080590A7-F760-4E08-A32A-485758CBA2B0}" dt="2024-12-03T01:09:47.775" v="6700" actId="2696"/>
        <pc:sldMkLst>
          <pc:docMk/>
          <pc:sldMk cId="444306781" sldId="272"/>
        </pc:sldMkLst>
        <pc:spChg chg="mod">
          <ac:chgData name="AliShah" userId="4f973cff-0182-454e-9ed7-0603705c1acd" providerId="ADAL" clId="{080590A7-F760-4E08-A32A-485758CBA2B0}" dt="2024-12-03T01:04:37.034" v="6211" actId="21"/>
          <ac:spMkLst>
            <pc:docMk/>
            <pc:sldMk cId="444306781" sldId="272"/>
            <ac:spMk id="2" creationId="{C5DD9184-EE1E-859A-83A4-70C29D182C21}"/>
          </ac:spMkLst>
        </pc:spChg>
      </pc:sldChg>
      <pc:sldChg chg="modSp add mod">
        <pc:chgData name="AliShah" userId="4f973cff-0182-454e-9ed7-0603705c1acd" providerId="ADAL" clId="{080590A7-F760-4E08-A32A-485758CBA2B0}" dt="2024-12-03T01:20:18.321" v="7972" actId="20577"/>
        <pc:sldMkLst>
          <pc:docMk/>
          <pc:sldMk cId="996657673" sldId="272"/>
        </pc:sldMkLst>
        <pc:spChg chg="mod">
          <ac:chgData name="AliShah" userId="4f973cff-0182-454e-9ed7-0603705c1acd" providerId="ADAL" clId="{080590A7-F760-4E08-A32A-485758CBA2B0}" dt="2024-12-03T01:20:18.321" v="7972" actId="20577"/>
          <ac:spMkLst>
            <pc:docMk/>
            <pc:sldMk cId="996657673" sldId="272"/>
            <ac:spMk id="2" creationId="{2A7573BB-D176-0A89-8069-04D820D5C18D}"/>
          </ac:spMkLst>
        </pc:spChg>
      </pc:sldChg>
      <pc:sldChg chg="add">
        <pc:chgData name="AliShah" userId="4f973cff-0182-454e-9ed7-0603705c1acd" providerId="ADAL" clId="{080590A7-F760-4E08-A32A-485758CBA2B0}" dt="2024-12-03T01:34:37.138" v="8021" actId="2890"/>
        <pc:sldMkLst>
          <pc:docMk/>
          <pc:sldMk cId="1958926364" sldId="273"/>
        </pc:sldMkLst>
      </pc:sldChg>
      <pc:sldChg chg="add del">
        <pc:chgData name="AliShah" userId="4f973cff-0182-454e-9ed7-0603705c1acd" providerId="ADAL" clId="{080590A7-F760-4E08-A32A-485758CBA2B0}" dt="2024-12-03T01:09:41.041" v="6699" actId="2696"/>
        <pc:sldMkLst>
          <pc:docMk/>
          <pc:sldMk cId="4009585665" sldId="273"/>
        </pc:sldMkLst>
      </pc:sldChg>
      <pc:sldChg chg="addSp delSp modSp add mod ord">
        <pc:chgData name="AliShah" userId="4f973cff-0182-454e-9ed7-0603705c1acd" providerId="ADAL" clId="{080590A7-F760-4E08-A32A-485758CBA2B0}" dt="2024-12-03T01:52:39.534" v="9700" actId="20577"/>
        <pc:sldMkLst>
          <pc:docMk/>
          <pc:sldMk cId="1723141777" sldId="274"/>
        </pc:sldMkLst>
        <pc:spChg chg="mod">
          <ac:chgData name="AliShah" userId="4f973cff-0182-454e-9ed7-0603705c1acd" providerId="ADAL" clId="{080590A7-F760-4E08-A32A-485758CBA2B0}" dt="2024-12-03T01:52:39.534" v="9700" actId="20577"/>
          <ac:spMkLst>
            <pc:docMk/>
            <pc:sldMk cId="1723141777" sldId="274"/>
            <ac:spMk id="2" creationId="{C4CB4D5F-6DB9-F27B-3318-D384936EF377}"/>
          </ac:spMkLst>
        </pc:spChg>
        <pc:spChg chg="add del mod">
          <ac:chgData name="AliShah" userId="4f973cff-0182-454e-9ed7-0603705c1acd" providerId="ADAL" clId="{080590A7-F760-4E08-A32A-485758CBA2B0}" dt="2024-12-03T01:51:36.812" v="9671" actId="20577"/>
          <ac:spMkLst>
            <pc:docMk/>
            <pc:sldMk cId="1723141777" sldId="274"/>
            <ac:spMk id="4" creationId="{E5EAB8D2-C166-779E-BCC5-7DDAD401C5BC}"/>
          </ac:spMkLst>
        </pc:spChg>
      </pc:sldChg>
      <pc:sldChg chg="modSp add mod">
        <pc:chgData name="AliShah" userId="4f973cff-0182-454e-9ed7-0603705c1acd" providerId="ADAL" clId="{080590A7-F760-4E08-A32A-485758CBA2B0}" dt="2024-12-03T01:48:39.875" v="9599" actId="1076"/>
        <pc:sldMkLst>
          <pc:docMk/>
          <pc:sldMk cId="1781197001" sldId="275"/>
        </pc:sldMkLst>
        <pc:spChg chg="mod">
          <ac:chgData name="AliShah" userId="4f973cff-0182-454e-9ed7-0603705c1acd" providerId="ADAL" clId="{080590A7-F760-4E08-A32A-485758CBA2B0}" dt="2024-12-03T01:48:39.875" v="9599" actId="1076"/>
          <ac:spMkLst>
            <pc:docMk/>
            <pc:sldMk cId="1781197001" sldId="275"/>
            <ac:spMk id="6" creationId="{F3402BC3-034F-DA64-DEF9-884F7A6BEA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9BE5-88AA-D442-B20B-EA539A1C2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343D0-DE22-0B89-50B7-AFEDDF189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903A-9A74-BCAD-5C30-D62F438D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AB95-2A44-698F-8695-9A634195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967E5-E915-0061-0432-70C356CB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E5DB-FAF7-64F0-9167-5C85C14A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313DE-477B-8C36-B8CA-D0909249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9413-5A3A-A313-962E-AFFB6EC1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D6311-BA3D-10B7-D659-15970BAA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ABF3-6CE7-843A-82BD-58BA0081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7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CC9E7-E679-0681-F67A-DABA81EE5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4AE9B-71D7-0716-F8CB-83367A3B0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9E30-EAEC-4B81-78F8-255C7FA8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5042-75FD-D551-D54E-0FD9EB6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389F-B68C-798B-E49A-1CB38280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1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E581-7AA8-5A1C-9402-4DC57E68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0BE2-1B7F-D8BF-C156-0151CF86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F846-E2DD-9D78-99E4-9B98093C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9480F-4BA8-2173-5DD7-A835F6C6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F8E6-A605-5A59-0095-89C3AD24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2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A7D2-7AB1-CD22-F5E5-4C53CFED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D699E-4DA8-D8D4-82BE-6E081C13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E8FB4-5328-D00C-E7E7-ED8FB3A8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90278-A5CC-B80B-E8D9-DD36707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6F1E-9970-AC76-C591-7FED9550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76DC-9030-1C07-2655-F6C97766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70A9-6763-39A1-3990-27F66674B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5007E-1827-2FF2-FE53-8280F79C3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A1492-A366-AC2C-D9C2-BA8D803D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5F7E-220E-A2B9-18CB-8533EAD7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5324B-30B3-2AA8-F0BB-B3109D2D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6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3B6A-BE74-D0B1-C1C1-477400C6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DA79-89D7-AD15-46E2-5AFC0EF31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7EB7-D174-6F6B-C3C3-FCB5FEA1E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BCC54-8B55-EA23-ACB5-7D6ACFB8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BF995-2CB4-1947-7C5E-134E2FB4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5CDA6-1F8E-3C7D-C011-2A7C5A19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C47C9-5532-AC7E-B128-13E75E22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8738E-399D-EB0A-066E-86FA4869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C046-99DD-A462-69D1-EE0DEBEA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6963E-A491-677E-DCEE-F57938A7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A226F-24A3-502B-B2E3-FFB26547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01113-ED9E-7A2E-7C66-339C2BEB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4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D88B6-CB99-6A60-E688-913520E9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0E5BE-10D9-8696-0471-8009C7C2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BF93-30CD-12D1-C970-DAC21D5D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7BCB-43CA-2712-3109-44BE4650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D9B9-4F1F-222E-CF16-01BB0AEB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755A9-3687-FF10-1A58-94ED1773A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B8223-7EA2-CD3A-A81A-CED3F60B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DCC0A-D37B-A028-D9B1-87B9370E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9F28D-2E90-DAFA-5742-8B5156FA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2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FDF3-3797-0E58-E799-66F9CA50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83756-1ABE-37DD-BAE8-DE5A91F13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925EE-E7CA-77C0-C9B2-F1E8F2A4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B6810-50B3-E3C9-6D8F-70B0EA30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BBD18-9410-358B-5011-58E374F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8B510-078C-61DF-6F74-3039DFFB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1243D-4AE2-53A5-6E0F-291FDBF0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4F7C-D7E2-5A1D-5FFD-F873CCBD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E6B0-0094-EA89-B381-77D501CD1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BB7D1-C104-4D37-94E3-3FEC41CCEA09}" type="datetimeFigureOut">
              <a:rPr lang="en-US" smtClean="0"/>
              <a:t>03-Dec-24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7ACA-C759-492F-4BFB-DB0803D05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73A3-ED4D-0DC5-9CF4-F14AD9B48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1C6332-CEFC-4C3E-8EE3-2DF8836D1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799B3D-4134-1CED-57A7-F220457D7C54}"/>
              </a:ext>
            </a:extLst>
          </p:cNvPr>
          <p:cNvSpPr txBox="1"/>
          <p:nvPr/>
        </p:nvSpPr>
        <p:spPr>
          <a:xfrm>
            <a:off x="1458345" y="1886195"/>
            <a:ext cx="9275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 Thinking - Fall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07378-27D1-C655-0E50-D810144FAFDA}"/>
              </a:ext>
            </a:extLst>
          </p:cNvPr>
          <p:cNvSpPr txBox="1"/>
          <p:nvPr/>
        </p:nvSpPr>
        <p:spPr>
          <a:xfrm>
            <a:off x="1285220" y="2767280"/>
            <a:ext cx="96215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16-Bit CPU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D95C-E7F6-CDFF-3E20-D7E07846BC8C}"/>
              </a:ext>
            </a:extLst>
          </p:cNvPr>
          <p:cNvSpPr txBox="1"/>
          <p:nvPr/>
        </p:nvSpPr>
        <p:spPr>
          <a:xfrm>
            <a:off x="1755701" y="4263918"/>
            <a:ext cx="8680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By Ali Shah (ERP 31626)</a:t>
            </a:r>
          </a:p>
        </p:txBody>
      </p:sp>
    </p:spTree>
    <p:extLst>
      <p:ext uri="{BB962C8B-B14F-4D97-AF65-F5344CB8AC3E}">
        <p14:creationId xmlns:p14="http://schemas.microsoft.com/office/powerpoint/2010/main" val="24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D499A-2AC4-ADCE-0735-77F52A8A3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84BCBE-8365-949E-329B-4636D14FC1F6}"/>
              </a:ext>
            </a:extLst>
          </p:cNvPr>
          <p:cNvSpPr txBox="1"/>
          <p:nvPr/>
        </p:nvSpPr>
        <p:spPr>
          <a:xfrm>
            <a:off x="4548140" y="2767280"/>
            <a:ext cx="30957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3670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CAE4C1-EB2E-2E62-819A-69AE4A930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402BC3-034F-DA64-DEF9-884F7A6BEA0A}"/>
              </a:ext>
            </a:extLst>
          </p:cNvPr>
          <p:cNvSpPr txBox="1"/>
          <p:nvPr/>
        </p:nvSpPr>
        <p:spPr>
          <a:xfrm>
            <a:off x="3439663" y="2767280"/>
            <a:ext cx="5312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178119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60119-AB63-E24B-4F4E-C01A44A4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AC1EC-D4D2-280A-7F70-47A2059D05C1}"/>
              </a:ext>
            </a:extLst>
          </p:cNvPr>
          <p:cNvSpPr txBox="1"/>
          <p:nvPr/>
        </p:nvSpPr>
        <p:spPr>
          <a:xfrm>
            <a:off x="662066" y="612844"/>
            <a:ext cx="108678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executing the current instruction, the next instruction is fetched and stored into MBR Zero.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last execution step, the instruction is sent from MBR to instruction splitter.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opcode, flag, and two addresses are stored and next instruction begins.</a:t>
            </a:r>
          </a:p>
        </p:txBody>
      </p:sp>
    </p:spTree>
    <p:extLst>
      <p:ext uri="{BB962C8B-B14F-4D97-AF65-F5344CB8AC3E}">
        <p14:creationId xmlns:p14="http://schemas.microsoft.com/office/powerpoint/2010/main" val="400596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261AD-AD56-D11F-B106-C4BEBC2AA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573BB-D176-0A89-8069-04D820D5C18D}"/>
              </a:ext>
            </a:extLst>
          </p:cNvPr>
          <p:cNvSpPr txBox="1"/>
          <p:nvPr/>
        </p:nvSpPr>
        <p:spPr>
          <a:xfrm>
            <a:off x="662066" y="612844"/>
            <a:ext cx="108678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Moreover, before the execution of the current instruction ends, the address of the next-to-next instruction is fetched and stored into the MAR Zero.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techniques reduce the number of clock cycles and make the design more efficient as the next instructions are fetched and decoded during execution.</a:t>
            </a:r>
          </a:p>
        </p:txBody>
      </p:sp>
    </p:spTree>
    <p:extLst>
      <p:ext uri="{BB962C8B-B14F-4D97-AF65-F5344CB8AC3E}">
        <p14:creationId xmlns:p14="http://schemas.microsoft.com/office/powerpoint/2010/main" val="99665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5349D-55E0-8012-FEEB-102D735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07210-C3E0-3DE5-08F7-182214D5294C}"/>
              </a:ext>
            </a:extLst>
          </p:cNvPr>
          <p:cNvSpPr txBox="1"/>
          <p:nvPr/>
        </p:nvSpPr>
        <p:spPr>
          <a:xfrm>
            <a:off x="662066" y="612844"/>
            <a:ext cx="108678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Operations, classified by clock cycles: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Cycles:	Reserved, Debug, NOP/Halt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Cycles: Add/Subtract, Multiply, Compare, AND, XOR, NOT, Register Swap, Memory Swap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Clock Cycles: Store, Mat Mult, Move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Clock Cycles: Block Load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Cycles: Block Store</a:t>
            </a:r>
          </a:p>
        </p:txBody>
      </p:sp>
    </p:spTree>
    <p:extLst>
      <p:ext uri="{BB962C8B-B14F-4D97-AF65-F5344CB8AC3E}">
        <p14:creationId xmlns:p14="http://schemas.microsoft.com/office/powerpoint/2010/main" val="18480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9AE32-0197-44AB-3E2E-EFC13B58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C4A6C5-1588-16F5-F9C7-44C708A9663F}"/>
              </a:ext>
            </a:extLst>
          </p:cNvPr>
          <p:cNvSpPr txBox="1"/>
          <p:nvPr/>
        </p:nvSpPr>
        <p:spPr>
          <a:xfrm>
            <a:off x="3030898" y="2767280"/>
            <a:ext cx="61302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PCU Design</a:t>
            </a:r>
          </a:p>
        </p:txBody>
      </p:sp>
    </p:spTree>
    <p:extLst>
      <p:ext uri="{BB962C8B-B14F-4D97-AF65-F5344CB8AC3E}">
        <p14:creationId xmlns:p14="http://schemas.microsoft.com/office/powerpoint/2010/main" val="73471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036A8-53B7-2F61-6CE3-31C935E4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6EEE74-7C99-3913-EAFD-DD0896AAEF22}"/>
              </a:ext>
            </a:extLst>
          </p:cNvPr>
          <p:cNvSpPr txBox="1"/>
          <p:nvPr/>
        </p:nvSpPr>
        <p:spPr>
          <a:xfrm>
            <a:off x="662066" y="612844"/>
            <a:ext cx="108678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PCU was designed by first creating an automated Excel workbook.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workbook contains sheets with a truth table for each type of operation.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Truth tables can be converted into binary or hexadecimal to provide the final contents to be stored in the PCU.</a:t>
            </a:r>
          </a:p>
        </p:txBody>
      </p:sp>
    </p:spTree>
    <p:extLst>
      <p:ext uri="{BB962C8B-B14F-4D97-AF65-F5344CB8AC3E}">
        <p14:creationId xmlns:p14="http://schemas.microsoft.com/office/powerpoint/2010/main" val="297583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9F92E-4EBC-9A76-B3FA-898D6F993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0EC73-D985-1BC9-A947-1C25BD6ED536}"/>
              </a:ext>
            </a:extLst>
          </p:cNvPr>
          <p:cNvSpPr txBox="1"/>
          <p:nvPr/>
        </p:nvSpPr>
        <p:spPr>
          <a:xfrm>
            <a:off x="662066" y="612844"/>
            <a:ext cx="108678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workbook also tracks the clock cycles for each of the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‘Scripts’ sheet can be used to convert an instruction in English and base 10 into binary or hexadecimal.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‘Operations’ sheet tracks each of the operations classified into types.</a:t>
            </a:r>
          </a:p>
        </p:txBody>
      </p:sp>
    </p:spTree>
    <p:extLst>
      <p:ext uri="{BB962C8B-B14F-4D97-AF65-F5344CB8AC3E}">
        <p14:creationId xmlns:p14="http://schemas.microsoft.com/office/powerpoint/2010/main" val="131804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3D877-A96F-07ED-91C6-663BAFBE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9AE40BA-80D3-48E1-B11C-F96BA0BCC438}"/>
              </a:ext>
            </a:extLst>
          </p:cNvPr>
          <p:cNvSpPr txBox="1"/>
          <p:nvPr/>
        </p:nvSpPr>
        <p:spPr>
          <a:xfrm>
            <a:off x="3377146" y="2151727"/>
            <a:ext cx="54377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182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D6EBB-FA07-45DE-D34F-5940DCF4F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64B65-2DC6-D696-B6FB-73F44B376538}"/>
              </a:ext>
            </a:extLst>
          </p:cNvPr>
          <p:cNvSpPr txBox="1"/>
          <p:nvPr/>
        </p:nvSpPr>
        <p:spPr>
          <a:xfrm>
            <a:off x="662066" y="1228397"/>
            <a:ext cx="1086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program is automatically halted when the all instructions stored in the instruction RAM have been executed.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block store operation can store the overflow in the matrix multiplication result when the flag is set to 1.</a:t>
            </a:r>
          </a:p>
        </p:txBody>
      </p:sp>
    </p:spTree>
    <p:extLst>
      <p:ext uri="{BB962C8B-B14F-4D97-AF65-F5344CB8AC3E}">
        <p14:creationId xmlns:p14="http://schemas.microsoft.com/office/powerpoint/2010/main" val="367370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42DF6-613A-A4A7-6732-C56A07546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C032CF-FB60-A269-0E1B-2A91C56E4E14}"/>
              </a:ext>
            </a:extLst>
          </p:cNvPr>
          <p:cNvSpPr txBox="1"/>
          <p:nvPr/>
        </p:nvSpPr>
        <p:spPr>
          <a:xfrm>
            <a:off x="1480794" y="2767280"/>
            <a:ext cx="9230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1331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77B63-BF5E-1C8D-6F51-0234FDFA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A23F1-78B2-184A-DE04-FA6681C2338D}"/>
              </a:ext>
            </a:extLst>
          </p:cNvPr>
          <p:cNvSpPr txBox="1"/>
          <p:nvPr/>
        </p:nvSpPr>
        <p:spPr>
          <a:xfrm>
            <a:off x="662066" y="1228397"/>
            <a:ext cx="10867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 displays and probes have been added in the circuit to make dry running and debugging easier.</a:t>
            </a:r>
          </a:p>
        </p:txBody>
      </p:sp>
    </p:spTree>
    <p:extLst>
      <p:ext uri="{BB962C8B-B14F-4D97-AF65-F5344CB8AC3E}">
        <p14:creationId xmlns:p14="http://schemas.microsoft.com/office/powerpoint/2010/main" val="313996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2D915E-FD7D-7A02-8812-1561ABEE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999C51-B340-CA87-77A1-239B54FFB547}"/>
              </a:ext>
            </a:extLst>
          </p:cNvPr>
          <p:cNvSpPr txBox="1"/>
          <p:nvPr/>
        </p:nvSpPr>
        <p:spPr>
          <a:xfrm>
            <a:off x="662066" y="612844"/>
            <a:ext cx="108678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Address Registers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Buffer Registers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and Output Registers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Access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Control </a:t>
            </a: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 Logic Unit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and Clock Counter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 Terminal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 Decoder</a:t>
            </a:r>
          </a:p>
        </p:txBody>
      </p:sp>
    </p:spTree>
    <p:extLst>
      <p:ext uri="{BB962C8B-B14F-4D97-AF65-F5344CB8AC3E}">
        <p14:creationId xmlns:p14="http://schemas.microsoft.com/office/powerpoint/2010/main" val="181345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03303-CC26-6FE8-120C-077ABFD25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6A9AF5-29FE-0322-00A1-D9FD1A6F6580}"/>
              </a:ext>
            </a:extLst>
          </p:cNvPr>
          <p:cNvSpPr txBox="1"/>
          <p:nvPr/>
        </p:nvSpPr>
        <p:spPr>
          <a:xfrm>
            <a:off x="3174367" y="2767280"/>
            <a:ext cx="5843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95892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53948-AF1F-75CF-67FF-E25AFDFFF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6D9B6-2C9B-1638-9B8C-4F5658439FB9}"/>
              </a:ext>
            </a:extLst>
          </p:cNvPr>
          <p:cNvSpPr txBox="1"/>
          <p:nvPr/>
        </p:nvSpPr>
        <p:spPr>
          <a:xfrm>
            <a:off x="662066" y="920621"/>
            <a:ext cx="108678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Arithmetic: 	Add, Subtract, Multiply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Logical: 		AND, XOR, NOT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Compare: 	Lesser, Equal, Greater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Storage: 	Result and Overflow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Swap:		Memory or Registers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Matrix:		Load, Multiply, Store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Debug:	 	Delay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Others:		Reserved, NOP, Halt</a:t>
            </a:r>
          </a:p>
        </p:txBody>
      </p:sp>
    </p:spTree>
    <p:extLst>
      <p:ext uri="{BB962C8B-B14F-4D97-AF65-F5344CB8AC3E}">
        <p14:creationId xmlns:p14="http://schemas.microsoft.com/office/powerpoint/2010/main" val="98923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48837-E3DE-CC12-6E8A-005864984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C1E05A-A83F-43E2-4528-FECDB23003B6}"/>
              </a:ext>
            </a:extLst>
          </p:cNvPr>
          <p:cNvSpPr txBox="1"/>
          <p:nvPr/>
        </p:nvSpPr>
        <p:spPr>
          <a:xfrm>
            <a:off x="3411611" y="2767280"/>
            <a:ext cx="53687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4607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32F9AB-D254-3596-E1D5-FB8341822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B4D5F-6DB9-F27B-3318-D384936EF377}"/>
              </a:ext>
            </a:extLst>
          </p:cNvPr>
          <p:cNvSpPr txBox="1"/>
          <p:nvPr/>
        </p:nvSpPr>
        <p:spPr>
          <a:xfrm>
            <a:off x="662066" y="1210056"/>
            <a:ext cx="108678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counter contains the instruction address.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address is transferred and stored in MAR Zero.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 instruction RAM is accessed at that address.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 (data from RAM) is stored in MBR Zero.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 is split into opcode, flag, and addresses. The opcode and flag are stored in registers, address A is stored in MAR A, and address B in MAR 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Clock counter is reset to 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instruction is executed.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counter increments by 1.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may vary due to pipelining (discussed later).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AB8D2-C166-779E-BCC5-7DDAD401C5BC}"/>
              </a:ext>
            </a:extLst>
          </p:cNvPr>
          <p:cNvSpPr txBox="1"/>
          <p:nvPr/>
        </p:nvSpPr>
        <p:spPr>
          <a:xfrm>
            <a:off x="662066" y="477298"/>
            <a:ext cx="92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 Decode Execute Cycle</a:t>
            </a:r>
          </a:p>
        </p:txBody>
      </p:sp>
    </p:spTree>
    <p:extLst>
      <p:ext uri="{BB962C8B-B14F-4D97-AF65-F5344CB8AC3E}">
        <p14:creationId xmlns:p14="http://schemas.microsoft.com/office/powerpoint/2010/main" val="172314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883C5-CDBA-8449-3637-2DF108A47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8FB9AC-F50F-2E7F-D597-E6E4F30E7188}"/>
              </a:ext>
            </a:extLst>
          </p:cNvPr>
          <p:cNvSpPr txBox="1"/>
          <p:nvPr/>
        </p:nvSpPr>
        <p:spPr>
          <a:xfrm>
            <a:off x="3631222" y="2767280"/>
            <a:ext cx="49295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346918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2E7A5-C589-3D3F-F2D9-DEA37E277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9CA017-1B36-C822-782C-2F4E815F7D89}"/>
              </a:ext>
            </a:extLst>
          </p:cNvPr>
          <p:cNvSpPr txBox="1"/>
          <p:nvPr/>
        </p:nvSpPr>
        <p:spPr>
          <a:xfrm>
            <a:off x="0" y="2459504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3.38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E7A4F-6A92-1011-9D48-339B05097123}"/>
              </a:ext>
            </a:extLst>
          </p:cNvPr>
          <p:cNvSpPr txBox="1"/>
          <p:nvPr/>
        </p:nvSpPr>
        <p:spPr>
          <a:xfrm>
            <a:off x="4431922" y="1751618"/>
            <a:ext cx="3328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Average,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D2E9A-D705-6119-DCFA-8F95D08350FC}"/>
              </a:ext>
            </a:extLst>
          </p:cNvPr>
          <p:cNvSpPr txBox="1"/>
          <p:nvPr/>
        </p:nvSpPr>
        <p:spPr>
          <a:xfrm>
            <a:off x="4413488" y="4398496"/>
            <a:ext cx="33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Clock Cycles</a:t>
            </a:r>
          </a:p>
        </p:txBody>
      </p:sp>
    </p:spTree>
    <p:extLst>
      <p:ext uri="{BB962C8B-B14F-4D97-AF65-F5344CB8AC3E}">
        <p14:creationId xmlns:p14="http://schemas.microsoft.com/office/powerpoint/2010/main" val="413804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542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Shah</dc:creator>
  <cp:lastModifiedBy>AliShah</cp:lastModifiedBy>
  <cp:revision>1</cp:revision>
  <dcterms:created xsi:type="dcterms:W3CDTF">2024-12-01T23:07:16Z</dcterms:created>
  <dcterms:modified xsi:type="dcterms:W3CDTF">2024-12-03T03:09:14Z</dcterms:modified>
</cp:coreProperties>
</file>