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3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68" y="1600193"/>
            <a:ext cx="4038333" cy="2195984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7893" y="1600193"/>
            <a:ext cx="4038333" cy="2195984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5997" y="3984196"/>
            <a:ext cx="4038333" cy="2195984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720" y="3984196"/>
            <a:ext cx="4038333" cy="2195984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2017-05-17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999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8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7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52E2-9B02-4E31-A97D-E73F690ED1BB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9641-B52F-4557-99FA-C05AAC648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6804774" y="260349"/>
            <a:ext cx="2132216" cy="2428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75173" tIns="37586" rIns="75173" bIns="37586" anchor="t">
            <a:noAutofit/>
          </a:bodyPr>
          <a:lstStyle/>
          <a:p>
            <a:pPr algn="r" defTabSz="693547" latinLnBrk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en-US" sz="12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-3690" y="-22580"/>
            <a:ext cx="2412510" cy="1051622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lIns="75173" tIns="37586" rIns="75173" bIns="37586" anchor="ctr"/>
          <a:lstStyle/>
          <a:p>
            <a:pPr>
              <a:defRPr lang="ko-KR" altLang="en-US"/>
            </a:pPr>
            <a:r>
              <a:rPr lang="ko-KR" altLang="en-US" sz="21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개발 진행 상황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0" y="1051622"/>
            <a:ext cx="882996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498546" y="1427154"/>
            <a:ext cx="8230475" cy="5276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75173" tIns="37586" rIns="75173" bIns="37586" anchor="t">
            <a:noAutofit/>
          </a:bodyPr>
          <a:lstStyle/>
          <a:p>
            <a:pPr marL="280685" indent="-280685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altLang="en-US" sz="17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개발 완료한 기능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기본 정석</a:t>
            </a:r>
            <a:r>
              <a:rPr lang="en-US" altLang="ko-KR" sz="1300" dirty="0"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latin typeface="맑은 고딕"/>
                <a:ea typeface="맑은 고딕"/>
              </a:rPr>
              <a:t>응용정석 문제</a:t>
            </a:r>
            <a:endParaRPr lang="en-US" altLang="ko-KR" sz="1300" dirty="0">
              <a:latin typeface="맑은 고딕"/>
              <a:ea typeface="맑은 고딕"/>
            </a:endParaRP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교본 제공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정답 </a:t>
            </a:r>
            <a:r>
              <a:rPr lang="en-US" altLang="ko-KR" sz="1300" dirty="0">
                <a:latin typeface="맑은 고딕"/>
                <a:ea typeface="맑은 고딕"/>
              </a:rPr>
              <a:t>/</a:t>
            </a:r>
            <a:r>
              <a:rPr lang="ko-KR" altLang="en-US" sz="1300" dirty="0">
                <a:latin typeface="맑은 고딕"/>
                <a:ea typeface="맑은 고딕"/>
              </a:rPr>
              <a:t> 오답 판단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공 움직이는 애니메이션</a:t>
            </a:r>
            <a:r>
              <a:rPr lang="en-US" altLang="ko-KR" sz="1300" dirty="0"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latin typeface="맑은 고딕"/>
                <a:ea typeface="맑은 고딕"/>
              </a:rPr>
              <a:t>해당하는 경로의 동영상</a:t>
            </a:r>
            <a:r>
              <a:rPr lang="en-US" altLang="ko-KR" sz="1300" dirty="0">
                <a:latin typeface="맑은 고딕"/>
                <a:ea typeface="맑은 고딕"/>
              </a:rPr>
              <a:t>, DB</a:t>
            </a:r>
            <a:r>
              <a:rPr lang="ko-KR" altLang="en-US" sz="1300" dirty="0">
                <a:latin typeface="맑은 고딕"/>
                <a:ea typeface="맑은 고딕"/>
              </a:rPr>
              <a:t>서버</a:t>
            </a:r>
          </a:p>
          <a:p>
            <a:pPr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 lang="ko-KR" altLang="en-US"/>
            </a:pPr>
            <a:endParaRPr lang="ko-KR" altLang="en-US" sz="17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0685" indent="-280685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altLang="en-US" sz="17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개발할 기능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로그인 서버</a:t>
            </a:r>
            <a:r>
              <a:rPr lang="en-US" altLang="ko-KR" sz="1300" dirty="0"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latin typeface="맑은 고딕"/>
                <a:ea typeface="맑은 고딕"/>
              </a:rPr>
              <a:t>사용자들의 사용 데이터를 분석하는 기능</a:t>
            </a:r>
            <a:endParaRPr lang="en-US" altLang="ko-KR" sz="1300" dirty="0">
              <a:latin typeface="맑은 고딕"/>
              <a:ea typeface="맑은 고딕"/>
            </a:endParaRP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비슷한 수준의 사용자와의 대결 기능 누가 더 빠르게 많이 맞추었나를 비교하여</a:t>
            </a:r>
            <a:r>
              <a:rPr lang="en-US" altLang="ko-KR" sz="1300" dirty="0"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latin typeface="맑은 고딕"/>
                <a:ea typeface="맑은 고딕"/>
              </a:rPr>
              <a:t>학습의 능률을 올린다</a:t>
            </a:r>
            <a:r>
              <a:rPr lang="en-US" altLang="ko-KR" sz="1300" dirty="0">
                <a:latin typeface="맑은 고딕"/>
                <a:ea typeface="맑은 고딕"/>
              </a:rPr>
              <a:t>.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교육의 목적에 맞게 좀더 사용자에 친숙한</a:t>
            </a:r>
            <a:r>
              <a:rPr lang="en-US" altLang="ko-KR" sz="1300" dirty="0">
                <a:latin typeface="맑은 고딕"/>
                <a:ea typeface="맑은 고딕"/>
              </a:rPr>
              <a:t>, UI </a:t>
            </a:r>
            <a:r>
              <a:rPr lang="ko-KR" altLang="en-US" sz="1300" dirty="0">
                <a:latin typeface="맑은 고딕"/>
                <a:ea typeface="맑은 고딕"/>
              </a:rPr>
              <a:t>제공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데이터 베이스 검색을 통한 랜덤 문제 </a:t>
            </a:r>
            <a:r>
              <a:rPr lang="ko-KR" altLang="en-US" sz="1300" dirty="0" err="1">
                <a:latin typeface="맑은 고딕"/>
                <a:ea typeface="맑은 고딕"/>
              </a:rPr>
              <a:t>파싱</a:t>
            </a:r>
            <a:endParaRPr lang="ko-KR" altLang="en-US" sz="1300" dirty="0">
              <a:latin typeface="맑은 고딕"/>
              <a:ea typeface="맑은 고딕"/>
            </a:endParaRP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자신의 점수정보 및 전적 관리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300" dirty="0">
                <a:latin typeface="맑은 고딕"/>
                <a:ea typeface="맑은 고딕"/>
              </a:rPr>
              <a:t>부가 서비스인 실제 당구게임에서 사용될 점수 판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kumimoji="1" lang="ko-KR" altLang="en-US" sz="14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280685" indent="-280685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lang="ko-KR" altLang="en-US" sz="17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개발에서 제외할 기능</a:t>
            </a:r>
          </a:p>
          <a:p>
            <a:pPr marL="609674" lvl="1" indent="-234992" defTabSz="704644" eaLnBrk="0" latinLnBrk="0" hangingPunct="0"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자체 서버의 동영상 </a:t>
            </a:r>
            <a:r>
              <a:rPr kumimoji="1" lang="ko-KR" altLang="en-US" sz="13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스트리밍</a:t>
            </a:r>
            <a:r>
              <a:rPr kumimoji="1" lang="ko-KR" altLang="en-US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기능</a:t>
            </a:r>
            <a:r>
              <a:rPr kumimoji="1" lang="en-US" altLang="ko-KR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 </a:t>
            </a:r>
            <a:r>
              <a:rPr kumimoji="1" lang="ko-KR" altLang="en-US" sz="13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유튜브</a:t>
            </a:r>
            <a:r>
              <a:rPr kumimoji="1" lang="ko-KR" altLang="en-US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API </a:t>
            </a:r>
            <a:r>
              <a:rPr kumimoji="1" lang="ko-KR" altLang="en-US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만으로 충분하다고 판단 함</a:t>
            </a:r>
            <a:r>
              <a:rPr kumimoji="1" lang="en-US" altLang="ko-KR" sz="13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51832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2017-05-17T06:26:21Z</dcterms:created>
  <dcterms:modified xsi:type="dcterms:W3CDTF">2017-05-17T06:26:37Z</dcterms:modified>
</cp:coreProperties>
</file>