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84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3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4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2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9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3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72CD-6D35-4CAA-8CBE-4EB07FAD4B2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A735-CC67-4977-A897-2D5CF5038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40226"/>
            <a:ext cx="9144000" cy="17300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Hotel Room Reservation 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				</a:t>
            </a:r>
          </a:p>
          <a:p>
            <a:endParaRPr lang="en-US" dirty="0"/>
          </a:p>
          <a:p>
            <a:r>
              <a:rPr lang="en-US" dirty="0" smtClean="0"/>
              <a:t>					Almas Askarov</a:t>
            </a:r>
          </a:p>
          <a:p>
            <a:r>
              <a:rPr lang="en-US" dirty="0" smtClean="0"/>
              <a:t>						Daniyar </a:t>
            </a:r>
            <a:r>
              <a:rPr lang="en-US" dirty="0" err="1" smtClean="0"/>
              <a:t>Kushkinbayev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create a database which keeps track of information about people who reserved room in particular hotel.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will be allowed to fill in their personal information and chose the room which they want.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interface will be a web 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8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Used Technology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our project using SQL, PHP, HTML, JavaScript and CSS of course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template of hotel booking service web site will be </a:t>
            </a:r>
            <a:r>
              <a:rPr lang="en-US" dirty="0" smtClean="0"/>
              <a:t>used.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Interface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3" y="1377073"/>
            <a:ext cx="10551497" cy="5071494"/>
          </a:xfrm>
        </p:spPr>
      </p:pic>
    </p:spTree>
    <p:extLst>
      <p:ext uri="{BB962C8B-B14F-4D97-AF65-F5344CB8AC3E}">
        <p14:creationId xmlns:p14="http://schemas.microsoft.com/office/powerpoint/2010/main" val="8404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Interface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0" y="1524249"/>
            <a:ext cx="10300079" cy="5074444"/>
          </a:xfrm>
        </p:spPr>
      </p:pic>
    </p:spTree>
    <p:extLst>
      <p:ext uri="{BB962C8B-B14F-4D97-AF65-F5344CB8AC3E}">
        <p14:creationId xmlns:p14="http://schemas.microsoft.com/office/powerpoint/2010/main" val="3033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ER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1" y="1690688"/>
            <a:ext cx="9567080" cy="6402434"/>
          </a:xfrm>
        </p:spPr>
      </p:pic>
    </p:spTree>
    <p:extLst>
      <p:ext uri="{BB962C8B-B14F-4D97-AF65-F5344CB8AC3E}">
        <p14:creationId xmlns:p14="http://schemas.microsoft.com/office/powerpoint/2010/main" val="19937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Progress and Difficulties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Database</a:t>
            </a:r>
          </a:p>
          <a:p>
            <a:r>
              <a:rPr lang="en-US" dirty="0" smtClean="0"/>
              <a:t>Found useful template</a:t>
            </a:r>
          </a:p>
          <a:p>
            <a:r>
              <a:rPr lang="en-US" dirty="0" smtClean="0"/>
              <a:t>Problems with foreign key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			Database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640" y="1989398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1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90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Hotel Room Reservation System</vt:lpstr>
      <vt:lpstr>    Overview</vt:lpstr>
      <vt:lpstr>  Used Technology</vt:lpstr>
      <vt:lpstr>    Interface</vt:lpstr>
      <vt:lpstr>    Interface</vt:lpstr>
      <vt:lpstr>    ER Model</vt:lpstr>
      <vt:lpstr>   Progress and Difficulties</vt:lpstr>
      <vt:lpstr>   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Almas Askarov</dc:creator>
  <cp:lastModifiedBy>Almas Askarov</cp:lastModifiedBy>
  <cp:revision>6</cp:revision>
  <dcterms:created xsi:type="dcterms:W3CDTF">2015-11-18T15:11:59Z</dcterms:created>
  <dcterms:modified xsi:type="dcterms:W3CDTF">2015-11-19T07:41:01Z</dcterms:modified>
</cp:coreProperties>
</file>