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</p:sldIdLst>
  <p:sldSz cx="12192000" cy="6858000"/>
  <p:notesSz cx="6858000" cy="9144000"/>
  <p:embeddedFontLst>
    <p:embeddedFont>
      <p:font typeface="AppleSDGothicNeoSB00" panose="02000503000000000000" pitchFamily="2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나눔스퀘어 ExtraBold" panose="020B0600000101010101" pitchFamily="50" charset="-127"/>
      <p:bold r:id="rId12"/>
    </p:embeddedFont>
    <p:embeddedFont>
      <p:font typeface="AppleSDGothicNeoB00" panose="02000503000000000000" pitchFamily="2" charset="-127"/>
      <p:regular r:id="rId13"/>
    </p:embeddedFont>
    <p:embeddedFont>
      <p:font typeface="AppleSDGothicNeoR00" panose="02000503000000000000" pitchFamily="2" charset="-127"/>
      <p:regular r:id="rId14"/>
    </p:embeddedFont>
    <p:embeddedFont>
      <p:font typeface="AppleSDGothicNeoL00" panose="02000503000000000000" pitchFamily="2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371C-080D-45C2-AAE9-9BD62929BFB8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51C5-B92B-44DB-9049-C0184B642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23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371C-080D-45C2-AAE9-9BD62929BFB8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51C5-B92B-44DB-9049-C0184B642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3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371C-080D-45C2-AAE9-9BD62929BFB8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51C5-B92B-44DB-9049-C0184B642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0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371C-080D-45C2-AAE9-9BD62929BFB8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51C5-B92B-44DB-9049-C0184B642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6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371C-080D-45C2-AAE9-9BD62929BFB8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51C5-B92B-44DB-9049-C0184B642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0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371C-080D-45C2-AAE9-9BD62929BFB8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51C5-B92B-44DB-9049-C0184B642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8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371C-080D-45C2-AAE9-9BD62929BFB8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51C5-B92B-44DB-9049-C0184B642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3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371C-080D-45C2-AAE9-9BD62929BFB8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51C5-B92B-44DB-9049-C0184B642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4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371C-080D-45C2-AAE9-9BD62929BFB8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51C5-B92B-44DB-9049-C0184B642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1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371C-080D-45C2-AAE9-9BD62929BFB8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51C5-B92B-44DB-9049-C0184B642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6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371C-080D-45C2-AAE9-9BD62929BFB8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51C5-B92B-44DB-9049-C0184B642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3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F371C-080D-45C2-AAE9-9BD62929BFB8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A51C5-B92B-44DB-9049-C0184B642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3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8"/>
          <a:stretch/>
        </p:blipFill>
        <p:spPr>
          <a:xfrm>
            <a:off x="-1" y="-288234"/>
            <a:ext cx="12689983" cy="73450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-288234"/>
            <a:ext cx="12689983" cy="734501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045" y="2498411"/>
            <a:ext cx="5070785" cy="2093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656" y="551022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2019 Softwareproject2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AD project</a:t>
            </a:r>
            <a:endParaRPr lang="ko-KR" altLang="en-US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656" y="5759693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Team 14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20151662 </a:t>
            </a:r>
            <a:r>
              <a:rPr lang="ko-KR" altLang="en-US" sz="1200" dirty="0" smtClean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김준혁</a:t>
            </a:r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20141545 </a:t>
            </a:r>
            <a:r>
              <a:rPr lang="ko-KR" altLang="en-US" sz="1200" dirty="0" smtClean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김가현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3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6068"/>
          <a:stretch/>
        </p:blipFill>
        <p:spPr>
          <a:xfrm>
            <a:off x="1909838" y="1673728"/>
            <a:ext cx="2720351" cy="4059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339" y="2755551"/>
            <a:ext cx="4591050" cy="189547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149664" y="3608868"/>
            <a:ext cx="457200" cy="1888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101" y="699173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초기 구상단계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504" y="422174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Python Slot machine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2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101" y="699173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소프트웨어 구조 설계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504" y="422174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Python Slot machine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0027" y="2462742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</a:t>
            </a:r>
            <a:r>
              <a:rPr lang="en-US" altLang="ko-KR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lotgame.py</a:t>
            </a:r>
            <a:endParaRPr lang="ko-KR" altLang="en-US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0027" y="4145238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</a:t>
            </a:r>
            <a:r>
              <a:rPr lang="en-US" altLang="ko-KR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lot.py</a:t>
            </a:r>
            <a:endParaRPr lang="ko-KR" altLang="en-US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6534" y="3054147"/>
            <a:ext cx="6056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SlotGame</a:t>
            </a:r>
            <a:r>
              <a:rPr lang="en-US" altLang="ko-KR" sz="1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: </a:t>
            </a:r>
            <a:r>
              <a:rPr lang="ko-KR" altLang="en-US" sz="1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사용자 인터페이스의 대부분 </a:t>
            </a:r>
            <a:r>
              <a:rPr lang="ko-KR" altLang="en-US" sz="16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위젯을</a:t>
            </a:r>
            <a:r>
              <a:rPr lang="ko-KR" altLang="en-US" sz="1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포함하는 </a:t>
            </a:r>
            <a:r>
              <a:rPr lang="en-US" altLang="ko-KR" sz="1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UI component</a:t>
            </a:r>
            <a:endParaRPr lang="ko-KR" altLang="en-US" sz="1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6534" y="3432509"/>
            <a:ext cx="3647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mainWindow</a:t>
            </a:r>
            <a:r>
              <a:rPr lang="en-US" altLang="ko-KR" sz="1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: </a:t>
            </a:r>
            <a:r>
              <a:rPr lang="ko-KR" altLang="en-US" sz="1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메인 윈도우 및 게임의 실행</a:t>
            </a:r>
            <a:endParaRPr lang="ko-KR" altLang="en-US" sz="1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6534" y="4750246"/>
            <a:ext cx="227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Slot : </a:t>
            </a:r>
            <a:r>
              <a:rPr lang="ko-KR" altLang="en-US" sz="1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게임의 </a:t>
            </a:r>
            <a:r>
              <a:rPr lang="ko-KR" altLang="en-US" sz="16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함수식</a:t>
            </a:r>
            <a:r>
              <a:rPr lang="ko-KR" altLang="en-US" sz="1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구현</a:t>
            </a:r>
            <a:endParaRPr lang="ko-KR" altLang="en-US" sz="1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54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91" y="1847467"/>
            <a:ext cx="2894242" cy="35133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438" y="1454085"/>
            <a:ext cx="3717318" cy="43000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161" y="2055266"/>
            <a:ext cx="3790439" cy="30977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101" y="699173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소프트웨어 구조 설계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504" y="422174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Python Slot machine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1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화살표 연결선 32"/>
          <p:cNvCxnSpPr/>
          <p:nvPr/>
        </p:nvCxnSpPr>
        <p:spPr>
          <a:xfrm>
            <a:off x="7737835" y="3189725"/>
            <a:ext cx="0" cy="1575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7513243" y="3189725"/>
            <a:ext cx="3778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9" idx="1"/>
          </p:cNvCxnSpPr>
          <p:nvPr/>
        </p:nvCxnSpPr>
        <p:spPr>
          <a:xfrm>
            <a:off x="3704751" y="3189725"/>
            <a:ext cx="32319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10" idx="1"/>
          </p:cNvCxnSpPr>
          <p:nvPr/>
        </p:nvCxnSpPr>
        <p:spPr>
          <a:xfrm>
            <a:off x="5956982" y="3189725"/>
            <a:ext cx="3439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2" idx="3"/>
            <a:endCxn id="14" idx="1"/>
          </p:cNvCxnSpPr>
          <p:nvPr/>
        </p:nvCxnSpPr>
        <p:spPr>
          <a:xfrm>
            <a:off x="2793909" y="3189726"/>
            <a:ext cx="28803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027950" y="2968882"/>
            <a:ext cx="1988953" cy="4416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00929" y="2968882"/>
            <a:ext cx="1307508" cy="4416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891130" y="2968882"/>
            <a:ext cx="3084082" cy="7337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25165" y="2968882"/>
            <a:ext cx="1468744" cy="441687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17374" y="3051732"/>
            <a:ext cx="1284326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Stake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에 숫자 입력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81946" y="2951137"/>
            <a:ext cx="659964" cy="4771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Bet</a:t>
            </a:r>
            <a:endParaRPr lang="ko-KR" altLang="en-US" sz="14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7165" y="3051732"/>
            <a:ext cx="1808508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슬롯에 임의의 세 숫자 표시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39883" y="3083219"/>
            <a:ext cx="2541080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Reward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조건에 따라 </a:t>
            </a:r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M</a:t>
            </a:r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oney + Reward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97476" y="3051732"/>
            <a:ext cx="1114408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Money – Stake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39883" y="3346192"/>
            <a:ext cx="2161169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Reward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조건에 따라 메시지 출력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00999" y="178000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5</a:t>
            </a:r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회까지 가능</a:t>
            </a:r>
            <a:endParaRPr lang="ko-KR" altLang="en-US" sz="14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101" y="699173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프로젝트 다이어그램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7504" y="422174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Python Slot machine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142221" y="4765215"/>
            <a:ext cx="1307508" cy="4416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016868" y="3900229"/>
            <a:ext cx="1441934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160367" y="4853218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Game over/clear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0367" y="3905360"/>
            <a:ext cx="1423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If Money &lt;= 0</a:t>
            </a:r>
          </a:p>
          <a:p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If Money &gt;= 100000</a:t>
            </a:r>
          </a:p>
        </p:txBody>
      </p:sp>
      <p:cxnSp>
        <p:nvCxnSpPr>
          <p:cNvPr id="40" name="꺾인 연결선 39"/>
          <p:cNvCxnSpPr>
            <a:stCxn id="11" idx="3"/>
            <a:endCxn id="12" idx="1"/>
          </p:cNvCxnSpPr>
          <p:nvPr/>
        </p:nvCxnSpPr>
        <p:spPr>
          <a:xfrm flipH="1" flipV="1">
            <a:off x="1325165" y="3189726"/>
            <a:ext cx="9650047" cy="146031"/>
          </a:xfrm>
          <a:prstGeom prst="bentConnector5">
            <a:avLst>
              <a:gd name="adj1" fmla="val -2369"/>
              <a:gd name="adj2" fmla="val 808521"/>
              <a:gd name="adj3" fmla="val 1023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504" y="699173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GUI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구성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504" y="422174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Python Slot machine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133" y="2344378"/>
            <a:ext cx="4591050" cy="1895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51" y="2344378"/>
            <a:ext cx="4591050" cy="189547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2346038" y="3482110"/>
            <a:ext cx="3602182" cy="2586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542475" y="3482110"/>
            <a:ext cx="803563" cy="2586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542475" y="3223492"/>
            <a:ext cx="367363" cy="2586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108850" y="3189100"/>
            <a:ext cx="267857" cy="2678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03306" y="3490008"/>
            <a:ext cx="267857" cy="2678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013200" y="3843051"/>
            <a:ext cx="267857" cy="2678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97549" y="2982011"/>
            <a:ext cx="4472051" cy="25861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093527" y="3240629"/>
            <a:ext cx="3676073" cy="2414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093527" y="3719582"/>
            <a:ext cx="3676073" cy="25861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297550" y="3719582"/>
            <a:ext cx="795977" cy="25861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0888599" y="2938381"/>
            <a:ext cx="267857" cy="2678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0888841" y="3241964"/>
            <a:ext cx="267857" cy="2678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561609" y="4041086"/>
            <a:ext cx="267857" cy="2678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326774" y="4041086"/>
            <a:ext cx="267857" cy="2678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42475" y="4657302"/>
            <a:ext cx="13516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Bet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New Game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Stake</a:t>
            </a:r>
            <a:endParaRPr lang="ko-KR" altLang="en-US" sz="14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97549" y="4657302"/>
            <a:ext cx="12862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Slot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Money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Left trials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Status</a:t>
            </a:r>
            <a:endParaRPr lang="ko-KR" altLang="en-US" sz="14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0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504" y="699173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시연 동영상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504" y="422174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Python Slot machine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11" y="2691543"/>
            <a:ext cx="3648597" cy="15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7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118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AppleSDGothicNeoSB00</vt:lpstr>
      <vt:lpstr>Arial</vt:lpstr>
      <vt:lpstr>맑은 고딕</vt:lpstr>
      <vt:lpstr>나눔스퀘어 ExtraBold</vt:lpstr>
      <vt:lpstr>AppleSDGothicNeoB00</vt:lpstr>
      <vt:lpstr>AppleSDGothicNeoR00</vt:lpstr>
      <vt:lpstr>AppleSDGothicNeoL00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ahri0515@gmail.com</dc:creator>
  <cp:lastModifiedBy>ahri0515@gmail.com</cp:lastModifiedBy>
  <cp:revision>8</cp:revision>
  <dcterms:created xsi:type="dcterms:W3CDTF">2019-12-18T20:23:09Z</dcterms:created>
  <dcterms:modified xsi:type="dcterms:W3CDTF">2019-12-18T22:21:04Z</dcterms:modified>
</cp:coreProperties>
</file>