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55CA-669F-4CE3-BE9D-80D0C175EFDC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8797-9F07-4B28-B50C-3EF2EDC9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7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55CA-669F-4CE3-BE9D-80D0C175EFDC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8797-9F07-4B28-B50C-3EF2EDC9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2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55CA-669F-4CE3-BE9D-80D0C175EFDC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8797-9F07-4B28-B50C-3EF2EDC9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3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55CA-669F-4CE3-BE9D-80D0C175EFDC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8797-9F07-4B28-B50C-3EF2EDC9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8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55CA-669F-4CE3-BE9D-80D0C175EFDC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8797-9F07-4B28-B50C-3EF2EDC9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3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55CA-669F-4CE3-BE9D-80D0C175EFDC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8797-9F07-4B28-B50C-3EF2EDC9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6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55CA-669F-4CE3-BE9D-80D0C175EFDC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8797-9F07-4B28-B50C-3EF2EDC9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5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55CA-669F-4CE3-BE9D-80D0C175EFDC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8797-9F07-4B28-B50C-3EF2EDC9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3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55CA-669F-4CE3-BE9D-80D0C175EFDC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8797-9F07-4B28-B50C-3EF2EDC9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5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55CA-669F-4CE3-BE9D-80D0C175EFDC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8797-9F07-4B28-B50C-3EF2EDC9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5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55CA-669F-4CE3-BE9D-80D0C175EFDC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8797-9F07-4B28-B50C-3EF2EDC9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2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555CA-669F-4CE3-BE9D-80D0C175EFDC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58797-9F07-4B28-B50C-3EF2EDC9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8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09600"/>
            <a:ext cx="9144000" cy="838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9223" y="685800"/>
            <a:ext cx="1044025" cy="6192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Cambria" pitchFamily="18" charset="0"/>
              </a:rPr>
              <a:t>Logo</a:t>
            </a:r>
            <a:endParaRPr lang="en-US" sz="1800" dirty="0">
              <a:latin typeface="Cambria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25290" y="687377"/>
            <a:ext cx="1371449" cy="6192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Cambria" pitchFamily="18" charset="0"/>
              </a:rPr>
              <a:t>Make A Gift</a:t>
            </a:r>
            <a:endParaRPr lang="en-US" sz="1800" dirty="0">
              <a:latin typeface="Cambri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25791" y="2971800"/>
            <a:ext cx="3784809" cy="2895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953000" y="3429000"/>
            <a:ext cx="1246772" cy="6192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>
                <a:latin typeface="Cambria" pitchFamily="18" charset="0"/>
              </a:rPr>
              <a:t>Email: </a:t>
            </a:r>
            <a:endParaRPr lang="en-US" sz="1800" dirty="0">
              <a:latin typeface="Cambria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953000" y="4028994"/>
            <a:ext cx="1246772" cy="6192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>
                <a:latin typeface="Cambria" pitchFamily="18" charset="0"/>
              </a:rPr>
              <a:t>Password: </a:t>
            </a:r>
            <a:endParaRPr lang="en-US" sz="1800" dirty="0">
              <a:latin typeface="Cambria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48400" y="3581400"/>
            <a:ext cx="2133600" cy="37388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48400" y="4191000"/>
            <a:ext cx="2133600" cy="37388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26595" y="5066143"/>
            <a:ext cx="1603005" cy="4523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Submit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9991" y="2971800"/>
            <a:ext cx="3784809" cy="2895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268662" y="3018485"/>
            <a:ext cx="2007938" cy="56291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u="sng" dirty="0" smtClean="0">
                <a:latin typeface="Cambria" pitchFamily="18" charset="0"/>
              </a:rPr>
              <a:t>Recent News</a:t>
            </a:r>
            <a:endParaRPr lang="en-US" sz="1800" u="sng" dirty="0">
              <a:latin typeface="Cambria" pitchFamily="18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860975" y="3592350"/>
            <a:ext cx="2720425" cy="14355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Cambria" pitchFamily="18" charset="0"/>
              </a:rPr>
              <a:t>Picture</a:t>
            </a:r>
            <a:endParaRPr lang="en-US" sz="1800" dirty="0">
              <a:latin typeface="Cambria" pitchFamily="18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219200" y="5200933"/>
            <a:ext cx="2007938" cy="4652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 smtClean="0">
                <a:latin typeface="Cambria" pitchFamily="18" charset="0"/>
              </a:rPr>
              <a:t>Caption </a:t>
            </a:r>
            <a:endParaRPr lang="en-US" sz="1800" i="1" dirty="0">
              <a:latin typeface="Cambria" pitchFamily="18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2514600" y="687377"/>
            <a:ext cx="1246772" cy="6192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Cambria" pitchFamily="18" charset="0"/>
              </a:rPr>
              <a:t>Connect </a:t>
            </a:r>
            <a:endParaRPr lang="en-US" sz="1800" dirty="0">
              <a:latin typeface="Cambria" pitchFamily="18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191000" y="685800"/>
            <a:ext cx="1246772" cy="6192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 smtClean="0">
                <a:latin typeface="Cambria" pitchFamily="18" charset="0"/>
              </a:rPr>
              <a:t>NamaJobs</a:t>
            </a:r>
            <a:endParaRPr lang="en-US" sz="1800" dirty="0">
              <a:latin typeface="Cambria" pitchFamily="18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715000" y="685800"/>
            <a:ext cx="1246772" cy="6192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Cambria" pitchFamily="18" charset="0"/>
              </a:rPr>
              <a:t>Events</a:t>
            </a:r>
            <a:endParaRPr lang="en-US" sz="1800" dirty="0">
              <a:latin typeface="Cambria" pitchFamily="18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810000" y="1666794"/>
            <a:ext cx="1246772" cy="6192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Cambria" pitchFamily="18" charset="0"/>
              </a:rPr>
              <a:t>NAMA</a:t>
            </a:r>
            <a:endParaRPr lang="en-US" sz="1800" dirty="0">
              <a:latin typeface="Cambria" pitchFamily="18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586314" y="1981200"/>
            <a:ext cx="5728886" cy="56291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 smtClean="0">
                <a:latin typeface="Cambria" pitchFamily="18" charset="0"/>
              </a:rPr>
              <a:t>“ Quote </a:t>
            </a:r>
            <a:r>
              <a:rPr lang="en-US" sz="1800" i="1" dirty="0" err="1" smtClean="0">
                <a:latin typeface="Cambria" pitchFamily="18" charset="0"/>
              </a:rPr>
              <a:t>quote</a:t>
            </a:r>
            <a:r>
              <a:rPr lang="en-US" sz="1800" i="1" dirty="0" smtClean="0">
                <a:latin typeface="Cambria" pitchFamily="18" charset="0"/>
              </a:rPr>
              <a:t> </a:t>
            </a:r>
            <a:r>
              <a:rPr lang="en-US" sz="1800" i="1" dirty="0" err="1" smtClean="0">
                <a:latin typeface="Cambria" pitchFamily="18" charset="0"/>
              </a:rPr>
              <a:t>quote</a:t>
            </a:r>
            <a:r>
              <a:rPr lang="en-US" sz="1800" i="1" dirty="0" smtClean="0">
                <a:latin typeface="Cambria" pitchFamily="18" charset="0"/>
              </a:rPr>
              <a:t> </a:t>
            </a:r>
            <a:r>
              <a:rPr lang="en-US" sz="1800" i="1" dirty="0" err="1" smtClean="0">
                <a:latin typeface="Cambria" pitchFamily="18" charset="0"/>
              </a:rPr>
              <a:t>quote</a:t>
            </a:r>
            <a:r>
              <a:rPr lang="en-US" sz="1800" i="1" dirty="0" smtClean="0">
                <a:latin typeface="Cambria" pitchFamily="18" charset="0"/>
              </a:rPr>
              <a:t>”</a:t>
            </a:r>
            <a:endParaRPr lang="en-US" sz="1800" i="1" dirty="0">
              <a:latin typeface="Cambria" pitchFamily="18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292048" y="2320635"/>
            <a:ext cx="2208732" cy="5117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latin typeface="Cambria" pitchFamily="18" charset="0"/>
              </a:rPr>
              <a:t>- DANIEL WEBSTER</a:t>
            </a:r>
            <a:endParaRPr lang="en-US" sz="12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71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9600"/>
            <a:ext cx="9144000" cy="838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9223" y="685800"/>
            <a:ext cx="1044025" cy="6192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Cambria" pitchFamily="18" charset="0"/>
              </a:rPr>
              <a:t>Logo</a:t>
            </a:r>
            <a:endParaRPr lang="en-US" sz="1800" dirty="0">
              <a:latin typeface="Cambria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225290" y="687377"/>
            <a:ext cx="1371449" cy="6192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Cambria" pitchFamily="18" charset="0"/>
              </a:rPr>
              <a:t>Make A Gift</a:t>
            </a:r>
            <a:endParaRPr lang="en-US" sz="1800" dirty="0">
              <a:latin typeface="Cambria" pitchFamily="18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514600" y="687377"/>
            <a:ext cx="1246772" cy="6192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  <a:latin typeface="Cambria" pitchFamily="18" charset="0"/>
              </a:rPr>
              <a:t>Connect </a:t>
            </a:r>
            <a:endParaRPr lang="en-US" sz="18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191000" y="685800"/>
            <a:ext cx="1246772" cy="6192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 smtClean="0">
                <a:latin typeface="Cambria" pitchFamily="18" charset="0"/>
              </a:rPr>
              <a:t>NamaJobs</a:t>
            </a:r>
            <a:endParaRPr lang="en-US" sz="1800" dirty="0">
              <a:latin typeface="Cambria" pitchFamily="18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715000" y="685800"/>
            <a:ext cx="1246772" cy="6192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Cambria" pitchFamily="18" charset="0"/>
              </a:rPr>
              <a:t>Events</a:t>
            </a:r>
            <a:endParaRPr lang="en-US" sz="1800" dirty="0">
              <a:latin typeface="Cambria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7011" y="1828800"/>
            <a:ext cx="8455989" cy="4526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72160" y="2005783"/>
            <a:ext cx="1847520" cy="966018"/>
            <a:chOff x="514680" y="2005783"/>
            <a:chExt cx="1847520" cy="966018"/>
          </a:xfrm>
        </p:grpSpPr>
        <p:sp>
          <p:nvSpPr>
            <p:cNvPr id="21" name="Title 1"/>
            <p:cNvSpPr txBox="1">
              <a:spLocks/>
            </p:cNvSpPr>
            <p:nvPr/>
          </p:nvSpPr>
          <p:spPr>
            <a:xfrm>
              <a:off x="672082" y="2130122"/>
              <a:ext cx="487045" cy="3844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latin typeface="Cambria" pitchFamily="18" charset="0"/>
                </a:rPr>
                <a:t>S.W.</a:t>
              </a:r>
              <a:endParaRPr lang="en-US" sz="1200" dirty="0">
                <a:latin typeface="Cambria" pitchFamily="18" charset="0"/>
              </a:endParaRPr>
            </a:p>
          </p:txBody>
        </p:sp>
        <p:sp>
          <p:nvSpPr>
            <p:cNvPr id="22" name="Title 1"/>
            <p:cNvSpPr txBox="1">
              <a:spLocks/>
            </p:cNvSpPr>
            <p:nvPr/>
          </p:nvSpPr>
          <p:spPr>
            <a:xfrm>
              <a:off x="514680" y="2005783"/>
              <a:ext cx="1847520" cy="9660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800" dirty="0">
                <a:latin typeface="Cambria" pitchFamily="18" charset="0"/>
              </a:endParaRPr>
            </a:p>
          </p:txBody>
        </p:sp>
        <p:sp>
          <p:nvSpPr>
            <p:cNvPr id="24" name="Title 1"/>
            <p:cNvSpPr txBox="1">
              <a:spLocks/>
            </p:cNvSpPr>
            <p:nvPr/>
          </p:nvSpPr>
          <p:spPr>
            <a:xfrm>
              <a:off x="1115427" y="2133600"/>
              <a:ext cx="1246772" cy="38447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1" dirty="0" smtClean="0">
                  <a:latin typeface="Cambria" pitchFamily="18" charset="0"/>
                </a:rPr>
                <a:t>Tecumseh</a:t>
              </a:r>
              <a:endParaRPr lang="en-US" sz="1200" b="1" dirty="0">
                <a:latin typeface="Cambria" pitchFamily="18" charset="0"/>
              </a:endParaRPr>
            </a:p>
          </p:txBody>
        </p:sp>
        <p:sp>
          <p:nvSpPr>
            <p:cNvPr id="25" name="Title 1"/>
            <p:cNvSpPr txBox="1">
              <a:spLocks/>
            </p:cNvSpPr>
            <p:nvPr/>
          </p:nvSpPr>
          <p:spPr>
            <a:xfrm>
              <a:off x="873110" y="2516504"/>
              <a:ext cx="1246772" cy="38067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200" i="1" dirty="0" smtClean="0">
                  <a:latin typeface="Cambria" pitchFamily="18" charset="0"/>
                </a:rPr>
                <a:t>I.  Raj </a:t>
              </a:r>
              <a:r>
                <a:rPr lang="en-US" sz="1200" i="1" dirty="0" err="1" smtClean="0">
                  <a:latin typeface="Cambria" pitchFamily="18" charset="0"/>
                </a:rPr>
                <a:t>Shrestha</a:t>
              </a:r>
              <a:r>
                <a:rPr lang="en-US" sz="1200" i="1" dirty="0" smtClean="0">
                  <a:latin typeface="Cambria" pitchFamily="18" charset="0"/>
                </a:rPr>
                <a:t> </a:t>
              </a:r>
              <a:endParaRPr lang="en-US" sz="1200" i="1" dirty="0">
                <a:latin typeface="Cambria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10400" y="2005783"/>
            <a:ext cx="1847520" cy="966018"/>
            <a:chOff x="2514600" y="2005783"/>
            <a:chExt cx="1847520" cy="966018"/>
          </a:xfrm>
        </p:grpSpPr>
        <p:sp>
          <p:nvSpPr>
            <p:cNvPr id="23" name="Title 1"/>
            <p:cNvSpPr txBox="1">
              <a:spLocks/>
            </p:cNvSpPr>
            <p:nvPr/>
          </p:nvSpPr>
          <p:spPr>
            <a:xfrm>
              <a:off x="2672002" y="2130122"/>
              <a:ext cx="487045" cy="3844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latin typeface="Cambria" pitchFamily="18" charset="0"/>
                </a:rPr>
                <a:t>S.W.</a:t>
              </a:r>
              <a:endParaRPr lang="en-US" sz="1200" dirty="0">
                <a:latin typeface="Cambria" pitchFamily="18" charset="0"/>
              </a:endParaRPr>
            </a:p>
          </p:txBody>
        </p:sp>
        <p:sp>
          <p:nvSpPr>
            <p:cNvPr id="32" name="Title 1"/>
            <p:cNvSpPr txBox="1">
              <a:spLocks/>
            </p:cNvSpPr>
            <p:nvPr/>
          </p:nvSpPr>
          <p:spPr>
            <a:xfrm>
              <a:off x="2514600" y="2005783"/>
              <a:ext cx="1847520" cy="9660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800" dirty="0">
                <a:latin typeface="Cambria" pitchFamily="18" charset="0"/>
              </a:endParaRPr>
            </a:p>
          </p:txBody>
        </p:sp>
        <p:sp>
          <p:nvSpPr>
            <p:cNvPr id="35" name="Title 1"/>
            <p:cNvSpPr txBox="1">
              <a:spLocks/>
            </p:cNvSpPr>
            <p:nvPr/>
          </p:nvSpPr>
          <p:spPr>
            <a:xfrm>
              <a:off x="3115347" y="2133600"/>
              <a:ext cx="1246772" cy="38447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1" dirty="0" smtClean="0">
                  <a:latin typeface="Cambria" pitchFamily="18" charset="0"/>
                </a:rPr>
                <a:t>Tecumseh</a:t>
              </a:r>
              <a:endParaRPr lang="en-US" sz="1200" b="1" dirty="0">
                <a:latin typeface="Cambria" pitchFamily="18" charset="0"/>
              </a:endParaRPr>
            </a:p>
          </p:txBody>
        </p:sp>
        <p:sp>
          <p:nvSpPr>
            <p:cNvPr id="36" name="Title 1"/>
            <p:cNvSpPr txBox="1">
              <a:spLocks/>
            </p:cNvSpPr>
            <p:nvPr/>
          </p:nvSpPr>
          <p:spPr>
            <a:xfrm>
              <a:off x="2873030" y="2516504"/>
              <a:ext cx="1246772" cy="38067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200" i="1" dirty="0" smtClean="0">
                  <a:latin typeface="Cambria" pitchFamily="18" charset="0"/>
                </a:rPr>
                <a:t>I.  Raj </a:t>
              </a:r>
              <a:r>
                <a:rPr lang="en-US" sz="1200" i="1" dirty="0" err="1" smtClean="0">
                  <a:latin typeface="Cambria" pitchFamily="18" charset="0"/>
                </a:rPr>
                <a:t>Shrestha</a:t>
              </a:r>
              <a:r>
                <a:rPr lang="en-US" sz="1200" i="1" dirty="0" smtClean="0">
                  <a:latin typeface="Cambria" pitchFamily="18" charset="0"/>
                </a:rPr>
                <a:t> </a:t>
              </a:r>
              <a:endParaRPr lang="en-US" sz="1200" i="1" dirty="0">
                <a:latin typeface="Cambria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48640" y="2005783"/>
            <a:ext cx="1847520" cy="966018"/>
            <a:chOff x="4572000" y="2005783"/>
            <a:chExt cx="1847520" cy="966018"/>
          </a:xfrm>
        </p:grpSpPr>
        <p:sp>
          <p:nvSpPr>
            <p:cNvPr id="37" name="Title 1"/>
            <p:cNvSpPr txBox="1">
              <a:spLocks/>
            </p:cNvSpPr>
            <p:nvPr/>
          </p:nvSpPr>
          <p:spPr>
            <a:xfrm>
              <a:off x="4729402" y="2130122"/>
              <a:ext cx="487045" cy="3844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latin typeface="Cambria" pitchFamily="18" charset="0"/>
                </a:rPr>
                <a:t>S.W.</a:t>
              </a:r>
              <a:endParaRPr lang="en-US" sz="1200" dirty="0">
                <a:latin typeface="Cambria" pitchFamily="18" charset="0"/>
              </a:endParaRPr>
            </a:p>
          </p:txBody>
        </p:sp>
        <p:sp>
          <p:nvSpPr>
            <p:cNvPr id="38" name="Title 1"/>
            <p:cNvSpPr txBox="1">
              <a:spLocks/>
            </p:cNvSpPr>
            <p:nvPr/>
          </p:nvSpPr>
          <p:spPr>
            <a:xfrm>
              <a:off x="4572000" y="2005783"/>
              <a:ext cx="1847520" cy="9660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800" dirty="0">
                <a:latin typeface="Cambria" pitchFamily="18" charset="0"/>
              </a:endParaRPr>
            </a:p>
          </p:txBody>
        </p:sp>
        <p:sp>
          <p:nvSpPr>
            <p:cNvPr id="39" name="Title 1"/>
            <p:cNvSpPr txBox="1">
              <a:spLocks/>
            </p:cNvSpPr>
            <p:nvPr/>
          </p:nvSpPr>
          <p:spPr>
            <a:xfrm>
              <a:off x="5172747" y="2133600"/>
              <a:ext cx="1246772" cy="38447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1" dirty="0" smtClean="0">
                  <a:latin typeface="Cambria" pitchFamily="18" charset="0"/>
                </a:rPr>
                <a:t>Tecumseh</a:t>
              </a:r>
              <a:endParaRPr lang="en-US" sz="1200" b="1" dirty="0">
                <a:latin typeface="Cambria" pitchFamily="18" charset="0"/>
              </a:endParaRPr>
            </a:p>
          </p:txBody>
        </p:sp>
        <p:sp>
          <p:nvSpPr>
            <p:cNvPr id="40" name="Title 1"/>
            <p:cNvSpPr txBox="1">
              <a:spLocks/>
            </p:cNvSpPr>
            <p:nvPr/>
          </p:nvSpPr>
          <p:spPr>
            <a:xfrm>
              <a:off x="4930430" y="2516504"/>
              <a:ext cx="1246772" cy="38067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200" i="1" dirty="0" smtClean="0">
                  <a:latin typeface="Cambria" pitchFamily="18" charset="0"/>
                </a:rPr>
                <a:t>I.  Raj </a:t>
              </a:r>
              <a:r>
                <a:rPr lang="en-US" sz="1200" i="1" dirty="0" err="1" smtClean="0">
                  <a:latin typeface="Cambria" pitchFamily="18" charset="0"/>
                </a:rPr>
                <a:t>Shrestha</a:t>
              </a:r>
              <a:r>
                <a:rPr lang="en-US" sz="1200" i="1" dirty="0" smtClean="0">
                  <a:latin typeface="Cambria" pitchFamily="18" charset="0"/>
                </a:rPr>
                <a:t> </a:t>
              </a:r>
              <a:endParaRPr lang="en-US" sz="1200" i="1" dirty="0">
                <a:latin typeface="Cambria" pitchFamily="18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686880" y="2005783"/>
            <a:ext cx="1847520" cy="966018"/>
            <a:chOff x="6629400" y="2005783"/>
            <a:chExt cx="1847520" cy="966018"/>
          </a:xfrm>
        </p:grpSpPr>
        <p:sp>
          <p:nvSpPr>
            <p:cNvPr id="41" name="Title 1"/>
            <p:cNvSpPr txBox="1">
              <a:spLocks/>
            </p:cNvSpPr>
            <p:nvPr/>
          </p:nvSpPr>
          <p:spPr>
            <a:xfrm>
              <a:off x="6786802" y="2130122"/>
              <a:ext cx="487045" cy="3844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latin typeface="Cambria" pitchFamily="18" charset="0"/>
                </a:rPr>
                <a:t>S.W.</a:t>
              </a:r>
              <a:endParaRPr lang="en-US" sz="1200" dirty="0">
                <a:latin typeface="Cambria" pitchFamily="18" charset="0"/>
              </a:endParaRPr>
            </a:p>
          </p:txBody>
        </p: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6629400" y="2005783"/>
              <a:ext cx="1847520" cy="9660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800" dirty="0">
                <a:latin typeface="Cambria" pitchFamily="18" charset="0"/>
              </a:endParaRPr>
            </a:p>
          </p:txBody>
        </p:sp>
        <p:sp>
          <p:nvSpPr>
            <p:cNvPr id="43" name="Title 1"/>
            <p:cNvSpPr txBox="1">
              <a:spLocks/>
            </p:cNvSpPr>
            <p:nvPr/>
          </p:nvSpPr>
          <p:spPr>
            <a:xfrm>
              <a:off x="7230147" y="2133600"/>
              <a:ext cx="1246772" cy="38447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1" dirty="0" smtClean="0">
                  <a:latin typeface="Cambria" pitchFamily="18" charset="0"/>
                </a:rPr>
                <a:t>Tecumseh</a:t>
              </a:r>
              <a:endParaRPr lang="en-US" sz="1200" b="1" dirty="0">
                <a:latin typeface="Cambria" pitchFamily="18" charset="0"/>
              </a:endParaRPr>
            </a:p>
          </p:txBody>
        </p:sp>
        <p:sp>
          <p:nvSpPr>
            <p:cNvPr id="44" name="Title 1"/>
            <p:cNvSpPr txBox="1">
              <a:spLocks/>
            </p:cNvSpPr>
            <p:nvPr/>
          </p:nvSpPr>
          <p:spPr>
            <a:xfrm>
              <a:off x="6987830" y="2516504"/>
              <a:ext cx="1246772" cy="38067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200" i="1" dirty="0" smtClean="0">
                  <a:latin typeface="Cambria" pitchFamily="18" charset="0"/>
                </a:rPr>
                <a:t>I.  Raj </a:t>
              </a:r>
              <a:r>
                <a:rPr lang="en-US" sz="1200" i="1" dirty="0" err="1" smtClean="0">
                  <a:latin typeface="Cambria" pitchFamily="18" charset="0"/>
                </a:rPr>
                <a:t>Shrestha</a:t>
              </a:r>
              <a:r>
                <a:rPr lang="en-US" sz="1200" i="1" dirty="0" smtClean="0">
                  <a:latin typeface="Cambria" pitchFamily="18" charset="0"/>
                </a:rPr>
                <a:t> </a:t>
              </a:r>
              <a:endParaRPr lang="en-US" sz="1200" i="1" dirty="0">
                <a:latin typeface="Cambria" pitchFamily="18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72160" y="3301182"/>
            <a:ext cx="1847520" cy="966018"/>
            <a:chOff x="514680" y="2005783"/>
            <a:chExt cx="1847520" cy="966018"/>
          </a:xfrm>
        </p:grpSpPr>
        <p:sp>
          <p:nvSpPr>
            <p:cNvPr id="46" name="Title 1"/>
            <p:cNvSpPr txBox="1">
              <a:spLocks/>
            </p:cNvSpPr>
            <p:nvPr/>
          </p:nvSpPr>
          <p:spPr>
            <a:xfrm>
              <a:off x="672082" y="2130122"/>
              <a:ext cx="487045" cy="3844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latin typeface="Cambria" pitchFamily="18" charset="0"/>
                </a:rPr>
                <a:t>S.W.</a:t>
              </a:r>
              <a:endParaRPr lang="en-US" sz="1200" dirty="0">
                <a:latin typeface="Cambria" pitchFamily="18" charset="0"/>
              </a:endParaRPr>
            </a:p>
          </p:txBody>
        </p:sp>
        <p:sp>
          <p:nvSpPr>
            <p:cNvPr id="47" name="Title 1"/>
            <p:cNvSpPr txBox="1">
              <a:spLocks/>
            </p:cNvSpPr>
            <p:nvPr/>
          </p:nvSpPr>
          <p:spPr>
            <a:xfrm>
              <a:off x="514680" y="2005783"/>
              <a:ext cx="1847520" cy="9660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800" dirty="0">
                <a:latin typeface="Cambria" pitchFamily="18" charset="0"/>
              </a:endParaRPr>
            </a:p>
          </p:txBody>
        </p:sp>
        <p:sp>
          <p:nvSpPr>
            <p:cNvPr id="48" name="Title 1"/>
            <p:cNvSpPr txBox="1">
              <a:spLocks/>
            </p:cNvSpPr>
            <p:nvPr/>
          </p:nvSpPr>
          <p:spPr>
            <a:xfrm>
              <a:off x="1115427" y="2133600"/>
              <a:ext cx="1246772" cy="38447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1" dirty="0" smtClean="0">
                  <a:latin typeface="Cambria" pitchFamily="18" charset="0"/>
                </a:rPr>
                <a:t>Tecumseh</a:t>
              </a:r>
              <a:endParaRPr lang="en-US" sz="1200" b="1" dirty="0">
                <a:latin typeface="Cambria" pitchFamily="18" charset="0"/>
              </a:endParaRPr>
            </a:p>
          </p:txBody>
        </p:sp>
        <p:sp>
          <p:nvSpPr>
            <p:cNvPr id="49" name="Title 1"/>
            <p:cNvSpPr txBox="1">
              <a:spLocks/>
            </p:cNvSpPr>
            <p:nvPr/>
          </p:nvSpPr>
          <p:spPr>
            <a:xfrm>
              <a:off x="873110" y="2516504"/>
              <a:ext cx="1246772" cy="38067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200" i="1" dirty="0" smtClean="0">
                  <a:latin typeface="Cambria" pitchFamily="18" charset="0"/>
                </a:rPr>
                <a:t>I.  Raj </a:t>
              </a:r>
              <a:r>
                <a:rPr lang="en-US" sz="1200" i="1" dirty="0" err="1" smtClean="0">
                  <a:latin typeface="Cambria" pitchFamily="18" charset="0"/>
                </a:rPr>
                <a:t>Shrestha</a:t>
              </a:r>
              <a:r>
                <a:rPr lang="en-US" sz="1200" i="1" dirty="0" smtClean="0">
                  <a:latin typeface="Cambria" pitchFamily="18" charset="0"/>
                </a:rPr>
                <a:t> </a:t>
              </a:r>
              <a:endParaRPr lang="en-US" sz="1200" i="1" dirty="0">
                <a:latin typeface="Cambria" pitchFamily="18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610400" y="3301182"/>
            <a:ext cx="1847520" cy="966018"/>
            <a:chOff x="2514600" y="2005783"/>
            <a:chExt cx="1847520" cy="966018"/>
          </a:xfrm>
        </p:grpSpPr>
        <p:sp>
          <p:nvSpPr>
            <p:cNvPr id="51" name="Title 1"/>
            <p:cNvSpPr txBox="1">
              <a:spLocks/>
            </p:cNvSpPr>
            <p:nvPr/>
          </p:nvSpPr>
          <p:spPr>
            <a:xfrm>
              <a:off x="2672002" y="2130122"/>
              <a:ext cx="487045" cy="3844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latin typeface="Cambria" pitchFamily="18" charset="0"/>
                </a:rPr>
                <a:t>S.W.</a:t>
              </a:r>
              <a:endParaRPr lang="en-US" sz="1200" dirty="0">
                <a:latin typeface="Cambria" pitchFamily="18" charset="0"/>
              </a:endParaRPr>
            </a:p>
          </p:txBody>
        </p:sp>
        <p:sp>
          <p:nvSpPr>
            <p:cNvPr id="52" name="Title 1"/>
            <p:cNvSpPr txBox="1">
              <a:spLocks/>
            </p:cNvSpPr>
            <p:nvPr/>
          </p:nvSpPr>
          <p:spPr>
            <a:xfrm>
              <a:off x="2514600" y="2005783"/>
              <a:ext cx="1847520" cy="9660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800" dirty="0">
                <a:latin typeface="Cambria" pitchFamily="18" charset="0"/>
              </a:endParaRPr>
            </a:p>
          </p:txBody>
        </p:sp>
        <p:sp>
          <p:nvSpPr>
            <p:cNvPr id="53" name="Title 1"/>
            <p:cNvSpPr txBox="1">
              <a:spLocks/>
            </p:cNvSpPr>
            <p:nvPr/>
          </p:nvSpPr>
          <p:spPr>
            <a:xfrm>
              <a:off x="3115347" y="2133600"/>
              <a:ext cx="1246772" cy="38447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1" dirty="0" smtClean="0">
                  <a:latin typeface="Cambria" pitchFamily="18" charset="0"/>
                </a:rPr>
                <a:t>Tecumseh</a:t>
              </a:r>
              <a:endParaRPr lang="en-US" sz="1200" b="1" dirty="0">
                <a:latin typeface="Cambria" pitchFamily="18" charset="0"/>
              </a:endParaRPr>
            </a:p>
          </p:txBody>
        </p:sp>
        <p:sp>
          <p:nvSpPr>
            <p:cNvPr id="54" name="Title 1"/>
            <p:cNvSpPr txBox="1">
              <a:spLocks/>
            </p:cNvSpPr>
            <p:nvPr/>
          </p:nvSpPr>
          <p:spPr>
            <a:xfrm>
              <a:off x="2873030" y="2516504"/>
              <a:ext cx="1246772" cy="38067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200" i="1" dirty="0" smtClean="0">
                  <a:latin typeface="Cambria" pitchFamily="18" charset="0"/>
                </a:rPr>
                <a:t>I.  Raj </a:t>
              </a:r>
              <a:r>
                <a:rPr lang="en-US" sz="1200" i="1" dirty="0" err="1" smtClean="0">
                  <a:latin typeface="Cambria" pitchFamily="18" charset="0"/>
                </a:rPr>
                <a:t>Shrestha</a:t>
              </a:r>
              <a:r>
                <a:rPr lang="en-US" sz="1200" i="1" dirty="0" smtClean="0">
                  <a:latin typeface="Cambria" pitchFamily="18" charset="0"/>
                </a:rPr>
                <a:t> </a:t>
              </a:r>
              <a:endParaRPr lang="en-US" sz="1200" i="1" dirty="0">
                <a:latin typeface="Cambria" pitchFamily="18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648640" y="3301182"/>
            <a:ext cx="1847520" cy="966018"/>
            <a:chOff x="4572000" y="2005783"/>
            <a:chExt cx="1847520" cy="966018"/>
          </a:xfrm>
        </p:grpSpPr>
        <p:sp>
          <p:nvSpPr>
            <p:cNvPr id="56" name="Title 1"/>
            <p:cNvSpPr txBox="1">
              <a:spLocks/>
            </p:cNvSpPr>
            <p:nvPr/>
          </p:nvSpPr>
          <p:spPr>
            <a:xfrm>
              <a:off x="4729402" y="2130122"/>
              <a:ext cx="487045" cy="3844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latin typeface="Cambria" pitchFamily="18" charset="0"/>
                </a:rPr>
                <a:t>S.W.</a:t>
              </a:r>
              <a:endParaRPr lang="en-US" sz="1200" dirty="0">
                <a:latin typeface="Cambria" pitchFamily="18" charset="0"/>
              </a:endParaRPr>
            </a:p>
          </p:txBody>
        </p:sp>
        <p:sp>
          <p:nvSpPr>
            <p:cNvPr id="57" name="Title 1"/>
            <p:cNvSpPr txBox="1">
              <a:spLocks/>
            </p:cNvSpPr>
            <p:nvPr/>
          </p:nvSpPr>
          <p:spPr>
            <a:xfrm>
              <a:off x="4572000" y="2005783"/>
              <a:ext cx="1847520" cy="9660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800" dirty="0">
                <a:latin typeface="Cambria" pitchFamily="18" charset="0"/>
              </a:endParaRPr>
            </a:p>
          </p:txBody>
        </p:sp>
        <p:sp>
          <p:nvSpPr>
            <p:cNvPr id="58" name="Title 1"/>
            <p:cNvSpPr txBox="1">
              <a:spLocks/>
            </p:cNvSpPr>
            <p:nvPr/>
          </p:nvSpPr>
          <p:spPr>
            <a:xfrm>
              <a:off x="5172747" y="2133600"/>
              <a:ext cx="1246772" cy="38447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1" dirty="0" smtClean="0">
                  <a:latin typeface="Cambria" pitchFamily="18" charset="0"/>
                </a:rPr>
                <a:t>Tecumseh</a:t>
              </a:r>
              <a:endParaRPr lang="en-US" sz="1200" b="1" dirty="0">
                <a:latin typeface="Cambria" pitchFamily="18" charset="0"/>
              </a:endParaRPr>
            </a:p>
          </p:txBody>
        </p:sp>
        <p:sp>
          <p:nvSpPr>
            <p:cNvPr id="59" name="Title 1"/>
            <p:cNvSpPr txBox="1">
              <a:spLocks/>
            </p:cNvSpPr>
            <p:nvPr/>
          </p:nvSpPr>
          <p:spPr>
            <a:xfrm>
              <a:off x="4930430" y="2516504"/>
              <a:ext cx="1246772" cy="38067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200" i="1" dirty="0" smtClean="0">
                  <a:latin typeface="Cambria" pitchFamily="18" charset="0"/>
                </a:rPr>
                <a:t>I.  Raj </a:t>
              </a:r>
              <a:r>
                <a:rPr lang="en-US" sz="1200" i="1" dirty="0" err="1" smtClean="0">
                  <a:latin typeface="Cambria" pitchFamily="18" charset="0"/>
                </a:rPr>
                <a:t>Shrestha</a:t>
              </a:r>
              <a:r>
                <a:rPr lang="en-US" sz="1200" i="1" dirty="0" smtClean="0">
                  <a:latin typeface="Cambria" pitchFamily="18" charset="0"/>
                </a:rPr>
                <a:t> </a:t>
              </a:r>
              <a:endParaRPr lang="en-US" sz="1200" i="1" dirty="0">
                <a:latin typeface="Cambria" pitchFamily="18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686880" y="3301182"/>
            <a:ext cx="1847520" cy="966018"/>
            <a:chOff x="6629400" y="2005783"/>
            <a:chExt cx="1847520" cy="966018"/>
          </a:xfrm>
        </p:grpSpPr>
        <p:sp>
          <p:nvSpPr>
            <p:cNvPr id="61" name="Title 1"/>
            <p:cNvSpPr txBox="1">
              <a:spLocks/>
            </p:cNvSpPr>
            <p:nvPr/>
          </p:nvSpPr>
          <p:spPr>
            <a:xfrm>
              <a:off x="6786802" y="2130122"/>
              <a:ext cx="487045" cy="3844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latin typeface="Cambria" pitchFamily="18" charset="0"/>
                </a:rPr>
                <a:t>S.W.</a:t>
              </a:r>
              <a:endParaRPr lang="en-US" sz="1200" dirty="0">
                <a:latin typeface="Cambria" pitchFamily="18" charset="0"/>
              </a:endParaRPr>
            </a:p>
          </p:txBody>
        </p:sp>
        <p:sp>
          <p:nvSpPr>
            <p:cNvPr id="62" name="Title 1"/>
            <p:cNvSpPr txBox="1">
              <a:spLocks/>
            </p:cNvSpPr>
            <p:nvPr/>
          </p:nvSpPr>
          <p:spPr>
            <a:xfrm>
              <a:off x="6629400" y="2005783"/>
              <a:ext cx="1847520" cy="9660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800" dirty="0">
                <a:latin typeface="Cambria" pitchFamily="18" charset="0"/>
              </a:endParaRPr>
            </a:p>
          </p:txBody>
        </p:sp>
        <p:sp>
          <p:nvSpPr>
            <p:cNvPr id="63" name="Title 1"/>
            <p:cNvSpPr txBox="1">
              <a:spLocks/>
            </p:cNvSpPr>
            <p:nvPr/>
          </p:nvSpPr>
          <p:spPr>
            <a:xfrm>
              <a:off x="7230147" y="2133600"/>
              <a:ext cx="1246772" cy="38447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1" dirty="0" smtClean="0">
                  <a:latin typeface="Cambria" pitchFamily="18" charset="0"/>
                </a:rPr>
                <a:t>Tecumseh</a:t>
              </a:r>
              <a:endParaRPr lang="en-US" sz="1200" b="1" dirty="0">
                <a:latin typeface="Cambria" pitchFamily="18" charset="0"/>
              </a:endParaRPr>
            </a:p>
          </p:txBody>
        </p:sp>
        <p:sp>
          <p:nvSpPr>
            <p:cNvPr id="64" name="Title 1"/>
            <p:cNvSpPr txBox="1">
              <a:spLocks/>
            </p:cNvSpPr>
            <p:nvPr/>
          </p:nvSpPr>
          <p:spPr>
            <a:xfrm>
              <a:off x="6987830" y="2516504"/>
              <a:ext cx="1246772" cy="38067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200" i="1" dirty="0" smtClean="0">
                  <a:latin typeface="Cambria" pitchFamily="18" charset="0"/>
                </a:rPr>
                <a:t>I.  Raj </a:t>
              </a:r>
              <a:r>
                <a:rPr lang="en-US" sz="1200" i="1" dirty="0" err="1" smtClean="0">
                  <a:latin typeface="Cambria" pitchFamily="18" charset="0"/>
                </a:rPr>
                <a:t>Shrestha</a:t>
              </a:r>
              <a:r>
                <a:rPr lang="en-US" sz="1200" i="1" dirty="0" smtClean="0">
                  <a:latin typeface="Cambria" pitchFamily="18" charset="0"/>
                </a:rPr>
                <a:t> </a:t>
              </a:r>
              <a:endParaRPr lang="en-US" sz="1200" i="1" dirty="0">
                <a:latin typeface="Cambria" pitchFamily="18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2160" y="4724400"/>
            <a:ext cx="1847520" cy="966018"/>
            <a:chOff x="514680" y="2005783"/>
            <a:chExt cx="1847520" cy="966018"/>
          </a:xfrm>
        </p:grpSpPr>
        <p:sp>
          <p:nvSpPr>
            <p:cNvPr id="66" name="Title 1"/>
            <p:cNvSpPr txBox="1">
              <a:spLocks/>
            </p:cNvSpPr>
            <p:nvPr/>
          </p:nvSpPr>
          <p:spPr>
            <a:xfrm>
              <a:off x="672082" y="2130122"/>
              <a:ext cx="487045" cy="3844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latin typeface="Cambria" pitchFamily="18" charset="0"/>
                </a:rPr>
                <a:t>S.W.</a:t>
              </a:r>
              <a:endParaRPr lang="en-US" sz="1200" dirty="0">
                <a:latin typeface="Cambria" pitchFamily="18" charset="0"/>
              </a:endParaRPr>
            </a:p>
          </p:txBody>
        </p:sp>
        <p:sp>
          <p:nvSpPr>
            <p:cNvPr id="67" name="Title 1"/>
            <p:cNvSpPr txBox="1">
              <a:spLocks/>
            </p:cNvSpPr>
            <p:nvPr/>
          </p:nvSpPr>
          <p:spPr>
            <a:xfrm>
              <a:off x="514680" y="2005783"/>
              <a:ext cx="1847520" cy="9660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800" dirty="0">
                <a:latin typeface="Cambria" pitchFamily="18" charset="0"/>
              </a:endParaRPr>
            </a:p>
          </p:txBody>
        </p:sp>
        <p:sp>
          <p:nvSpPr>
            <p:cNvPr id="68" name="Title 1"/>
            <p:cNvSpPr txBox="1">
              <a:spLocks/>
            </p:cNvSpPr>
            <p:nvPr/>
          </p:nvSpPr>
          <p:spPr>
            <a:xfrm>
              <a:off x="1115427" y="2133600"/>
              <a:ext cx="1246772" cy="38447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1" dirty="0" smtClean="0">
                  <a:latin typeface="Cambria" pitchFamily="18" charset="0"/>
                </a:rPr>
                <a:t>Tecumseh</a:t>
              </a:r>
              <a:endParaRPr lang="en-US" sz="1200" b="1" dirty="0">
                <a:latin typeface="Cambria" pitchFamily="18" charset="0"/>
              </a:endParaRPr>
            </a:p>
          </p:txBody>
        </p:sp>
        <p:sp>
          <p:nvSpPr>
            <p:cNvPr id="69" name="Title 1"/>
            <p:cNvSpPr txBox="1">
              <a:spLocks/>
            </p:cNvSpPr>
            <p:nvPr/>
          </p:nvSpPr>
          <p:spPr>
            <a:xfrm>
              <a:off x="873110" y="2516504"/>
              <a:ext cx="1246772" cy="38067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200" i="1" dirty="0" smtClean="0">
                  <a:latin typeface="Cambria" pitchFamily="18" charset="0"/>
                </a:rPr>
                <a:t>I.  Raj </a:t>
              </a:r>
              <a:r>
                <a:rPr lang="en-US" sz="1200" i="1" dirty="0" err="1" smtClean="0">
                  <a:latin typeface="Cambria" pitchFamily="18" charset="0"/>
                </a:rPr>
                <a:t>Shrestha</a:t>
              </a:r>
              <a:r>
                <a:rPr lang="en-US" sz="1200" i="1" dirty="0" smtClean="0">
                  <a:latin typeface="Cambria" pitchFamily="18" charset="0"/>
                </a:rPr>
                <a:t> </a:t>
              </a:r>
              <a:endParaRPr lang="en-US" sz="1200" i="1" dirty="0">
                <a:latin typeface="Cambria" pitchFamily="18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610400" y="4724400"/>
            <a:ext cx="1847520" cy="966018"/>
            <a:chOff x="2514600" y="2005783"/>
            <a:chExt cx="1847520" cy="966018"/>
          </a:xfrm>
        </p:grpSpPr>
        <p:sp>
          <p:nvSpPr>
            <p:cNvPr id="71" name="Title 1"/>
            <p:cNvSpPr txBox="1">
              <a:spLocks/>
            </p:cNvSpPr>
            <p:nvPr/>
          </p:nvSpPr>
          <p:spPr>
            <a:xfrm>
              <a:off x="2672002" y="2130122"/>
              <a:ext cx="487045" cy="3844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latin typeface="Cambria" pitchFamily="18" charset="0"/>
                </a:rPr>
                <a:t>S.W.</a:t>
              </a:r>
              <a:endParaRPr lang="en-US" sz="1200" dirty="0">
                <a:latin typeface="Cambria" pitchFamily="18" charset="0"/>
              </a:endParaRPr>
            </a:p>
          </p:txBody>
        </p:sp>
        <p:sp>
          <p:nvSpPr>
            <p:cNvPr id="72" name="Title 1"/>
            <p:cNvSpPr txBox="1">
              <a:spLocks/>
            </p:cNvSpPr>
            <p:nvPr/>
          </p:nvSpPr>
          <p:spPr>
            <a:xfrm>
              <a:off x="2514600" y="2005783"/>
              <a:ext cx="1847520" cy="9660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800" dirty="0">
                <a:latin typeface="Cambria" pitchFamily="18" charset="0"/>
              </a:endParaRPr>
            </a:p>
          </p:txBody>
        </p:sp>
        <p:sp>
          <p:nvSpPr>
            <p:cNvPr id="73" name="Title 1"/>
            <p:cNvSpPr txBox="1">
              <a:spLocks/>
            </p:cNvSpPr>
            <p:nvPr/>
          </p:nvSpPr>
          <p:spPr>
            <a:xfrm>
              <a:off x="3115347" y="2133600"/>
              <a:ext cx="1246772" cy="38447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1" dirty="0" smtClean="0">
                  <a:latin typeface="Cambria" pitchFamily="18" charset="0"/>
                </a:rPr>
                <a:t>Tecumseh</a:t>
              </a:r>
              <a:endParaRPr lang="en-US" sz="1200" b="1" dirty="0">
                <a:latin typeface="Cambria" pitchFamily="18" charset="0"/>
              </a:endParaRPr>
            </a:p>
          </p:txBody>
        </p:sp>
        <p:sp>
          <p:nvSpPr>
            <p:cNvPr id="74" name="Title 1"/>
            <p:cNvSpPr txBox="1">
              <a:spLocks/>
            </p:cNvSpPr>
            <p:nvPr/>
          </p:nvSpPr>
          <p:spPr>
            <a:xfrm>
              <a:off x="2873030" y="2516504"/>
              <a:ext cx="1246772" cy="38067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200" i="1" dirty="0" smtClean="0">
                  <a:latin typeface="Cambria" pitchFamily="18" charset="0"/>
                </a:rPr>
                <a:t>I.  Raj </a:t>
              </a:r>
              <a:r>
                <a:rPr lang="en-US" sz="1200" i="1" dirty="0" err="1" smtClean="0">
                  <a:latin typeface="Cambria" pitchFamily="18" charset="0"/>
                </a:rPr>
                <a:t>Shrestha</a:t>
              </a:r>
              <a:r>
                <a:rPr lang="en-US" sz="1200" i="1" dirty="0" smtClean="0">
                  <a:latin typeface="Cambria" pitchFamily="18" charset="0"/>
                </a:rPr>
                <a:t> </a:t>
              </a:r>
              <a:endParaRPr lang="en-US" sz="1200" i="1" dirty="0">
                <a:latin typeface="Cambria" pitchFamily="18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648640" y="4724400"/>
            <a:ext cx="1847520" cy="966018"/>
            <a:chOff x="4572000" y="2005783"/>
            <a:chExt cx="1847520" cy="966018"/>
          </a:xfrm>
        </p:grpSpPr>
        <p:sp>
          <p:nvSpPr>
            <p:cNvPr id="76" name="Title 1"/>
            <p:cNvSpPr txBox="1">
              <a:spLocks/>
            </p:cNvSpPr>
            <p:nvPr/>
          </p:nvSpPr>
          <p:spPr>
            <a:xfrm>
              <a:off x="4729402" y="2130122"/>
              <a:ext cx="487045" cy="3844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latin typeface="Cambria" pitchFamily="18" charset="0"/>
                </a:rPr>
                <a:t>S.W.</a:t>
              </a:r>
              <a:endParaRPr lang="en-US" sz="1200" dirty="0">
                <a:latin typeface="Cambria" pitchFamily="18" charset="0"/>
              </a:endParaRPr>
            </a:p>
          </p:txBody>
        </p:sp>
        <p:sp>
          <p:nvSpPr>
            <p:cNvPr id="77" name="Title 1"/>
            <p:cNvSpPr txBox="1">
              <a:spLocks/>
            </p:cNvSpPr>
            <p:nvPr/>
          </p:nvSpPr>
          <p:spPr>
            <a:xfrm>
              <a:off x="4572000" y="2005783"/>
              <a:ext cx="1847520" cy="9660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800" dirty="0">
                <a:latin typeface="Cambria" pitchFamily="18" charset="0"/>
              </a:endParaRPr>
            </a:p>
          </p:txBody>
        </p:sp>
        <p:sp>
          <p:nvSpPr>
            <p:cNvPr id="78" name="Title 1"/>
            <p:cNvSpPr txBox="1">
              <a:spLocks/>
            </p:cNvSpPr>
            <p:nvPr/>
          </p:nvSpPr>
          <p:spPr>
            <a:xfrm>
              <a:off x="5172747" y="2133600"/>
              <a:ext cx="1246772" cy="38447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1" dirty="0" smtClean="0">
                  <a:latin typeface="Cambria" pitchFamily="18" charset="0"/>
                </a:rPr>
                <a:t>Tecumseh</a:t>
              </a:r>
              <a:endParaRPr lang="en-US" sz="1200" b="1" dirty="0">
                <a:latin typeface="Cambria" pitchFamily="18" charset="0"/>
              </a:endParaRPr>
            </a:p>
          </p:txBody>
        </p:sp>
        <p:sp>
          <p:nvSpPr>
            <p:cNvPr id="79" name="Title 1"/>
            <p:cNvSpPr txBox="1">
              <a:spLocks/>
            </p:cNvSpPr>
            <p:nvPr/>
          </p:nvSpPr>
          <p:spPr>
            <a:xfrm>
              <a:off x="4930430" y="2516504"/>
              <a:ext cx="1246772" cy="38067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200" i="1" dirty="0" smtClean="0">
                  <a:latin typeface="Cambria" pitchFamily="18" charset="0"/>
                </a:rPr>
                <a:t>I.  Raj </a:t>
              </a:r>
              <a:r>
                <a:rPr lang="en-US" sz="1200" i="1" dirty="0" err="1" smtClean="0">
                  <a:latin typeface="Cambria" pitchFamily="18" charset="0"/>
                </a:rPr>
                <a:t>Shrestha</a:t>
              </a:r>
              <a:r>
                <a:rPr lang="en-US" sz="1200" i="1" dirty="0" smtClean="0">
                  <a:latin typeface="Cambria" pitchFamily="18" charset="0"/>
                </a:rPr>
                <a:t> </a:t>
              </a:r>
              <a:endParaRPr lang="en-US" sz="1200" i="1" dirty="0">
                <a:latin typeface="Cambria" pitchFamily="18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686880" y="4724400"/>
            <a:ext cx="1847520" cy="966018"/>
            <a:chOff x="6629400" y="2005783"/>
            <a:chExt cx="1847520" cy="966018"/>
          </a:xfrm>
        </p:grpSpPr>
        <p:sp>
          <p:nvSpPr>
            <p:cNvPr id="81" name="Title 1"/>
            <p:cNvSpPr txBox="1">
              <a:spLocks/>
            </p:cNvSpPr>
            <p:nvPr/>
          </p:nvSpPr>
          <p:spPr>
            <a:xfrm>
              <a:off x="6786802" y="2130122"/>
              <a:ext cx="487045" cy="3844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latin typeface="Cambria" pitchFamily="18" charset="0"/>
                </a:rPr>
                <a:t>S.W.</a:t>
              </a:r>
              <a:endParaRPr lang="en-US" sz="1200" dirty="0">
                <a:latin typeface="Cambria" pitchFamily="18" charset="0"/>
              </a:endParaRPr>
            </a:p>
          </p:txBody>
        </p:sp>
        <p:sp>
          <p:nvSpPr>
            <p:cNvPr id="82" name="Title 1"/>
            <p:cNvSpPr txBox="1">
              <a:spLocks/>
            </p:cNvSpPr>
            <p:nvPr/>
          </p:nvSpPr>
          <p:spPr>
            <a:xfrm>
              <a:off x="6629400" y="2005783"/>
              <a:ext cx="1847520" cy="9660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800" dirty="0">
                <a:latin typeface="Cambria" pitchFamily="18" charset="0"/>
              </a:endParaRPr>
            </a:p>
          </p:txBody>
        </p:sp>
        <p:sp>
          <p:nvSpPr>
            <p:cNvPr id="83" name="Title 1"/>
            <p:cNvSpPr txBox="1">
              <a:spLocks/>
            </p:cNvSpPr>
            <p:nvPr/>
          </p:nvSpPr>
          <p:spPr>
            <a:xfrm>
              <a:off x="7230147" y="2133600"/>
              <a:ext cx="1246772" cy="38447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1" dirty="0" smtClean="0">
                  <a:latin typeface="Cambria" pitchFamily="18" charset="0"/>
                </a:rPr>
                <a:t>Tecumseh</a:t>
              </a:r>
              <a:endParaRPr lang="en-US" sz="1200" b="1" dirty="0">
                <a:latin typeface="Cambria" pitchFamily="18" charset="0"/>
              </a:endParaRPr>
            </a:p>
          </p:txBody>
        </p:sp>
        <p:sp>
          <p:nvSpPr>
            <p:cNvPr id="84" name="Title 1"/>
            <p:cNvSpPr txBox="1">
              <a:spLocks/>
            </p:cNvSpPr>
            <p:nvPr/>
          </p:nvSpPr>
          <p:spPr>
            <a:xfrm>
              <a:off x="6987830" y="2516504"/>
              <a:ext cx="1246772" cy="38067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200" i="1" dirty="0" smtClean="0">
                  <a:latin typeface="Cambria" pitchFamily="18" charset="0"/>
                </a:rPr>
                <a:t>I.  Raj </a:t>
              </a:r>
              <a:r>
                <a:rPr lang="en-US" sz="1200" i="1" dirty="0" err="1" smtClean="0">
                  <a:latin typeface="Cambria" pitchFamily="18" charset="0"/>
                </a:rPr>
                <a:t>Shrestha</a:t>
              </a:r>
              <a:r>
                <a:rPr lang="en-US" sz="1200" i="1" dirty="0" smtClean="0">
                  <a:latin typeface="Cambria" pitchFamily="18" charset="0"/>
                </a:rPr>
                <a:t> </a:t>
              </a:r>
              <a:endParaRPr lang="en-US" sz="1200" i="1" dirty="0"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735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07011" y="1828800"/>
            <a:ext cx="8455989" cy="4526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9600"/>
            <a:ext cx="9144000" cy="838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9223" y="685800"/>
            <a:ext cx="1044025" cy="6192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Cambria" pitchFamily="18" charset="0"/>
              </a:rPr>
              <a:t>Logo</a:t>
            </a:r>
            <a:endParaRPr lang="en-US" sz="1800" dirty="0">
              <a:latin typeface="Cambria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225290" y="687377"/>
            <a:ext cx="1371449" cy="6192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Cambria" pitchFamily="18" charset="0"/>
              </a:rPr>
              <a:t>Make A Gift</a:t>
            </a:r>
            <a:endParaRPr lang="en-US" sz="1800" dirty="0">
              <a:latin typeface="Cambria" pitchFamily="18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514600" y="687377"/>
            <a:ext cx="1246772" cy="6192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  <a:latin typeface="Cambria" pitchFamily="18" charset="0"/>
              </a:rPr>
              <a:t>Connect </a:t>
            </a:r>
            <a:endParaRPr lang="en-US" sz="18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191000" y="685800"/>
            <a:ext cx="1246772" cy="6192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 smtClean="0">
                <a:latin typeface="Cambria" pitchFamily="18" charset="0"/>
              </a:rPr>
              <a:t>NamaJobs</a:t>
            </a:r>
            <a:endParaRPr lang="en-US" sz="1800" dirty="0">
              <a:latin typeface="Cambria" pitchFamily="18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715000" y="685800"/>
            <a:ext cx="1246772" cy="6192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Cambria" pitchFamily="18" charset="0"/>
              </a:rPr>
              <a:t>Events</a:t>
            </a:r>
            <a:endParaRPr lang="en-US" sz="1800" dirty="0">
              <a:latin typeface="Cambria" pitchFamily="18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2748202" y="2130122"/>
            <a:ext cx="487045" cy="3844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latin typeface="Cambria" pitchFamily="18" charset="0"/>
              </a:rPr>
              <a:t>S.W.</a:t>
            </a:r>
            <a:endParaRPr lang="en-US" sz="1200" dirty="0">
              <a:latin typeface="Cambria" pitchFamily="18" charset="0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2590800" y="2005783"/>
            <a:ext cx="1847520" cy="9660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>
              <a:latin typeface="Cambria" pitchFamily="18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3191547" y="2133600"/>
            <a:ext cx="1246772" cy="3844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1" dirty="0" smtClean="0">
                <a:latin typeface="Cambria" pitchFamily="18" charset="0"/>
              </a:rPr>
              <a:t>Tecumseh</a:t>
            </a:r>
            <a:endParaRPr lang="en-US" sz="1200" b="1" dirty="0">
              <a:latin typeface="Cambria" pitchFamily="18" charset="0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2949230" y="2516504"/>
            <a:ext cx="1246772" cy="38067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i="1" dirty="0" smtClean="0">
                <a:latin typeface="Cambria" pitchFamily="18" charset="0"/>
              </a:rPr>
              <a:t>I.  Raj </a:t>
            </a:r>
            <a:r>
              <a:rPr lang="en-US" sz="1200" i="1" dirty="0" err="1" smtClean="0">
                <a:latin typeface="Cambria" pitchFamily="18" charset="0"/>
              </a:rPr>
              <a:t>Shrestha</a:t>
            </a:r>
            <a:r>
              <a:rPr lang="en-US" sz="1200" i="1" dirty="0" smtClean="0">
                <a:latin typeface="Cambria" pitchFamily="18" charset="0"/>
              </a:rPr>
              <a:t> </a:t>
            </a:r>
            <a:endParaRPr lang="en-US" sz="1200" i="1" dirty="0">
              <a:latin typeface="Cambria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629040" y="2005783"/>
            <a:ext cx="1847520" cy="966018"/>
            <a:chOff x="4572000" y="2005783"/>
            <a:chExt cx="1847520" cy="966018"/>
          </a:xfrm>
        </p:grpSpPr>
        <p:sp>
          <p:nvSpPr>
            <p:cNvPr id="41" name="Title 1"/>
            <p:cNvSpPr txBox="1">
              <a:spLocks/>
            </p:cNvSpPr>
            <p:nvPr/>
          </p:nvSpPr>
          <p:spPr>
            <a:xfrm>
              <a:off x="4729402" y="2130122"/>
              <a:ext cx="487045" cy="3844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latin typeface="Cambria" pitchFamily="18" charset="0"/>
                </a:rPr>
                <a:t>S.W.</a:t>
              </a:r>
              <a:endParaRPr lang="en-US" sz="1200" dirty="0">
                <a:latin typeface="Cambria" pitchFamily="18" charset="0"/>
              </a:endParaRPr>
            </a:p>
          </p:txBody>
        </p: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4572000" y="2005783"/>
              <a:ext cx="1847520" cy="9660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800" dirty="0">
                <a:latin typeface="Cambria" pitchFamily="18" charset="0"/>
              </a:endParaRPr>
            </a:p>
          </p:txBody>
        </p:sp>
        <p:sp>
          <p:nvSpPr>
            <p:cNvPr id="43" name="Title 1"/>
            <p:cNvSpPr txBox="1">
              <a:spLocks/>
            </p:cNvSpPr>
            <p:nvPr/>
          </p:nvSpPr>
          <p:spPr>
            <a:xfrm>
              <a:off x="5172747" y="2133600"/>
              <a:ext cx="1246772" cy="38447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1" dirty="0" smtClean="0">
                  <a:latin typeface="Cambria" pitchFamily="18" charset="0"/>
                </a:rPr>
                <a:t>Tecumseh</a:t>
              </a:r>
              <a:endParaRPr lang="en-US" sz="1200" b="1" dirty="0">
                <a:latin typeface="Cambria" pitchFamily="18" charset="0"/>
              </a:endParaRPr>
            </a:p>
          </p:txBody>
        </p:sp>
        <p:sp>
          <p:nvSpPr>
            <p:cNvPr id="44" name="Title 1"/>
            <p:cNvSpPr txBox="1">
              <a:spLocks/>
            </p:cNvSpPr>
            <p:nvPr/>
          </p:nvSpPr>
          <p:spPr>
            <a:xfrm>
              <a:off x="4930430" y="2516504"/>
              <a:ext cx="1246772" cy="38067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200" i="1" dirty="0" smtClean="0">
                  <a:latin typeface="Cambria" pitchFamily="18" charset="0"/>
                </a:rPr>
                <a:t>I.  Raj </a:t>
              </a:r>
              <a:r>
                <a:rPr lang="en-US" sz="1200" i="1" dirty="0" err="1" smtClean="0">
                  <a:latin typeface="Cambria" pitchFamily="18" charset="0"/>
                </a:rPr>
                <a:t>Shrestha</a:t>
              </a:r>
              <a:r>
                <a:rPr lang="en-US" sz="1200" i="1" dirty="0" smtClean="0">
                  <a:latin typeface="Cambria" pitchFamily="18" charset="0"/>
                </a:rPr>
                <a:t> </a:t>
              </a:r>
              <a:endParaRPr lang="en-US" sz="1200" i="1" dirty="0">
                <a:latin typeface="Cambria" pitchFamily="18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667280" y="2005783"/>
            <a:ext cx="1847520" cy="966018"/>
            <a:chOff x="6629400" y="2005783"/>
            <a:chExt cx="1847520" cy="966018"/>
          </a:xfrm>
        </p:grpSpPr>
        <p:sp>
          <p:nvSpPr>
            <p:cNvPr id="46" name="Title 1"/>
            <p:cNvSpPr txBox="1">
              <a:spLocks/>
            </p:cNvSpPr>
            <p:nvPr/>
          </p:nvSpPr>
          <p:spPr>
            <a:xfrm>
              <a:off x="6786802" y="2130122"/>
              <a:ext cx="487045" cy="3844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latin typeface="Cambria" pitchFamily="18" charset="0"/>
                </a:rPr>
                <a:t>S.W.</a:t>
              </a:r>
              <a:endParaRPr lang="en-US" sz="1200" dirty="0">
                <a:latin typeface="Cambria" pitchFamily="18" charset="0"/>
              </a:endParaRPr>
            </a:p>
          </p:txBody>
        </p:sp>
        <p:sp>
          <p:nvSpPr>
            <p:cNvPr id="47" name="Title 1"/>
            <p:cNvSpPr txBox="1">
              <a:spLocks/>
            </p:cNvSpPr>
            <p:nvPr/>
          </p:nvSpPr>
          <p:spPr>
            <a:xfrm>
              <a:off x="6629400" y="2005783"/>
              <a:ext cx="1847520" cy="9660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800" dirty="0">
                <a:latin typeface="Cambria" pitchFamily="18" charset="0"/>
              </a:endParaRPr>
            </a:p>
          </p:txBody>
        </p:sp>
        <p:sp>
          <p:nvSpPr>
            <p:cNvPr id="48" name="Title 1"/>
            <p:cNvSpPr txBox="1">
              <a:spLocks/>
            </p:cNvSpPr>
            <p:nvPr/>
          </p:nvSpPr>
          <p:spPr>
            <a:xfrm>
              <a:off x="7230147" y="2133600"/>
              <a:ext cx="1246772" cy="38447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1" dirty="0" smtClean="0">
                  <a:latin typeface="Cambria" pitchFamily="18" charset="0"/>
                </a:rPr>
                <a:t>Tecumseh</a:t>
              </a:r>
              <a:endParaRPr lang="en-US" sz="1200" b="1" dirty="0">
                <a:latin typeface="Cambria" pitchFamily="18" charset="0"/>
              </a:endParaRPr>
            </a:p>
          </p:txBody>
        </p:sp>
        <p:sp>
          <p:nvSpPr>
            <p:cNvPr id="49" name="Title 1"/>
            <p:cNvSpPr txBox="1">
              <a:spLocks/>
            </p:cNvSpPr>
            <p:nvPr/>
          </p:nvSpPr>
          <p:spPr>
            <a:xfrm>
              <a:off x="6987830" y="2516504"/>
              <a:ext cx="1246772" cy="38067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200" i="1" dirty="0" smtClean="0">
                  <a:latin typeface="Cambria" pitchFamily="18" charset="0"/>
                </a:rPr>
                <a:t>I.  Raj </a:t>
              </a:r>
              <a:r>
                <a:rPr lang="en-US" sz="1200" i="1" dirty="0" err="1" smtClean="0">
                  <a:latin typeface="Cambria" pitchFamily="18" charset="0"/>
                </a:rPr>
                <a:t>Shrestha</a:t>
              </a:r>
              <a:r>
                <a:rPr lang="en-US" sz="1200" i="1" dirty="0" smtClean="0">
                  <a:latin typeface="Cambria" pitchFamily="18" charset="0"/>
                </a:rPr>
                <a:t> </a:t>
              </a:r>
              <a:endParaRPr lang="en-US" sz="1200" i="1" dirty="0">
                <a:latin typeface="Cambria" pitchFamily="18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610400" y="3301182"/>
            <a:ext cx="1847520" cy="966018"/>
            <a:chOff x="2514600" y="2005783"/>
            <a:chExt cx="1847520" cy="966018"/>
          </a:xfrm>
        </p:grpSpPr>
        <p:sp>
          <p:nvSpPr>
            <p:cNvPr id="57" name="Title 1"/>
            <p:cNvSpPr txBox="1">
              <a:spLocks/>
            </p:cNvSpPr>
            <p:nvPr/>
          </p:nvSpPr>
          <p:spPr>
            <a:xfrm>
              <a:off x="2672002" y="2130122"/>
              <a:ext cx="487045" cy="3844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latin typeface="Cambria" pitchFamily="18" charset="0"/>
                </a:rPr>
                <a:t>S.W.</a:t>
              </a:r>
              <a:endParaRPr lang="en-US" sz="1200" dirty="0">
                <a:latin typeface="Cambria" pitchFamily="18" charset="0"/>
              </a:endParaRPr>
            </a:p>
          </p:txBody>
        </p:sp>
        <p:sp>
          <p:nvSpPr>
            <p:cNvPr id="58" name="Title 1"/>
            <p:cNvSpPr txBox="1">
              <a:spLocks/>
            </p:cNvSpPr>
            <p:nvPr/>
          </p:nvSpPr>
          <p:spPr>
            <a:xfrm>
              <a:off x="2514600" y="2005783"/>
              <a:ext cx="1847520" cy="9660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800" dirty="0">
                <a:latin typeface="Cambria" pitchFamily="18" charset="0"/>
              </a:endParaRPr>
            </a:p>
          </p:txBody>
        </p:sp>
        <p:sp>
          <p:nvSpPr>
            <p:cNvPr id="59" name="Title 1"/>
            <p:cNvSpPr txBox="1">
              <a:spLocks/>
            </p:cNvSpPr>
            <p:nvPr/>
          </p:nvSpPr>
          <p:spPr>
            <a:xfrm>
              <a:off x="3115347" y="2133600"/>
              <a:ext cx="1246772" cy="38447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1" dirty="0" smtClean="0">
                  <a:latin typeface="Cambria" pitchFamily="18" charset="0"/>
                </a:rPr>
                <a:t>Tecumseh</a:t>
              </a:r>
              <a:endParaRPr lang="en-US" sz="1200" b="1" dirty="0">
                <a:latin typeface="Cambria" pitchFamily="18" charset="0"/>
              </a:endParaRPr>
            </a:p>
          </p:txBody>
        </p:sp>
        <p:sp>
          <p:nvSpPr>
            <p:cNvPr id="60" name="Title 1"/>
            <p:cNvSpPr txBox="1">
              <a:spLocks/>
            </p:cNvSpPr>
            <p:nvPr/>
          </p:nvSpPr>
          <p:spPr>
            <a:xfrm>
              <a:off x="2873030" y="2516504"/>
              <a:ext cx="1246772" cy="38067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200" i="1" dirty="0" smtClean="0">
                  <a:latin typeface="Cambria" pitchFamily="18" charset="0"/>
                </a:rPr>
                <a:t>I.  Raj </a:t>
              </a:r>
              <a:r>
                <a:rPr lang="en-US" sz="1200" i="1" dirty="0" err="1" smtClean="0">
                  <a:latin typeface="Cambria" pitchFamily="18" charset="0"/>
                </a:rPr>
                <a:t>Shrestha</a:t>
              </a:r>
              <a:r>
                <a:rPr lang="en-US" sz="1200" i="1" dirty="0" smtClean="0">
                  <a:latin typeface="Cambria" pitchFamily="18" charset="0"/>
                </a:rPr>
                <a:t> </a:t>
              </a:r>
              <a:endParaRPr lang="en-US" sz="1200" i="1" dirty="0">
                <a:latin typeface="Cambria" pitchFamily="18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648640" y="3301182"/>
            <a:ext cx="1847520" cy="966018"/>
            <a:chOff x="4572000" y="2005783"/>
            <a:chExt cx="1847520" cy="966018"/>
          </a:xfrm>
        </p:grpSpPr>
        <p:sp>
          <p:nvSpPr>
            <p:cNvPr id="62" name="Title 1"/>
            <p:cNvSpPr txBox="1">
              <a:spLocks/>
            </p:cNvSpPr>
            <p:nvPr/>
          </p:nvSpPr>
          <p:spPr>
            <a:xfrm>
              <a:off x="4729402" y="2130122"/>
              <a:ext cx="487045" cy="3844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latin typeface="Cambria" pitchFamily="18" charset="0"/>
                </a:rPr>
                <a:t>S.W.</a:t>
              </a:r>
              <a:endParaRPr lang="en-US" sz="1200" dirty="0">
                <a:latin typeface="Cambria" pitchFamily="18" charset="0"/>
              </a:endParaRPr>
            </a:p>
          </p:txBody>
        </p:sp>
        <p:sp>
          <p:nvSpPr>
            <p:cNvPr id="63" name="Title 1"/>
            <p:cNvSpPr txBox="1">
              <a:spLocks/>
            </p:cNvSpPr>
            <p:nvPr/>
          </p:nvSpPr>
          <p:spPr>
            <a:xfrm>
              <a:off x="4572000" y="2005783"/>
              <a:ext cx="1847520" cy="9660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800" dirty="0">
                <a:latin typeface="Cambria" pitchFamily="18" charset="0"/>
              </a:endParaRPr>
            </a:p>
          </p:txBody>
        </p:sp>
        <p:sp>
          <p:nvSpPr>
            <p:cNvPr id="64" name="Title 1"/>
            <p:cNvSpPr txBox="1">
              <a:spLocks/>
            </p:cNvSpPr>
            <p:nvPr/>
          </p:nvSpPr>
          <p:spPr>
            <a:xfrm>
              <a:off x="5172747" y="2133600"/>
              <a:ext cx="1246772" cy="38447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1" dirty="0" smtClean="0">
                  <a:latin typeface="Cambria" pitchFamily="18" charset="0"/>
                </a:rPr>
                <a:t>Tecumseh</a:t>
              </a:r>
              <a:endParaRPr lang="en-US" sz="1200" b="1" dirty="0">
                <a:latin typeface="Cambria" pitchFamily="18" charset="0"/>
              </a:endParaRPr>
            </a:p>
          </p:txBody>
        </p:sp>
        <p:sp>
          <p:nvSpPr>
            <p:cNvPr id="65" name="Title 1"/>
            <p:cNvSpPr txBox="1">
              <a:spLocks/>
            </p:cNvSpPr>
            <p:nvPr/>
          </p:nvSpPr>
          <p:spPr>
            <a:xfrm>
              <a:off x="4930430" y="2516504"/>
              <a:ext cx="1246772" cy="38067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200" i="1" dirty="0" smtClean="0">
                  <a:latin typeface="Cambria" pitchFamily="18" charset="0"/>
                </a:rPr>
                <a:t>I.  Raj </a:t>
              </a:r>
              <a:r>
                <a:rPr lang="en-US" sz="1200" i="1" dirty="0" err="1" smtClean="0">
                  <a:latin typeface="Cambria" pitchFamily="18" charset="0"/>
                </a:rPr>
                <a:t>Shrestha</a:t>
              </a:r>
              <a:r>
                <a:rPr lang="en-US" sz="1200" i="1" dirty="0" smtClean="0">
                  <a:latin typeface="Cambria" pitchFamily="18" charset="0"/>
                </a:rPr>
                <a:t> </a:t>
              </a:r>
              <a:endParaRPr lang="en-US" sz="1200" i="1" dirty="0">
                <a:latin typeface="Cambria" pitchFamily="18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6880" y="3301182"/>
            <a:ext cx="1847520" cy="966018"/>
            <a:chOff x="6629400" y="2005783"/>
            <a:chExt cx="1847520" cy="966018"/>
          </a:xfrm>
        </p:grpSpPr>
        <p:sp>
          <p:nvSpPr>
            <p:cNvPr id="67" name="Title 1"/>
            <p:cNvSpPr txBox="1">
              <a:spLocks/>
            </p:cNvSpPr>
            <p:nvPr/>
          </p:nvSpPr>
          <p:spPr>
            <a:xfrm>
              <a:off x="6786802" y="2130122"/>
              <a:ext cx="487045" cy="3844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latin typeface="Cambria" pitchFamily="18" charset="0"/>
                </a:rPr>
                <a:t>S.W.</a:t>
              </a:r>
              <a:endParaRPr lang="en-US" sz="1200" dirty="0">
                <a:latin typeface="Cambria" pitchFamily="18" charset="0"/>
              </a:endParaRPr>
            </a:p>
          </p:txBody>
        </p:sp>
        <p:sp>
          <p:nvSpPr>
            <p:cNvPr id="68" name="Title 1"/>
            <p:cNvSpPr txBox="1">
              <a:spLocks/>
            </p:cNvSpPr>
            <p:nvPr/>
          </p:nvSpPr>
          <p:spPr>
            <a:xfrm>
              <a:off x="6629400" y="2005783"/>
              <a:ext cx="1847520" cy="9660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800" dirty="0">
                <a:latin typeface="Cambria" pitchFamily="18" charset="0"/>
              </a:endParaRPr>
            </a:p>
          </p:txBody>
        </p:sp>
        <p:sp>
          <p:nvSpPr>
            <p:cNvPr id="69" name="Title 1"/>
            <p:cNvSpPr txBox="1">
              <a:spLocks/>
            </p:cNvSpPr>
            <p:nvPr/>
          </p:nvSpPr>
          <p:spPr>
            <a:xfrm>
              <a:off x="7230147" y="2133600"/>
              <a:ext cx="1246772" cy="38447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1" dirty="0" smtClean="0">
                  <a:latin typeface="Cambria" pitchFamily="18" charset="0"/>
                </a:rPr>
                <a:t>Tecumseh</a:t>
              </a:r>
              <a:endParaRPr lang="en-US" sz="1200" b="1" dirty="0">
                <a:latin typeface="Cambria" pitchFamily="18" charset="0"/>
              </a:endParaRPr>
            </a:p>
          </p:txBody>
        </p:sp>
        <p:sp>
          <p:nvSpPr>
            <p:cNvPr id="70" name="Title 1"/>
            <p:cNvSpPr txBox="1">
              <a:spLocks/>
            </p:cNvSpPr>
            <p:nvPr/>
          </p:nvSpPr>
          <p:spPr>
            <a:xfrm>
              <a:off x="6987830" y="2516504"/>
              <a:ext cx="1246772" cy="38067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200" i="1" dirty="0" smtClean="0">
                  <a:latin typeface="Cambria" pitchFamily="18" charset="0"/>
                </a:rPr>
                <a:t>I.  Raj </a:t>
              </a:r>
              <a:r>
                <a:rPr lang="en-US" sz="1200" i="1" dirty="0" err="1" smtClean="0">
                  <a:latin typeface="Cambria" pitchFamily="18" charset="0"/>
                </a:rPr>
                <a:t>Shrestha</a:t>
              </a:r>
              <a:r>
                <a:rPr lang="en-US" sz="1200" i="1" dirty="0" smtClean="0">
                  <a:latin typeface="Cambria" pitchFamily="18" charset="0"/>
                </a:rPr>
                <a:t> </a:t>
              </a:r>
              <a:endParaRPr lang="en-US" sz="1200" i="1" dirty="0">
                <a:latin typeface="Cambria" pitchFamily="18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72160" y="4724400"/>
            <a:ext cx="1847520" cy="966018"/>
            <a:chOff x="514680" y="2005783"/>
            <a:chExt cx="1847520" cy="966018"/>
          </a:xfrm>
        </p:grpSpPr>
        <p:sp>
          <p:nvSpPr>
            <p:cNvPr id="72" name="Title 1"/>
            <p:cNvSpPr txBox="1">
              <a:spLocks/>
            </p:cNvSpPr>
            <p:nvPr/>
          </p:nvSpPr>
          <p:spPr>
            <a:xfrm>
              <a:off x="672082" y="2130122"/>
              <a:ext cx="487045" cy="3844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latin typeface="Cambria" pitchFamily="18" charset="0"/>
                </a:rPr>
                <a:t>S.W.</a:t>
              </a:r>
              <a:endParaRPr lang="en-US" sz="1200" dirty="0">
                <a:latin typeface="Cambria" pitchFamily="18" charset="0"/>
              </a:endParaRPr>
            </a:p>
          </p:txBody>
        </p:sp>
        <p:sp>
          <p:nvSpPr>
            <p:cNvPr id="73" name="Title 1"/>
            <p:cNvSpPr txBox="1">
              <a:spLocks/>
            </p:cNvSpPr>
            <p:nvPr/>
          </p:nvSpPr>
          <p:spPr>
            <a:xfrm>
              <a:off x="514680" y="2005783"/>
              <a:ext cx="1847520" cy="9660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800" dirty="0">
                <a:latin typeface="Cambria" pitchFamily="18" charset="0"/>
              </a:endParaRPr>
            </a:p>
          </p:txBody>
        </p:sp>
        <p:sp>
          <p:nvSpPr>
            <p:cNvPr id="74" name="Title 1"/>
            <p:cNvSpPr txBox="1">
              <a:spLocks/>
            </p:cNvSpPr>
            <p:nvPr/>
          </p:nvSpPr>
          <p:spPr>
            <a:xfrm>
              <a:off x="1115427" y="2133600"/>
              <a:ext cx="1246772" cy="38447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1" dirty="0" smtClean="0">
                  <a:latin typeface="Cambria" pitchFamily="18" charset="0"/>
                </a:rPr>
                <a:t>Tecumseh</a:t>
              </a:r>
              <a:endParaRPr lang="en-US" sz="1200" b="1" dirty="0">
                <a:latin typeface="Cambria" pitchFamily="18" charset="0"/>
              </a:endParaRPr>
            </a:p>
          </p:txBody>
        </p:sp>
        <p:sp>
          <p:nvSpPr>
            <p:cNvPr id="75" name="Title 1"/>
            <p:cNvSpPr txBox="1">
              <a:spLocks/>
            </p:cNvSpPr>
            <p:nvPr/>
          </p:nvSpPr>
          <p:spPr>
            <a:xfrm>
              <a:off x="873110" y="2516504"/>
              <a:ext cx="1246772" cy="38067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200" i="1" dirty="0" smtClean="0">
                  <a:latin typeface="Cambria" pitchFamily="18" charset="0"/>
                </a:rPr>
                <a:t>I.  Raj </a:t>
              </a:r>
              <a:r>
                <a:rPr lang="en-US" sz="1200" i="1" dirty="0" err="1" smtClean="0">
                  <a:latin typeface="Cambria" pitchFamily="18" charset="0"/>
                </a:rPr>
                <a:t>Shrestha</a:t>
              </a:r>
              <a:r>
                <a:rPr lang="en-US" sz="1200" i="1" dirty="0" smtClean="0">
                  <a:latin typeface="Cambria" pitchFamily="18" charset="0"/>
                </a:rPr>
                <a:t> </a:t>
              </a:r>
              <a:endParaRPr lang="en-US" sz="1200" i="1" dirty="0">
                <a:latin typeface="Cambria" pitchFamily="18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610400" y="4724400"/>
            <a:ext cx="1847520" cy="966018"/>
            <a:chOff x="2514600" y="2005783"/>
            <a:chExt cx="1847520" cy="966018"/>
          </a:xfrm>
        </p:grpSpPr>
        <p:sp>
          <p:nvSpPr>
            <p:cNvPr id="77" name="Title 1"/>
            <p:cNvSpPr txBox="1">
              <a:spLocks/>
            </p:cNvSpPr>
            <p:nvPr/>
          </p:nvSpPr>
          <p:spPr>
            <a:xfrm>
              <a:off x="2672002" y="2130122"/>
              <a:ext cx="487045" cy="3844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latin typeface="Cambria" pitchFamily="18" charset="0"/>
                </a:rPr>
                <a:t>S.W.</a:t>
              </a:r>
              <a:endParaRPr lang="en-US" sz="1200" dirty="0">
                <a:latin typeface="Cambria" pitchFamily="18" charset="0"/>
              </a:endParaRPr>
            </a:p>
          </p:txBody>
        </p:sp>
        <p:sp>
          <p:nvSpPr>
            <p:cNvPr id="78" name="Title 1"/>
            <p:cNvSpPr txBox="1">
              <a:spLocks/>
            </p:cNvSpPr>
            <p:nvPr/>
          </p:nvSpPr>
          <p:spPr>
            <a:xfrm>
              <a:off x="2514600" y="2005783"/>
              <a:ext cx="1847520" cy="9660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800" dirty="0">
                <a:latin typeface="Cambria" pitchFamily="18" charset="0"/>
              </a:endParaRPr>
            </a:p>
          </p:txBody>
        </p:sp>
        <p:sp>
          <p:nvSpPr>
            <p:cNvPr id="79" name="Title 1"/>
            <p:cNvSpPr txBox="1">
              <a:spLocks/>
            </p:cNvSpPr>
            <p:nvPr/>
          </p:nvSpPr>
          <p:spPr>
            <a:xfrm>
              <a:off x="3115347" y="2133600"/>
              <a:ext cx="1246772" cy="38447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1" dirty="0" smtClean="0">
                  <a:latin typeface="Cambria" pitchFamily="18" charset="0"/>
                </a:rPr>
                <a:t>Tecumseh</a:t>
              </a:r>
              <a:endParaRPr lang="en-US" sz="1200" b="1" dirty="0">
                <a:latin typeface="Cambria" pitchFamily="18" charset="0"/>
              </a:endParaRPr>
            </a:p>
          </p:txBody>
        </p:sp>
        <p:sp>
          <p:nvSpPr>
            <p:cNvPr id="80" name="Title 1"/>
            <p:cNvSpPr txBox="1">
              <a:spLocks/>
            </p:cNvSpPr>
            <p:nvPr/>
          </p:nvSpPr>
          <p:spPr>
            <a:xfrm>
              <a:off x="2873030" y="2516504"/>
              <a:ext cx="1246772" cy="38067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200" i="1" dirty="0" smtClean="0">
                  <a:latin typeface="Cambria" pitchFamily="18" charset="0"/>
                </a:rPr>
                <a:t>I.  Raj </a:t>
              </a:r>
              <a:r>
                <a:rPr lang="en-US" sz="1200" i="1" dirty="0" err="1" smtClean="0">
                  <a:latin typeface="Cambria" pitchFamily="18" charset="0"/>
                </a:rPr>
                <a:t>Shrestha</a:t>
              </a:r>
              <a:r>
                <a:rPr lang="en-US" sz="1200" i="1" dirty="0" smtClean="0">
                  <a:latin typeface="Cambria" pitchFamily="18" charset="0"/>
                </a:rPr>
                <a:t> </a:t>
              </a:r>
              <a:endParaRPr lang="en-US" sz="1200" i="1" dirty="0">
                <a:latin typeface="Cambria" pitchFamily="18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648640" y="4724400"/>
            <a:ext cx="1847520" cy="966018"/>
            <a:chOff x="4572000" y="2005783"/>
            <a:chExt cx="1847520" cy="966018"/>
          </a:xfrm>
        </p:grpSpPr>
        <p:sp>
          <p:nvSpPr>
            <p:cNvPr id="82" name="Title 1"/>
            <p:cNvSpPr txBox="1">
              <a:spLocks/>
            </p:cNvSpPr>
            <p:nvPr/>
          </p:nvSpPr>
          <p:spPr>
            <a:xfrm>
              <a:off x="4729402" y="2130122"/>
              <a:ext cx="487045" cy="3844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latin typeface="Cambria" pitchFamily="18" charset="0"/>
                </a:rPr>
                <a:t>S.W.</a:t>
              </a:r>
              <a:endParaRPr lang="en-US" sz="1200" dirty="0">
                <a:latin typeface="Cambria" pitchFamily="18" charset="0"/>
              </a:endParaRPr>
            </a:p>
          </p:txBody>
        </p:sp>
        <p:sp>
          <p:nvSpPr>
            <p:cNvPr id="83" name="Title 1"/>
            <p:cNvSpPr txBox="1">
              <a:spLocks/>
            </p:cNvSpPr>
            <p:nvPr/>
          </p:nvSpPr>
          <p:spPr>
            <a:xfrm>
              <a:off x="4572000" y="2005783"/>
              <a:ext cx="1847520" cy="9660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800" dirty="0">
                <a:latin typeface="Cambria" pitchFamily="18" charset="0"/>
              </a:endParaRPr>
            </a:p>
          </p:txBody>
        </p:sp>
        <p:sp>
          <p:nvSpPr>
            <p:cNvPr id="84" name="Title 1"/>
            <p:cNvSpPr txBox="1">
              <a:spLocks/>
            </p:cNvSpPr>
            <p:nvPr/>
          </p:nvSpPr>
          <p:spPr>
            <a:xfrm>
              <a:off x="5172747" y="2133600"/>
              <a:ext cx="1246772" cy="38447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1" dirty="0" smtClean="0">
                  <a:latin typeface="Cambria" pitchFamily="18" charset="0"/>
                </a:rPr>
                <a:t>Tecumseh</a:t>
              </a:r>
              <a:endParaRPr lang="en-US" sz="1200" b="1" dirty="0">
                <a:latin typeface="Cambria" pitchFamily="18" charset="0"/>
              </a:endParaRPr>
            </a:p>
          </p:txBody>
        </p:sp>
        <p:sp>
          <p:nvSpPr>
            <p:cNvPr id="85" name="Title 1"/>
            <p:cNvSpPr txBox="1">
              <a:spLocks/>
            </p:cNvSpPr>
            <p:nvPr/>
          </p:nvSpPr>
          <p:spPr>
            <a:xfrm>
              <a:off x="4930430" y="2516504"/>
              <a:ext cx="1246772" cy="38067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200" i="1" dirty="0" smtClean="0">
                  <a:latin typeface="Cambria" pitchFamily="18" charset="0"/>
                </a:rPr>
                <a:t>I.  Raj </a:t>
              </a:r>
              <a:r>
                <a:rPr lang="en-US" sz="1200" i="1" dirty="0" err="1" smtClean="0">
                  <a:latin typeface="Cambria" pitchFamily="18" charset="0"/>
                </a:rPr>
                <a:t>Shrestha</a:t>
              </a:r>
              <a:r>
                <a:rPr lang="en-US" sz="1200" i="1" dirty="0" smtClean="0">
                  <a:latin typeface="Cambria" pitchFamily="18" charset="0"/>
                </a:rPr>
                <a:t> </a:t>
              </a:r>
              <a:endParaRPr lang="en-US" sz="1200" i="1" dirty="0">
                <a:latin typeface="Cambria" pitchFamily="18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686880" y="4724400"/>
            <a:ext cx="1847520" cy="966018"/>
            <a:chOff x="6629400" y="2005783"/>
            <a:chExt cx="1847520" cy="966018"/>
          </a:xfrm>
        </p:grpSpPr>
        <p:sp>
          <p:nvSpPr>
            <p:cNvPr id="87" name="Title 1"/>
            <p:cNvSpPr txBox="1">
              <a:spLocks/>
            </p:cNvSpPr>
            <p:nvPr/>
          </p:nvSpPr>
          <p:spPr>
            <a:xfrm>
              <a:off x="6786802" y="2130122"/>
              <a:ext cx="487045" cy="3844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latin typeface="Cambria" pitchFamily="18" charset="0"/>
                </a:rPr>
                <a:t>S.W.</a:t>
              </a:r>
              <a:endParaRPr lang="en-US" sz="1200" dirty="0">
                <a:latin typeface="Cambria" pitchFamily="18" charset="0"/>
              </a:endParaRPr>
            </a:p>
          </p:txBody>
        </p:sp>
        <p:sp>
          <p:nvSpPr>
            <p:cNvPr id="88" name="Title 1"/>
            <p:cNvSpPr txBox="1">
              <a:spLocks/>
            </p:cNvSpPr>
            <p:nvPr/>
          </p:nvSpPr>
          <p:spPr>
            <a:xfrm>
              <a:off x="6629400" y="2005783"/>
              <a:ext cx="1847520" cy="9660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800" dirty="0">
                <a:latin typeface="Cambria" pitchFamily="18" charset="0"/>
              </a:endParaRPr>
            </a:p>
          </p:txBody>
        </p:sp>
        <p:sp>
          <p:nvSpPr>
            <p:cNvPr id="89" name="Title 1"/>
            <p:cNvSpPr txBox="1">
              <a:spLocks/>
            </p:cNvSpPr>
            <p:nvPr/>
          </p:nvSpPr>
          <p:spPr>
            <a:xfrm>
              <a:off x="7230147" y="2133600"/>
              <a:ext cx="1246772" cy="38447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1" dirty="0" smtClean="0">
                  <a:latin typeface="Cambria" pitchFamily="18" charset="0"/>
                </a:rPr>
                <a:t>Tecumseh</a:t>
              </a:r>
              <a:endParaRPr lang="en-US" sz="1200" b="1" dirty="0">
                <a:latin typeface="Cambria" pitchFamily="18" charset="0"/>
              </a:endParaRPr>
            </a:p>
          </p:txBody>
        </p:sp>
        <p:sp>
          <p:nvSpPr>
            <p:cNvPr id="90" name="Title 1"/>
            <p:cNvSpPr txBox="1">
              <a:spLocks/>
            </p:cNvSpPr>
            <p:nvPr/>
          </p:nvSpPr>
          <p:spPr>
            <a:xfrm>
              <a:off x="6987830" y="2516504"/>
              <a:ext cx="1246772" cy="38067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200" i="1" dirty="0" smtClean="0">
                  <a:latin typeface="Cambria" pitchFamily="18" charset="0"/>
                </a:rPr>
                <a:t>I.  Raj </a:t>
              </a:r>
              <a:r>
                <a:rPr lang="en-US" sz="1200" i="1" dirty="0" err="1" smtClean="0">
                  <a:latin typeface="Cambria" pitchFamily="18" charset="0"/>
                </a:rPr>
                <a:t>Shrestha</a:t>
              </a:r>
              <a:r>
                <a:rPr lang="en-US" sz="1200" i="1" dirty="0" smtClean="0">
                  <a:latin typeface="Cambria" pitchFamily="18" charset="0"/>
                </a:rPr>
                <a:t> </a:t>
              </a:r>
              <a:endParaRPr lang="en-US" sz="1200" i="1" dirty="0">
                <a:latin typeface="Cambria" pitchFamily="18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62428" y="1991752"/>
            <a:ext cx="1847520" cy="2580248"/>
            <a:chOff x="-2024389" y="1973126"/>
            <a:chExt cx="1847520" cy="2580248"/>
          </a:xfrm>
        </p:grpSpPr>
        <p:sp>
          <p:nvSpPr>
            <p:cNvPr id="92" name="Title 1"/>
            <p:cNvSpPr txBox="1">
              <a:spLocks/>
            </p:cNvSpPr>
            <p:nvPr/>
          </p:nvSpPr>
          <p:spPr>
            <a:xfrm>
              <a:off x="-2024389" y="1973126"/>
              <a:ext cx="1847520" cy="25802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800" dirty="0">
                <a:latin typeface="Cambria" pitchFamily="18" charset="0"/>
              </a:endParaRPr>
            </a:p>
          </p:txBody>
        </p:sp>
        <p:sp>
          <p:nvSpPr>
            <p:cNvPr id="24" name="Title 1"/>
            <p:cNvSpPr txBox="1">
              <a:spLocks/>
            </p:cNvSpPr>
            <p:nvPr/>
          </p:nvSpPr>
          <p:spPr>
            <a:xfrm>
              <a:off x="-1378857" y="2133600"/>
              <a:ext cx="1163973" cy="38447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1" dirty="0" smtClean="0">
                  <a:latin typeface="Cambria" pitchFamily="18" charset="0"/>
                </a:rPr>
                <a:t>Tecumseh</a:t>
              </a:r>
              <a:endParaRPr lang="en-US" sz="1200" b="1" dirty="0">
                <a:latin typeface="Cambria" pitchFamily="18" charset="0"/>
              </a:endParaRPr>
            </a:p>
          </p:txBody>
        </p:sp>
        <p:sp>
          <p:nvSpPr>
            <p:cNvPr id="25" name="Title 1"/>
            <p:cNvSpPr txBox="1">
              <a:spLocks/>
            </p:cNvSpPr>
            <p:nvPr/>
          </p:nvSpPr>
          <p:spPr>
            <a:xfrm>
              <a:off x="-1896457" y="2597727"/>
              <a:ext cx="1591657" cy="18218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85750" indent="-285750" algn="l">
                <a:buAutoNum type="romanUcPeriod"/>
              </a:pPr>
              <a:r>
                <a:rPr lang="en-US" sz="1200" dirty="0" smtClean="0">
                  <a:latin typeface="Cambria" pitchFamily="18" charset="0"/>
                </a:rPr>
                <a:t>Raj </a:t>
              </a:r>
              <a:r>
                <a:rPr lang="en-US" sz="1200" dirty="0" err="1" smtClean="0">
                  <a:latin typeface="Cambria" pitchFamily="18" charset="0"/>
                </a:rPr>
                <a:t>Shrestha</a:t>
              </a:r>
              <a:r>
                <a:rPr lang="en-US" sz="1200" dirty="0" smtClean="0">
                  <a:latin typeface="Cambria" pitchFamily="18" charset="0"/>
                </a:rPr>
                <a:t> </a:t>
              </a:r>
            </a:p>
            <a:p>
              <a:pPr marL="285750" indent="-285750" algn="l">
                <a:buAutoNum type="romanUcPeriod"/>
              </a:pPr>
              <a:r>
                <a:rPr lang="en-US" sz="1200" dirty="0" smtClean="0">
                  <a:latin typeface="Cambria" pitchFamily="18" charset="0"/>
                </a:rPr>
                <a:t>David </a:t>
              </a:r>
              <a:r>
                <a:rPr lang="en-US" sz="1200" dirty="0" err="1" smtClean="0">
                  <a:latin typeface="Cambria" pitchFamily="18" charset="0"/>
                </a:rPr>
                <a:t>Waslen</a:t>
              </a:r>
              <a:endParaRPr lang="en-US" sz="1200" dirty="0" smtClean="0">
                <a:latin typeface="Cambria" pitchFamily="18" charset="0"/>
              </a:endParaRPr>
            </a:p>
            <a:p>
              <a:pPr marL="285750" indent="-285750" algn="l">
                <a:buAutoNum type="romanUcPeriod"/>
              </a:pPr>
              <a:r>
                <a:rPr lang="en-US" sz="1200" dirty="0" smtClean="0">
                  <a:latin typeface="Cambria" pitchFamily="18" charset="0"/>
                </a:rPr>
                <a:t>Robbie Lim</a:t>
              </a:r>
            </a:p>
            <a:p>
              <a:pPr marL="285750" indent="-285750" algn="l">
                <a:buAutoNum type="romanUcPeriod"/>
              </a:pPr>
              <a:r>
                <a:rPr lang="en-US" sz="1200" dirty="0" smtClean="0">
                  <a:latin typeface="Cambria" pitchFamily="18" charset="0"/>
                </a:rPr>
                <a:t>Ari Gayer</a:t>
              </a:r>
            </a:p>
            <a:p>
              <a:pPr marL="285750" indent="-285750" algn="l">
                <a:buAutoNum type="romanUcPeriod"/>
              </a:pPr>
              <a:r>
                <a:rPr lang="en-US" sz="1200" dirty="0" smtClean="0">
                  <a:latin typeface="Cambria" pitchFamily="18" charset="0"/>
                </a:rPr>
                <a:t>Drew Kim </a:t>
              </a:r>
            </a:p>
            <a:p>
              <a:pPr marL="285750" indent="-285750" algn="l">
                <a:buAutoNum type="romanUcPeriod"/>
              </a:pPr>
              <a:r>
                <a:rPr lang="en-US" sz="1200" dirty="0" smtClean="0">
                  <a:latin typeface="Cambria" pitchFamily="18" charset="0"/>
                </a:rPr>
                <a:t>Stephen Greif </a:t>
              </a:r>
            </a:p>
            <a:p>
              <a:pPr marL="285750" indent="-285750" algn="l">
                <a:buAutoNum type="romanUcPeriod"/>
              </a:pPr>
              <a:r>
                <a:rPr lang="en-US" sz="1200" dirty="0" smtClean="0">
                  <a:latin typeface="Cambria" pitchFamily="18" charset="0"/>
                </a:rPr>
                <a:t>Chris Ho</a:t>
              </a:r>
            </a:p>
            <a:p>
              <a:pPr marL="285750" indent="-285750" algn="l">
                <a:buAutoNum type="romanUcPeriod"/>
              </a:pPr>
              <a:r>
                <a:rPr lang="en-US" sz="1200" dirty="0" smtClean="0">
                  <a:latin typeface="Cambria" pitchFamily="18" charset="0"/>
                </a:rPr>
                <a:t>Michael Jacobs</a:t>
              </a:r>
            </a:p>
            <a:p>
              <a:pPr marL="285750" indent="-285750" algn="l">
                <a:buAutoNum type="romanUcPeriod"/>
              </a:pPr>
              <a:r>
                <a:rPr lang="en-US" sz="1200" dirty="0" smtClean="0">
                  <a:latin typeface="Cambria" pitchFamily="18" charset="0"/>
                </a:rPr>
                <a:t>Brandon </a:t>
              </a:r>
              <a:r>
                <a:rPr lang="en-US" sz="1200" dirty="0" err="1" smtClean="0">
                  <a:latin typeface="Cambria" pitchFamily="18" charset="0"/>
                </a:rPr>
                <a:t>DeBot</a:t>
              </a:r>
              <a:endParaRPr lang="en-US" sz="1200" dirty="0">
                <a:latin typeface="Cambria" pitchFamily="18" charset="0"/>
              </a:endParaRPr>
            </a:p>
          </p:txBody>
        </p:sp>
        <p:sp>
          <p:nvSpPr>
            <p:cNvPr id="91" name="Title 1"/>
            <p:cNvSpPr txBox="1">
              <a:spLocks/>
            </p:cNvSpPr>
            <p:nvPr/>
          </p:nvSpPr>
          <p:spPr>
            <a:xfrm>
              <a:off x="-1828800" y="2130122"/>
              <a:ext cx="487045" cy="38447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latin typeface="Cambria" pitchFamily="18" charset="0"/>
                </a:rPr>
                <a:t>S.W.</a:t>
              </a:r>
              <a:endParaRPr lang="en-US" sz="1200" dirty="0"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993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9600"/>
            <a:ext cx="9144000" cy="838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9223" y="685800"/>
            <a:ext cx="1044025" cy="6192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Cambria" pitchFamily="18" charset="0"/>
              </a:rPr>
              <a:t>Logo</a:t>
            </a:r>
            <a:endParaRPr lang="en-US" sz="1800" dirty="0">
              <a:latin typeface="Cambria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225290" y="687377"/>
            <a:ext cx="1371449" cy="6192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Cambria" pitchFamily="18" charset="0"/>
              </a:rPr>
              <a:t>Make A Gift</a:t>
            </a:r>
            <a:endParaRPr lang="en-US" sz="1800" dirty="0">
              <a:latin typeface="Cambria" pitchFamily="18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514600" y="687377"/>
            <a:ext cx="1246772" cy="6192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Cambria" pitchFamily="18" charset="0"/>
              </a:rPr>
              <a:t>Connect </a:t>
            </a:r>
            <a:endParaRPr lang="en-US" sz="1800" dirty="0">
              <a:latin typeface="Cambria" pitchFamily="18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191000" y="685800"/>
            <a:ext cx="1246772" cy="6192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 smtClean="0">
                <a:solidFill>
                  <a:schemeClr val="bg1"/>
                </a:solidFill>
                <a:latin typeface="Cambria" pitchFamily="18" charset="0"/>
              </a:rPr>
              <a:t>NamaJobs</a:t>
            </a:r>
            <a:endParaRPr lang="en-US" sz="18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715000" y="685800"/>
            <a:ext cx="1246772" cy="6192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Cambria" pitchFamily="18" charset="0"/>
              </a:rPr>
              <a:t>Events</a:t>
            </a:r>
            <a:endParaRPr lang="en-US" sz="18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69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9600"/>
            <a:ext cx="9144000" cy="838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9223" y="685800"/>
            <a:ext cx="1044025" cy="6192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Cambria" pitchFamily="18" charset="0"/>
              </a:rPr>
              <a:t>Logo</a:t>
            </a:r>
            <a:endParaRPr lang="en-US" sz="1800" dirty="0">
              <a:latin typeface="Cambria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225290" y="687377"/>
            <a:ext cx="1371449" cy="6192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Cambria" pitchFamily="18" charset="0"/>
              </a:rPr>
              <a:t>Make A Gift</a:t>
            </a:r>
            <a:endParaRPr lang="en-US" sz="1800" dirty="0">
              <a:latin typeface="Cambria" pitchFamily="18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514600" y="687377"/>
            <a:ext cx="1246772" cy="6192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Cambria" pitchFamily="18" charset="0"/>
              </a:rPr>
              <a:t>Connect </a:t>
            </a:r>
            <a:endParaRPr lang="en-US" sz="1800" dirty="0">
              <a:latin typeface="Cambria" pitchFamily="18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191000" y="685800"/>
            <a:ext cx="1246772" cy="6192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 smtClean="0">
                <a:latin typeface="Cambria" pitchFamily="18" charset="0"/>
              </a:rPr>
              <a:t>NamaJobs</a:t>
            </a:r>
            <a:endParaRPr lang="en-US" sz="1800" dirty="0">
              <a:latin typeface="Cambria" pitchFamily="18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715000" y="685800"/>
            <a:ext cx="1246772" cy="6192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  <a:latin typeface="Cambria" pitchFamily="18" charset="0"/>
              </a:rPr>
              <a:t>Events</a:t>
            </a:r>
            <a:endParaRPr lang="en-US" sz="1800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69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9600"/>
            <a:ext cx="9144000" cy="838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9223" y="685800"/>
            <a:ext cx="1044025" cy="6192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Cambria" pitchFamily="18" charset="0"/>
              </a:rPr>
              <a:t>Logo</a:t>
            </a:r>
            <a:endParaRPr lang="en-US" sz="1800" dirty="0">
              <a:latin typeface="Cambria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225290" y="687377"/>
            <a:ext cx="1371449" cy="6192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  <a:latin typeface="Cambria" pitchFamily="18" charset="0"/>
              </a:rPr>
              <a:t>Make A Gift</a:t>
            </a:r>
            <a:endParaRPr lang="en-US" sz="18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514600" y="687377"/>
            <a:ext cx="1246772" cy="6192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Cambria" pitchFamily="18" charset="0"/>
              </a:rPr>
              <a:t>Connect </a:t>
            </a:r>
            <a:endParaRPr lang="en-US" sz="1800" dirty="0">
              <a:latin typeface="Cambria" pitchFamily="18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191000" y="685800"/>
            <a:ext cx="1246772" cy="6192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 smtClean="0">
                <a:latin typeface="Cambria" pitchFamily="18" charset="0"/>
              </a:rPr>
              <a:t>NamaJobs</a:t>
            </a:r>
            <a:endParaRPr lang="en-US" sz="1800" dirty="0">
              <a:latin typeface="Cambria" pitchFamily="18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715000" y="685800"/>
            <a:ext cx="1246772" cy="6192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Cambria" pitchFamily="18" charset="0"/>
              </a:rPr>
              <a:t>Events</a:t>
            </a:r>
            <a:endParaRPr lang="en-US" sz="18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69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236</Words>
  <Application>Microsoft Office PowerPoint</Application>
  <PresentationFormat>On-screen Show (4:3)</PresentationFormat>
  <Paragraphs>116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Kim</dc:creator>
  <cp:lastModifiedBy>Andrew Kim</cp:lastModifiedBy>
  <cp:revision>15</cp:revision>
  <dcterms:created xsi:type="dcterms:W3CDTF">2013-05-21T16:42:51Z</dcterms:created>
  <dcterms:modified xsi:type="dcterms:W3CDTF">2013-05-21T20:27:10Z</dcterms:modified>
</cp:coreProperties>
</file>