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3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0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08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6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2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7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08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6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0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77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5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3ACA-9B61-457F-9BF6-E53B040F067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72FE-2DE5-4365-8DC2-E4C0BE379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3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Semantic Technologies </a:t>
            </a:r>
            <a:br>
              <a:rPr lang="en-GB" dirty="0" smtClean="0"/>
            </a:b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Emenike</a:t>
            </a:r>
            <a:r>
              <a:rPr lang="en-GB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Onyebuchi Ifeatu</a:t>
            </a:r>
          </a:p>
          <a:p>
            <a:r>
              <a:rPr lang="en-GB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MSc. Computer science</a:t>
            </a:r>
            <a:endParaRPr lang="en-GB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33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1847850"/>
            <a:ext cx="9905999" cy="39433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MSc. Computer Science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Anglia Ruskin University, Cambridge.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49" y="2847368"/>
            <a:ext cx="6342061" cy="1478570"/>
          </a:xfrm>
        </p:spPr>
        <p:txBody>
          <a:bodyPr/>
          <a:lstStyle/>
          <a:p>
            <a:r>
              <a:rPr lang="en-GB" dirty="0" smtClean="0"/>
              <a:t>Model and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3"/>
          <a:stretch/>
        </p:blipFill>
        <p:spPr>
          <a:xfrm>
            <a:off x="1" y="0"/>
            <a:ext cx="4210049" cy="6858000"/>
          </a:xfrm>
        </p:spPr>
      </p:pic>
    </p:spTree>
    <p:extLst>
      <p:ext uri="{BB962C8B-B14F-4D97-AF65-F5344CB8AC3E}">
        <p14:creationId xmlns:p14="http://schemas.microsoft.com/office/powerpoint/2010/main" val="24670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447" y="775272"/>
            <a:ext cx="7106194" cy="1478570"/>
          </a:xfrm>
        </p:spPr>
        <p:txBody>
          <a:bodyPr/>
          <a:lstStyle/>
          <a:p>
            <a:r>
              <a:rPr lang="en-GB" dirty="0" smtClean="0"/>
              <a:t>Semantic Application Design Libraries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14130" b="11322"/>
          <a:stretch/>
        </p:blipFill>
        <p:spPr>
          <a:xfrm>
            <a:off x="0" y="0"/>
            <a:ext cx="4284617" cy="6858000"/>
          </a:xfrm>
        </p:spPr>
      </p:pic>
      <p:sp>
        <p:nvSpPr>
          <p:cNvPr id="7" name="TextBox 6"/>
          <p:cNvSpPr txBox="1"/>
          <p:nvPr/>
        </p:nvSpPr>
        <p:spPr>
          <a:xfrm>
            <a:off x="5146766" y="2149339"/>
            <a:ext cx="6152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400" dirty="0" smtClean="0"/>
              <a:t>SPARQL Endpoint  - </a:t>
            </a:r>
            <a:r>
              <a:rPr lang="en-GB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Jena </a:t>
            </a:r>
            <a:r>
              <a:rPr lang="en-GB" sz="2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Fuseki</a:t>
            </a:r>
            <a:endParaRPr lang="en-GB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400" dirty="0" smtClean="0"/>
              <a:t>Java SPARQL Library - </a:t>
            </a:r>
            <a:r>
              <a:rPr lang="en-GB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Jena</a:t>
            </a:r>
          </a:p>
          <a:p>
            <a:pPr algn="just">
              <a:lnSpc>
                <a:spcPct val="200000"/>
              </a:lnSpc>
            </a:pPr>
            <a:r>
              <a:rPr lang="en-GB" sz="2400" dirty="0" smtClean="0"/>
              <a:t>PHP SPARQL Library  - </a:t>
            </a:r>
            <a:r>
              <a:rPr lang="en-GB" sz="2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sparqllib</a:t>
            </a:r>
            <a:endParaRPr lang="en-GB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400" dirty="0" smtClean="0"/>
              <a:t>C# SPARQL Library  - </a:t>
            </a:r>
            <a:r>
              <a:rPr lang="en-GB" sz="2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dotnetrdf</a:t>
            </a:r>
            <a:endParaRPr lang="en-GB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GB" sz="2400" dirty="0" smtClean="0"/>
              <a:t>Python SPARQL Library  - </a:t>
            </a:r>
            <a:r>
              <a:rPr lang="en-GB" sz="2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SPARQLWrapper</a:t>
            </a:r>
            <a:endParaRPr lang="en-GB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609" y="618518"/>
            <a:ext cx="6485802" cy="1478570"/>
          </a:xfrm>
        </p:spPr>
        <p:txBody>
          <a:bodyPr/>
          <a:lstStyle/>
          <a:p>
            <a:r>
              <a:rPr lang="en-GB" dirty="0" smtClean="0"/>
              <a:t>Why use Semantic web?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91" y="2239097"/>
            <a:ext cx="7233947" cy="3541714"/>
          </a:xfrm>
        </p:spPr>
        <p:txBody>
          <a:bodyPr/>
          <a:lstStyle/>
          <a:p>
            <a:r>
              <a:rPr lang="en-GB" dirty="0" smtClean="0"/>
              <a:t>Data is structured easy for machine to read.</a:t>
            </a:r>
          </a:p>
          <a:p>
            <a:r>
              <a:rPr lang="en-GB" dirty="0" smtClean="0"/>
              <a:t>Contains relationship between various data.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 r="11222"/>
          <a:stretch/>
        </p:blipFill>
        <p:spPr>
          <a:xfrm>
            <a:off x="1" y="0"/>
            <a:ext cx="435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299" y="618518"/>
            <a:ext cx="7284028" cy="1478570"/>
          </a:xfrm>
        </p:spPr>
        <p:txBody>
          <a:bodyPr/>
          <a:lstStyle/>
          <a:p>
            <a:r>
              <a:rPr lang="en-GB" dirty="0" smtClean="0"/>
              <a:t>Future of semantic Ontology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2" r="12217"/>
          <a:stretch/>
        </p:blipFill>
        <p:spPr>
          <a:xfrm>
            <a:off x="0" y="0"/>
            <a:ext cx="457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686299" y="2097088"/>
            <a:ext cx="5559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Big data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Machine Learning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Computational Linguistics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Natural Language Processing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err="1" smtClean="0"/>
              <a:t>IoT</a:t>
            </a:r>
            <a:endParaRPr lang="en-GB" sz="2400" dirty="0" smtClean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Artificial Intelligence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582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90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</vt:lpstr>
      <vt:lpstr>Trebuchet MS</vt:lpstr>
      <vt:lpstr>Tw Cen MT</vt:lpstr>
      <vt:lpstr>Circuit</vt:lpstr>
      <vt:lpstr>Semantic Technologies  Presentation</vt:lpstr>
      <vt:lpstr>About me</vt:lpstr>
      <vt:lpstr>Model and design</vt:lpstr>
      <vt:lpstr>Semantic Application Design Libraries</vt:lpstr>
      <vt:lpstr>Why use Semantic web?</vt:lpstr>
      <vt:lpstr>Future of semantic Ontology</vt:lpstr>
    </vt:vector>
  </TitlesOfParts>
  <Company>Anglia Ruskin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Technologies  Presentation</dc:title>
  <dc:creator>Emenike, Onyebuchi Ifeatu (Student)</dc:creator>
  <cp:lastModifiedBy>Emenike, Onyebuchi Ifeatu (Student)</cp:lastModifiedBy>
  <cp:revision>12</cp:revision>
  <dcterms:created xsi:type="dcterms:W3CDTF">2016-12-09T20:58:01Z</dcterms:created>
  <dcterms:modified xsi:type="dcterms:W3CDTF">2016-12-10T13:21:34Z</dcterms:modified>
</cp:coreProperties>
</file>