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9"/>
  </p:notesMasterIdLst>
  <p:sldIdLst>
    <p:sldId id="286" r:id="rId2"/>
    <p:sldId id="256" r:id="rId3"/>
    <p:sldId id="301" r:id="rId4"/>
    <p:sldId id="266" r:id="rId5"/>
    <p:sldId id="267" r:id="rId6"/>
    <p:sldId id="268" r:id="rId7"/>
    <p:sldId id="269" r:id="rId8"/>
    <p:sldId id="270" r:id="rId9"/>
    <p:sldId id="306" r:id="rId10"/>
    <p:sldId id="258" r:id="rId11"/>
    <p:sldId id="291" r:id="rId12"/>
    <p:sldId id="260" r:id="rId13"/>
    <p:sldId id="296" r:id="rId14"/>
    <p:sldId id="297" r:id="rId15"/>
    <p:sldId id="298" r:id="rId16"/>
    <p:sldId id="299" r:id="rId17"/>
    <p:sldId id="293" r:id="rId18"/>
    <p:sldId id="263" r:id="rId19"/>
    <p:sldId id="264" r:id="rId20"/>
    <p:sldId id="294" r:id="rId21"/>
    <p:sldId id="274" r:id="rId22"/>
    <p:sldId id="275" r:id="rId23"/>
    <p:sldId id="276" r:id="rId24"/>
    <p:sldId id="277" r:id="rId25"/>
    <p:sldId id="295" r:id="rId26"/>
    <p:sldId id="304" r:id="rId27"/>
    <p:sldId id="305" r:id="rId28"/>
    <p:sldId id="279" r:id="rId29"/>
    <p:sldId id="280" r:id="rId30"/>
    <p:sldId id="257" r:id="rId31"/>
    <p:sldId id="281" r:id="rId32"/>
    <p:sldId id="282" r:id="rId33"/>
    <p:sldId id="289" r:id="rId34"/>
    <p:sldId id="307" r:id="rId35"/>
    <p:sldId id="308" r:id="rId36"/>
    <p:sldId id="259" r:id="rId37"/>
    <p:sldId id="288" r:id="rId3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3566"/>
  </p:normalViewPr>
  <p:slideViewPr>
    <p:cSldViewPr snapToGrid="0" snapToObjects="1">
      <p:cViewPr varScale="1">
        <p:scale>
          <a:sx n="62" d="100"/>
          <a:sy n="62" d="100"/>
        </p:scale>
        <p:origin x="710" y="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754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693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75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79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16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3127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Expressions,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and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Lesson 5, 6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536700"/>
            <a:ext cx="13931900" cy="4691105"/>
          </a:xfrm>
        </p:spPr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Lesson 5 – Performing Calculations</a:t>
            </a:r>
            <a:br>
              <a:rPr lang="en-US" sz="7200" dirty="0">
                <a:solidFill>
                  <a:srgbClr val="FFD966"/>
                </a:solidFill>
              </a:rPr>
            </a:br>
            <a:r>
              <a:rPr lang="en-US" sz="7200" dirty="0">
                <a:solidFill>
                  <a:srgbClr val="FFD966"/>
                </a:solidFill>
              </a:rPr>
              <a:t>(Expressions)</a:t>
            </a:r>
          </a:p>
        </p:txBody>
      </p:sp>
    </p:spTree>
    <p:extLst>
      <p:ext uri="{BB962C8B-B14F-4D97-AF65-F5344CB8AC3E}">
        <p14:creationId xmlns:p14="http://schemas.microsoft.com/office/powerpoint/2010/main" val="196834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4069286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Lesson 7 – True or False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07AB8-F9FD-457C-8963-079F03343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/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== 5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 &gt; 4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&gt;= 5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44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x &lt;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&lt;=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!= 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/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78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  <p:extLst>
      <p:ext uri="{BB962C8B-B14F-4D97-AF65-F5344CB8AC3E}">
        <p14:creationId xmlns:p14="http://schemas.microsoft.com/office/powerpoint/2010/main" val="89472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  <p:sp>
        <p:nvSpPr>
          <p:cNvPr id="6" name="Shape 379">
            <a:extLst>
              <a:ext uri="{FF2B5EF4-FFF2-40B4-BE49-F238E27FC236}">
                <a16:creationId xmlns:a16="http://schemas.microsoft.com/office/drawing/2014/main" id="{02C9AF9B-9E40-47AC-8950-5C16520E2AA8}"/>
              </a:ext>
            </a:extLst>
          </p:cNvPr>
          <p:cNvSpPr txBox="1"/>
          <p:nvPr/>
        </p:nvSpPr>
        <p:spPr>
          <a:xfrm>
            <a:off x="3756025" y="7357592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 = 10 – (6-4) </a:t>
            </a:r>
          </a:p>
        </p:txBody>
      </p:sp>
    </p:spTree>
    <p:extLst>
      <p:ext uri="{BB962C8B-B14F-4D97-AF65-F5344CB8AC3E}">
        <p14:creationId xmlns:p14="http://schemas.microsoft.com/office/powerpoint/2010/main" val="24090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6225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2058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536700"/>
            <a:ext cx="13931900" cy="4691105"/>
          </a:xfrm>
        </p:spPr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Lesson 6 – Variables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43616582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2188</Words>
  <Application>Microsoft Office PowerPoint</Application>
  <PresentationFormat>Custom</PresentationFormat>
  <Paragraphs>397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Programming</vt:lpstr>
      <vt:lpstr>Expressions, Variables, and Statements</vt:lpstr>
      <vt:lpstr>Lesson 5 – Performing Calculations (Expressions)</vt:lpstr>
      <vt:lpstr>Numeric Expressions</vt:lpstr>
      <vt:lpstr>Numeric Expressions</vt:lpstr>
      <vt:lpstr>Order of Evaluation</vt:lpstr>
      <vt:lpstr>Operator Precedence Rules</vt:lpstr>
      <vt:lpstr>PowerPoint Presentation</vt:lpstr>
      <vt:lpstr>Lesson 6 – Variables and Data Types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What Does “Type” Mean?</vt:lpstr>
      <vt:lpstr>Type Matters</vt:lpstr>
      <vt:lpstr>Several Types of Numbers</vt:lpstr>
      <vt:lpstr>Type Conversions</vt:lpstr>
      <vt:lpstr>Integer Division</vt:lpstr>
      <vt:lpstr>String Data Type</vt:lpstr>
      <vt:lpstr>Reading and Converting</vt:lpstr>
      <vt:lpstr>User Input</vt:lpstr>
      <vt:lpstr>Converting User Input</vt:lpstr>
      <vt:lpstr>Constants</vt:lpstr>
      <vt:lpstr>Comments in Python</vt:lpstr>
      <vt:lpstr>PowerPoint Presentation</vt:lpstr>
      <vt:lpstr>Summary</vt:lpstr>
      <vt:lpstr>Lesson 7 – True or False</vt:lpstr>
      <vt:lpstr>Comparison Operators</vt:lpstr>
      <vt:lpstr>Comparison Operators</vt:lpstr>
      <vt:lpstr>Conditional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dc:creator>Admin</dc:creator>
  <cp:lastModifiedBy>Admin</cp:lastModifiedBy>
  <cp:revision>84</cp:revision>
  <cp:lastPrinted>2016-11-29T05:21:41Z</cp:lastPrinted>
  <dcterms:modified xsi:type="dcterms:W3CDTF">2020-04-06T14:25:44Z</dcterms:modified>
</cp:coreProperties>
</file>