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2" r:id="rId6"/>
    <p:sldId id="263" r:id="rId7"/>
    <p:sldId id="269" r:id="rId8"/>
    <p:sldId id="287" r:id="rId9"/>
    <p:sldId id="288" r:id="rId10"/>
    <p:sldId id="289" r:id="rId11"/>
    <p:sldId id="290" r:id="rId12"/>
    <p:sldId id="291" r:id="rId13"/>
    <p:sldId id="292" r:id="rId14"/>
    <p:sldId id="293" r:id="rId1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7" autoAdjust="0"/>
    <p:restoredTop sz="88235"/>
  </p:normalViewPr>
  <p:slideViewPr>
    <p:cSldViewPr snapToGrid="0" snapToObjects="1">
      <p:cViewPr varScale="1">
        <p:scale>
          <a:sx n="58" d="100"/>
          <a:sy n="58" d="100"/>
        </p:scale>
        <p:origin x="955" y="7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3</a:t>
            </a:r>
            <a:endParaRPr dirty="0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</a:t>
            </a:r>
            <a:r>
              <a:rPr lang="en-US" sz="1100" b="0" i="0" u="none" strike="noStrike" cap="none" baseline="0" dirty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>
                <a:solidFill>
                  <a:schemeClr val="dk2"/>
                </a:solidFill>
              </a:rPr>
              <a:t>page(s) at the end.</a:t>
            </a: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1954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Lesson 8 – Aggregates Data Types</a:t>
            </a:r>
            <a:b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b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Lists &amp; Tuples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7412" y="7318368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but... Tuples are “immutable”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3255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Unlike a list, once you create a </a:t>
            </a:r>
            <a:r>
              <a:rPr lang="en-US" sz="3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 alter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465898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66650" y="4433879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</a:t>
            </a: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4433879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Things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do With Tuples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.sort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.reverse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Sequences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tuple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['count', 'index']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322300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More Efficient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93156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in our program when we are making “temporary variables” we prefer tuples over lists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put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left-hand side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 assignment statement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197475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(x, y)</a:t>
            </a: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(4, '</a:t>
            </a:r>
            <a:r>
              <a:rPr lang="en-US" sz="33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6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endParaRPr lang="en-US" sz="33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(a, b)</a:t>
            </a: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(99, 98)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</a:t>
            </a:r>
            <a:r>
              <a:rPr lang="en-US" sz="36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Not a </a:t>
            </a:r>
            <a:r>
              <a:rPr lang="en-US" sz="7600" b="0" i="0" u="none" strike="noStrike" cap="none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  <a:endParaRPr lang="en-US" sz="7600" b="0" i="0" u="none" strike="noStrike" cap="none" dirty="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2654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old value is overwritten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5621338"/>
            <a:ext cx="12214275" cy="2257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7400" u="none" strike="noStrike" cap="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74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Kind of Collection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allows us to put many values in a single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nice because we can carry all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values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around in one convenient package.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77850" y="789709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carryon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Constants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98500" y="2857500"/>
            <a:ext cx="7331075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constants are surrounded by square brackets and the elements in the list are separated by commas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 can be any Python object - even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empty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774113" y="2532050"/>
            <a:ext cx="7162387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['red', 'yellow', 'blue']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['red', 'yellow', 'blue']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['red', 24, 98.6]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['red', 24, 98.6]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[5, 6]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7]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[5, 6], 7]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Just like strings, we can get at any single element in a list using an index specified in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5" y="992909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272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1557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429500" y="5065701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068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353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4864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149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4493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Mutable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31075" cy="515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are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immutable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cannot change the contents of a string - we must make a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 string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make any change</a:t>
            </a:r>
          </a:p>
          <a:p>
            <a:pPr marL="457200" lvl="0" indent="-444500">
              <a:spcAft>
                <a:spcPts val="1000"/>
              </a:spcAft>
              <a:buSzPct val="100000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mutable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we can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element of a list using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2247900"/>
            <a:ext cx="6464399" cy="5969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'Banana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'</a:t>
            </a: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28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41, 63]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74712" y="7170732"/>
            <a:ext cx="1968500" cy="66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Like Lists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50168" y="2603251"/>
            <a:ext cx="14051783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281325" y="4487751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('Glenn', 'Sally', 'Joseph')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( 1, 9, 2 )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(1, 9, 2)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515700" y="4329113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979</Words>
  <Application>Microsoft Office PowerPoint</Application>
  <PresentationFormat>Custom</PresentationFormat>
  <Paragraphs>136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Lesson 8 – Aggregates Data Types  Python Lists &amp; Tuples</vt:lpstr>
      <vt:lpstr>What is Not a “Collection”?</vt:lpstr>
      <vt:lpstr>A List is a Kind of Collection</vt:lpstr>
      <vt:lpstr>List Constants</vt:lpstr>
      <vt:lpstr>Looking Inside Lists</vt:lpstr>
      <vt:lpstr>Lists are Mutable</vt:lpstr>
      <vt:lpstr>List Methods</vt:lpstr>
      <vt:lpstr>Tuples</vt:lpstr>
      <vt:lpstr>Tuples Are Like Lists</vt:lpstr>
      <vt:lpstr>but... Tuples are “immutable”</vt:lpstr>
      <vt:lpstr>Things not to do With Tuples</vt:lpstr>
      <vt:lpstr>A Tale of Two Sequences</vt:lpstr>
      <vt:lpstr>Tuples are More Efficient</vt:lpstr>
      <vt:lpstr>Tuples and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dc:creator>Admin</dc:creator>
  <cp:lastModifiedBy>Admin</cp:lastModifiedBy>
  <cp:revision>58</cp:revision>
  <dcterms:modified xsi:type="dcterms:W3CDTF">2020-04-07T05:26:56Z</dcterms:modified>
</cp:coreProperties>
</file>