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16"/>
  </p:notesMasterIdLst>
  <p:sldIdLst>
    <p:sldId id="256" r:id="rId2"/>
    <p:sldId id="261" r:id="rId3"/>
    <p:sldId id="262" r:id="rId4"/>
    <p:sldId id="264" r:id="rId5"/>
    <p:sldId id="289" r:id="rId6"/>
    <p:sldId id="258" r:id="rId7"/>
    <p:sldId id="259" r:id="rId8"/>
    <p:sldId id="260" r:id="rId9"/>
    <p:sldId id="266" r:id="rId10"/>
    <p:sldId id="267" r:id="rId11"/>
    <p:sldId id="290" r:id="rId12"/>
    <p:sldId id="291" r:id="rId13"/>
    <p:sldId id="276" r:id="rId14"/>
    <p:sldId id="285" r:id="rId1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4"/>
    <p:restoredTop sz="93750"/>
  </p:normalViewPr>
  <p:slideViewPr>
    <p:cSldViewPr snapToGrid="0" snapToObjects="1">
      <p:cViewPr varScale="1">
        <p:scale>
          <a:sx n="62" d="100"/>
          <a:sy n="62" d="100"/>
        </p:scale>
        <p:origin x="941" y="5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page(s).</a:t>
            </a: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7969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8197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6956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3795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orge_Boo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155700" y="2678202"/>
            <a:ext cx="13931900" cy="367454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Lesson 9 – Enhance Your Code</a:t>
            </a:r>
            <a:b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Lesson 10 - Conditional Statements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651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or the other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1126051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 with else: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print('Smaller')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21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955900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Visualize Blocks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print('Smaller')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21" name="Shape 440"/>
          <p:cNvSpPr txBox="1"/>
          <p:nvPr/>
        </p:nvSpPr>
        <p:spPr>
          <a:xfrm>
            <a:off x="6891553" y="3024705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24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25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26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0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1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34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0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454551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surround a dangerous section of code with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works -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fails - it jumps to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58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1155700" y="2945058"/>
            <a:ext cx="13932000" cy="470564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   !=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decisions: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and 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7967691" y="2945058"/>
            <a:ext cx="7000406" cy="47828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decisions using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compensate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errors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727075" y="745588"/>
            <a:ext cx="13512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46523" y="2592296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 after 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indicate the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scope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block (which lines are affected by the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regard to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indentation</a:t>
            </a:r>
          </a:p>
        </p:txBody>
      </p:sp>
    </p:spTree>
    <p:extLst>
      <p:ext uri="{BB962C8B-B14F-4D97-AF65-F5344CB8AC3E}">
        <p14:creationId xmlns:p14="http://schemas.microsoft.com/office/powerpoint/2010/main" val="199217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Warning: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</a:t>
            </a:r>
            <a:r>
              <a:rPr lang="en-US" sz="7600" u="sng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Tabs!!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418888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>
              <a:spcBef>
                <a:spcPts val="0"/>
              </a:spcBef>
              <a:buSzPct val="100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Atom automatically uses spaces for files with ".</a:t>
            </a:r>
            <a:r>
              <a:rPr lang="en-US" sz="32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extension (nice!)</a:t>
            </a:r>
          </a:p>
          <a:p>
            <a:pPr marL="749300" lvl="0" indent="-345694">
              <a:spcBef>
                <a:spcPts val="0"/>
              </a:spcBef>
              <a:buSzPct val="100000"/>
            </a:pPr>
            <a:endParaRPr lang="en-US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text editors can turn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into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make sure to enable this feature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NotePad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++:  Settings -&gt; Preferences -&gt; Language Menu/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Settings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-&gt; Preferences -&gt; Editor Defaults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cares a *lot* about how far a line is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indented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If you mix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may get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 errors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if everything looks fine</a:t>
            </a:r>
          </a:p>
        </p:txBody>
      </p:sp>
    </p:spTree>
    <p:extLst>
      <p:ext uri="{BB962C8B-B14F-4D97-AF65-F5344CB8AC3E}">
        <p14:creationId xmlns:p14="http://schemas.microsoft.com/office/powerpoint/2010/main" val="276452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print('Done 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print('Done 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print('All Done') 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183437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/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decrease </a:t>
            </a:r>
            <a:r>
              <a:rPr lang="en-US" sz="36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18709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8361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598450" y="5392512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576700" y="2941773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print('Done 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print('Done 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15" name="Shape 361"/>
          <p:cNvSpPr txBox="1"/>
          <p:nvPr/>
        </p:nvSpPr>
        <p:spPr>
          <a:xfrm>
            <a:off x="2147475" y="524656"/>
            <a:ext cx="12044775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5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444313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evaluate to True / False or 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1010415373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print('Equals 5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print('Greater than 4</a:t>
            </a:r>
            <a:r>
              <a:rPr lang="en-US" sz="30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print('Greater than or Equals 5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i="0" u="none" strike="noStrike" cap="none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if x &lt; 6 : print('Less than 6</a:t>
            </a:r>
            <a:r>
              <a:rPr lang="en-US" sz="3000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D9D9D9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print('Less than or Equals 5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print('Not equal 6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985796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028825" y="564876"/>
            <a:ext cx="9515632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print('Before 5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print('Is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print('Is Still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print('Third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print('Afterwards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rint('Before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print('Is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print('Is Still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print('Third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rint('Afterwards 6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088625"/>
            <a:ext cx="2826846" cy="59610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384210" y="3857360"/>
            <a:ext cx="794254" cy="652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382786" y="6345736"/>
            <a:ext cx="1669419" cy="1160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2128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3177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1079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print('Is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857360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print('More than one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print('Less than 100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than one’)</a:t>
            </a: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0107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990</Words>
  <Application>Microsoft Office PowerPoint</Application>
  <PresentationFormat>Custom</PresentationFormat>
  <Paragraphs>183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Cabin</vt:lpstr>
      <vt:lpstr>Courier</vt:lpstr>
      <vt:lpstr>Courier New</vt:lpstr>
      <vt:lpstr>Gill Sans</vt:lpstr>
      <vt:lpstr>ヒラギノ角ゴ ProN W3</vt:lpstr>
      <vt:lpstr>Title &amp; Subtitle</vt:lpstr>
      <vt:lpstr>Lesson 9 – Enhance Your Code Lesson 10 - Conditional Statements</vt:lpstr>
      <vt:lpstr>Indentation</vt:lpstr>
      <vt:lpstr>Warning: Turn Off Tabs!!</vt:lpstr>
      <vt:lpstr>PowerPoint Presentation</vt:lpstr>
      <vt:lpstr>PowerPoint Presentation</vt:lpstr>
      <vt:lpstr>Comparison Operators</vt:lpstr>
      <vt:lpstr>Comparison Operators</vt:lpstr>
      <vt:lpstr>One-Way Decisions</vt:lpstr>
      <vt:lpstr>PowerPoint Presentation</vt:lpstr>
      <vt:lpstr>Two-way Decisions</vt:lpstr>
      <vt:lpstr>Two-way Decisions with else:</vt:lpstr>
      <vt:lpstr>Visualize Blocks</vt:lpstr>
      <vt:lpstr>The try / except Structure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dc:creator>Admin</dc:creator>
  <cp:lastModifiedBy>Admin</cp:lastModifiedBy>
  <cp:revision>82</cp:revision>
  <dcterms:modified xsi:type="dcterms:W3CDTF">2020-04-07T05:31:31Z</dcterms:modified>
</cp:coreProperties>
</file>