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26-Nov-2019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gahertz1999/present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660822"/>
          </a:xfrm>
        </p:spPr>
        <p:txBody>
          <a:bodyPr>
            <a:noAutofit/>
          </a:bodyPr>
          <a:lstStyle/>
          <a:p>
            <a:r>
              <a:rPr lang="en-US" sz="10400" dirty="0"/>
              <a:t>MVP in </a:t>
            </a:r>
            <a:r>
              <a:rPr lang="en-US" sz="10400" dirty="0" err="1"/>
              <a:t>kotlin</a:t>
            </a:r>
            <a:endParaRPr lang="en-US" sz="10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220994"/>
            <a:ext cx="8676222" cy="3476368"/>
          </a:xfrm>
        </p:spPr>
        <p:txBody>
          <a:bodyPr>
            <a:noAutofit/>
          </a:bodyPr>
          <a:lstStyle/>
          <a:p>
            <a:r>
              <a:rPr lang="en-US" sz="2800" dirty="0"/>
              <a:t>PRESENTED BY:</a:t>
            </a:r>
          </a:p>
          <a:p>
            <a:r>
              <a:rPr lang="en-US" sz="2800" dirty="0"/>
              <a:t>FARHAN ALI (17L-4068)</a:t>
            </a:r>
          </a:p>
          <a:p>
            <a:r>
              <a:rPr lang="en-US" sz="2800" dirty="0"/>
              <a:t>SHAHZAIB ALI (17L-4071)</a:t>
            </a:r>
          </a:p>
          <a:p>
            <a:r>
              <a:rPr lang="en-US" sz="2800" dirty="0"/>
              <a:t>SAJJAD ALI (17L-4179)</a:t>
            </a:r>
          </a:p>
          <a:p>
            <a:r>
              <a:rPr lang="en-US" sz="2800" dirty="0"/>
              <a:t>MUHAMMAD HAMZA (17L-4135)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10681" y="2940908"/>
            <a:ext cx="4044778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35931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16" y="0"/>
            <a:ext cx="10347195" cy="2323070"/>
          </a:xfrm>
        </p:spPr>
        <p:txBody>
          <a:bodyPr>
            <a:normAutofit/>
          </a:bodyPr>
          <a:lstStyle/>
          <a:p>
            <a:r>
              <a:rPr lang="en-US" sz="6600" b="1" dirty="0"/>
              <a:t>What is </a:t>
            </a:r>
            <a:r>
              <a:rPr lang="en-US" sz="6600" b="1" dirty="0" err="1"/>
              <a:t>mvp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16" y="873212"/>
            <a:ext cx="11491783" cy="6433750"/>
          </a:xfrm>
        </p:spPr>
        <p:txBody>
          <a:bodyPr>
            <a:normAutofit/>
          </a:bodyPr>
          <a:lstStyle/>
          <a:p>
            <a:r>
              <a:rPr lang="en-US" sz="2800" dirty="0"/>
              <a:t>Model View Presenter</a:t>
            </a:r>
          </a:p>
          <a:p>
            <a:r>
              <a:rPr lang="en-US" sz="2800" dirty="0"/>
              <a:t>Architectural Pattern in ANDROID</a:t>
            </a:r>
          </a:p>
          <a:p>
            <a:r>
              <a:rPr lang="en-US" sz="2800" b="1" dirty="0"/>
              <a:t>TAKES OUT </a:t>
            </a:r>
            <a:r>
              <a:rPr lang="en-US" sz="2800" dirty="0"/>
              <a:t>BUSINESS and PERSISTENCE LOGIC out of the VIEWS</a:t>
            </a:r>
          </a:p>
          <a:p>
            <a:r>
              <a:rPr lang="en-US" sz="2800" dirty="0"/>
              <a:t>Presenter is the MIDDLE-MAN</a:t>
            </a:r>
          </a:p>
          <a:p>
            <a:r>
              <a:rPr lang="en-US" sz="2800" dirty="0"/>
              <a:t>Presenter is Responsible for the Communication between </a:t>
            </a:r>
            <a:br>
              <a:rPr lang="en-US" sz="2800" dirty="0"/>
            </a:br>
            <a:r>
              <a:rPr lang="en-US" sz="2800" dirty="0"/>
              <a:t>Views and Models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79" y="873212"/>
            <a:ext cx="4774986" cy="2084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920490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16" y="0"/>
            <a:ext cx="10503243" cy="2323070"/>
          </a:xfrm>
        </p:spPr>
        <p:txBody>
          <a:bodyPr>
            <a:normAutofit/>
          </a:bodyPr>
          <a:lstStyle/>
          <a:p>
            <a:r>
              <a:rPr lang="en-US" sz="6600" b="1" dirty="0"/>
              <a:t>WHY KOTLIN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17" y="1070919"/>
            <a:ext cx="11491783" cy="6038335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Google is Backing it up</a:t>
            </a:r>
          </a:p>
          <a:p>
            <a:r>
              <a:rPr lang="en-US" sz="2800" dirty="0">
                <a:effectLst/>
              </a:rPr>
              <a:t>Compatible with JAVA</a:t>
            </a:r>
          </a:p>
          <a:p>
            <a:r>
              <a:rPr lang="en-US" sz="2800" dirty="0">
                <a:effectLst/>
              </a:rPr>
              <a:t>More concise than JAVA</a:t>
            </a:r>
          </a:p>
          <a:p>
            <a:r>
              <a:rPr lang="en-US" sz="2800" dirty="0">
                <a:effectLst/>
              </a:rPr>
              <a:t>Easy to Maintain</a:t>
            </a:r>
          </a:p>
          <a:p>
            <a:r>
              <a:rPr lang="en-US" sz="2800" dirty="0">
                <a:effectLst/>
              </a:rPr>
              <a:t>Less Boilerplate Code</a:t>
            </a:r>
          </a:p>
          <a:p>
            <a:endParaRPr lang="en-US" sz="28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189" y="1914733"/>
            <a:ext cx="5147572" cy="3862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422569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DBE72D-34F0-4D9F-AC4D-256C5DFBF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43" y="27983"/>
            <a:ext cx="4924264" cy="2444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A5C85-C41F-4EF7-8613-E15487650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1" y="2704295"/>
            <a:ext cx="5842715" cy="4163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356C64-7234-4508-8FC7-DBA359F90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94994"/>
            <a:ext cx="6096000" cy="4163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6FDC0-E920-40DA-BAAA-E030A91BF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24" y="-12879"/>
            <a:ext cx="4725059" cy="257210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69CDE0-10D9-4318-A5A2-E6125D9153C5}"/>
              </a:ext>
            </a:extLst>
          </p:cNvPr>
          <p:cNvCxnSpPr/>
          <p:nvPr/>
        </p:nvCxnSpPr>
        <p:spPr>
          <a:xfrm>
            <a:off x="2125014" y="2482850"/>
            <a:ext cx="1006698" cy="18159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917383-D8CC-42BB-8E9C-7834B7A7B8CC}"/>
              </a:ext>
            </a:extLst>
          </p:cNvPr>
          <p:cNvCxnSpPr/>
          <p:nvPr/>
        </p:nvCxnSpPr>
        <p:spPr>
          <a:xfrm flipV="1">
            <a:off x="4365938" y="4056845"/>
            <a:ext cx="2099256" cy="10045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152763-EEDC-486C-A53E-09440D5C60DD}"/>
              </a:ext>
            </a:extLst>
          </p:cNvPr>
          <p:cNvCxnSpPr/>
          <p:nvPr/>
        </p:nvCxnSpPr>
        <p:spPr>
          <a:xfrm flipH="1">
            <a:off x="3657600" y="5312229"/>
            <a:ext cx="3280229" cy="2902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55A199-B7C9-499A-91F4-BA4173059747}"/>
              </a:ext>
            </a:extLst>
          </p:cNvPr>
          <p:cNvCxnSpPr>
            <a:cxnSpLocks/>
          </p:cNvCxnSpPr>
          <p:nvPr/>
        </p:nvCxnSpPr>
        <p:spPr>
          <a:xfrm flipV="1">
            <a:off x="2313573" y="2182383"/>
            <a:ext cx="5671657" cy="35891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E8F0EA-485C-4EBE-92BF-7D899B546D09}"/>
              </a:ext>
            </a:extLst>
          </p:cNvPr>
          <p:cNvSpPr/>
          <p:nvPr/>
        </p:nvSpPr>
        <p:spPr>
          <a:xfrm rot="2388617">
            <a:off x="4803436" y="1005222"/>
            <a:ext cx="2657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MVP –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81774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16" y="0"/>
            <a:ext cx="10347195" cy="2323070"/>
          </a:xfrm>
        </p:spPr>
        <p:txBody>
          <a:bodyPr>
            <a:normAutofit/>
          </a:bodyPr>
          <a:lstStyle/>
          <a:p>
            <a:r>
              <a:rPr lang="en-US" sz="6600" b="1" dirty="0"/>
              <a:t>Advantages of </a:t>
            </a:r>
            <a:r>
              <a:rPr lang="en-US" sz="6600" b="1" dirty="0" err="1"/>
              <a:t>mvp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16" y="873212"/>
            <a:ext cx="11491783" cy="6433750"/>
          </a:xfrm>
        </p:spPr>
        <p:txBody>
          <a:bodyPr>
            <a:normAutofit/>
          </a:bodyPr>
          <a:lstStyle/>
          <a:p>
            <a:r>
              <a:rPr lang="en-US" sz="2800" dirty="0"/>
              <a:t>Separation Of Concerns</a:t>
            </a:r>
          </a:p>
          <a:p>
            <a:r>
              <a:rPr lang="en-US" sz="2800" dirty="0"/>
              <a:t>Data Abstraction</a:t>
            </a:r>
          </a:p>
          <a:p>
            <a:r>
              <a:rPr lang="en-US" sz="2800" dirty="0"/>
              <a:t>Modularity</a:t>
            </a:r>
          </a:p>
          <a:p>
            <a:r>
              <a:rPr lang="en-US" sz="2800" dirty="0"/>
              <a:t>Unit Testing is Easy</a:t>
            </a:r>
          </a:p>
          <a:p>
            <a:r>
              <a:rPr lang="en-US" sz="2800" dirty="0"/>
              <a:t>Code Reusability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798" y="2323070"/>
            <a:ext cx="5512698" cy="31715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735583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16" y="0"/>
            <a:ext cx="10503243" cy="2323070"/>
          </a:xfrm>
        </p:spPr>
        <p:txBody>
          <a:bodyPr>
            <a:normAutofit/>
          </a:bodyPr>
          <a:lstStyle/>
          <a:p>
            <a:r>
              <a:rPr lang="en-US" sz="6600" b="1" dirty="0"/>
              <a:t>disadvantages of </a:t>
            </a:r>
            <a:r>
              <a:rPr lang="en-US" sz="6600" b="1" dirty="0" err="1"/>
              <a:t>mvp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17" y="1070919"/>
            <a:ext cx="11491783" cy="6038335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High Coupling</a:t>
            </a:r>
          </a:p>
          <a:p>
            <a:r>
              <a:rPr lang="en-US" sz="2800" dirty="0">
                <a:effectLst/>
              </a:rPr>
              <a:t>Higher complexity</a:t>
            </a:r>
          </a:p>
          <a:p>
            <a:r>
              <a:rPr lang="en-US" sz="2800" dirty="0">
                <a:effectLst/>
              </a:rPr>
              <a:t>Extra learning curve</a:t>
            </a:r>
          </a:p>
          <a:p>
            <a:r>
              <a:rPr lang="en-US" sz="2800" dirty="0">
                <a:effectLst/>
              </a:rPr>
              <a:t>Not suitable for simple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and small solutions</a:t>
            </a:r>
          </a:p>
          <a:p>
            <a:endParaRPr lang="en-US" sz="2800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457" y="2026510"/>
            <a:ext cx="6259699" cy="3517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668731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Moving on to the</a:t>
            </a:r>
            <a:br>
              <a:rPr lang="en-US" sz="8000" b="1" dirty="0"/>
            </a:br>
            <a:r>
              <a:rPr lang="en-US" sz="8000" b="1" dirty="0"/>
              <a:t>DEMO…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-1" y="4551407"/>
            <a:ext cx="12191999" cy="2306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hlinkClick r:id="rId2"/>
              </a:rPr>
              <a:t>https://github.com/megahertz1999/presentation</a:t>
            </a:r>
            <a:endParaRPr lang="en-US" sz="2000" b="1" cap="none" dirty="0"/>
          </a:p>
        </p:txBody>
      </p:sp>
    </p:spTree>
    <p:extLst>
      <p:ext uri="{BB962C8B-B14F-4D97-AF65-F5344CB8AC3E}">
        <p14:creationId xmlns:p14="http://schemas.microsoft.com/office/powerpoint/2010/main" val="99006082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92548"/>
            <a:ext cx="5494722" cy="502217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50054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509</TotalTime>
  <Words>135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MVP in kotlin</vt:lpstr>
      <vt:lpstr>What is mvp</vt:lpstr>
      <vt:lpstr>WHY KOTLIN ?</vt:lpstr>
      <vt:lpstr>PowerPoint Presentation</vt:lpstr>
      <vt:lpstr>Advantages of mvp</vt:lpstr>
      <vt:lpstr>disadvantages of mvp</vt:lpstr>
      <vt:lpstr>Moving on to the DEMO…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 in kotlin</dc:title>
  <dc:creator>Syed Muhammad Sajjad Ali Zaidi</dc:creator>
  <cp:lastModifiedBy>Shah Zaib Ali Dogar</cp:lastModifiedBy>
  <cp:revision>52</cp:revision>
  <dcterms:created xsi:type="dcterms:W3CDTF">2019-11-23T09:14:15Z</dcterms:created>
  <dcterms:modified xsi:type="dcterms:W3CDTF">2019-11-26T05:04:12Z</dcterms:modified>
</cp:coreProperties>
</file>