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6" r:id="rId2"/>
    <p:sldId id="290" r:id="rId3"/>
    <p:sldId id="289" r:id="rId4"/>
    <p:sldId id="266" r:id="rId5"/>
    <p:sldId id="267" r:id="rId6"/>
    <p:sldId id="261" r:id="rId7"/>
    <p:sldId id="262" r:id="rId8"/>
    <p:sldId id="263" r:id="rId9"/>
    <p:sldId id="265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5794" autoAdjust="0"/>
  </p:normalViewPr>
  <p:slideViewPr>
    <p:cSldViewPr snapToGrid="0">
      <p:cViewPr varScale="1">
        <p:scale>
          <a:sx n="40" d="100"/>
          <a:sy n="40" d="100"/>
        </p:scale>
        <p:origin x="38" y="62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13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27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9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29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18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/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  <p:sldLayoutId id="214748368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svg"/><Relationship Id="rId11" Type="http://schemas.openxmlformats.org/officeDocument/2006/relationships/chart" Target="../charts/chart2.xml"/><Relationship Id="rId5" Type="http://schemas.openxmlformats.org/officeDocument/2006/relationships/image" Target="../media/image43.png"/><Relationship Id="rId10" Type="http://schemas.openxmlformats.org/officeDocument/2006/relationships/image" Target="../media/image12.svg"/><Relationship Id="rId4" Type="http://schemas.openxmlformats.org/officeDocument/2006/relationships/image" Target="../media/image28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microsoft.com/office/2007/relationships/hdphoto" Target="../media/hdphoto2.wdp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0.svg"/><Relationship Id="rId5" Type="http://schemas.openxmlformats.org/officeDocument/2006/relationships/image" Target="../media/image12.sv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 		We  are</a:t>
            </a:r>
            <a:r>
              <a:rPr lang="en-US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28291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62B7B14-3B4B-9F2E-914C-F2961185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63" y="5372866"/>
            <a:ext cx="2296971" cy="10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US" dirty="0"/>
              <a:t>Contoso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1958975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venenatis quam tortor, id viverra nunc rutrum a. </a:t>
            </a:r>
          </a:p>
          <a:p>
            <a:pPr lvl="1"/>
            <a:r>
              <a:rPr lang="en-US" noProof="1"/>
              <a:t>Maecenas malesuada ultricies sapien sit amet pharetra. </a:t>
            </a:r>
          </a:p>
          <a:p>
            <a:pPr lvl="1"/>
            <a:r>
              <a:rPr lang="en-US" noProof="1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7C47303-001A-4D28-8CD8-585DDF0F8D7B}"/>
              </a:ext>
            </a:extLst>
          </p:cNvPr>
          <p:cNvSpPr txBox="1">
            <a:spLocks/>
          </p:cNvSpPr>
          <p:nvPr/>
        </p:nvSpPr>
        <p:spPr>
          <a:xfrm>
            <a:off x="601682" y="1008000"/>
            <a:ext cx="9974243" cy="2520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14737"/>
              </p:ext>
            </p:extLst>
          </p:nvPr>
        </p:nvGraphicFramePr>
        <p:xfrm>
          <a:off x="601200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86453"/>
              </p:ext>
            </p:extLst>
          </p:nvPr>
        </p:nvGraphicFramePr>
        <p:xfrm>
          <a:off x="708024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491555" y="4458018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78436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24689" y="445801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68899" y="4458020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051734" y="2968365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7429" y="2190750"/>
            <a:ext cx="1793875" cy="561975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79158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936255" y="4925656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987984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923136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974865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6469389" y="492565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652111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8513599" y="4925658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8565328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9796925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9848654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7474"/>
              </p:ext>
            </p:extLst>
          </p:nvPr>
        </p:nvGraphicFramePr>
        <p:xfrm>
          <a:off x="601681" y="991330"/>
          <a:ext cx="10894993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7899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5542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03635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8" name="Picture Placeholder 17" descr="Profile Photo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Mirjam Nils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0" name="Picture Placeholder 19" descr="Profile Photo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2" name="Picture Placeholder 21" descr="Profile Photo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</a:p>
        </p:txBody>
      </p:sp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52A067-CAF7-484C-A382-836FBA87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2377F1-9AF2-47EB-9582-454EB0C42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490540" y="3568327"/>
            <a:ext cx="5022591" cy="2728844"/>
          </a:xfrm>
        </p:spPr>
        <p:txBody>
          <a:bodyPr/>
          <a:lstStyle/>
          <a:p>
            <a:r>
              <a:rPr lang="zh-CN" altLang="en-US" noProof="1"/>
              <a:t>利用多元素游戏的方式，引导游戏玩家认识、了解福大的教学生活环境和文化底蕴</a:t>
            </a:r>
          </a:p>
          <a:p>
            <a:r>
              <a:rPr lang="zh-CN" altLang="en-US" noProof="1"/>
              <a:t>推广福大的文化，提升福大的认可度</a:t>
            </a:r>
          </a:p>
          <a:p>
            <a:r>
              <a:rPr lang="zh-CN" altLang="en-US" noProof="1"/>
              <a:t>让在校师生熟悉校园，促进友谊建立</a:t>
            </a:r>
          </a:p>
          <a:p>
            <a:r>
              <a:rPr lang="zh-CN" altLang="en-US" noProof="1"/>
              <a:t>让校友怀念校园，“云”游福大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/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98565" y="252358"/>
            <a:ext cx="5085650" cy="720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59889" y="1104705"/>
            <a:ext cx="4124325" cy="1800000"/>
          </a:xfrm>
        </p:spPr>
        <p:txBody>
          <a:bodyPr/>
          <a:lstStyle/>
          <a:p>
            <a:r>
              <a:rPr lang="en-US" noProof="1"/>
              <a:t>OUR GAME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365865" y="252095"/>
            <a:ext cx="826135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QUER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8675" y="1713865"/>
            <a:ext cx="368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         </a:t>
            </a:r>
            <a:r>
              <a:rPr lang="zh-CN" altLang="en-US">
                <a:solidFill>
                  <a:schemeClr val="bg1"/>
                </a:solidFill>
              </a:rPr>
              <a:t>以福大地图为基础的开放式、玩法多样、支持联机交友的一款休闲娱乐游戏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tagline </a:t>
            </a:r>
            <a:br>
              <a:rPr lang="en-US" dirty="0"/>
            </a:br>
            <a:r>
              <a:rPr lang="en-US" dirty="0"/>
              <a:t>or sub-headline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US" noProof="1"/>
              <a:t>Ut congue quis tortor eget sodales. Nulla a erat eget nunc hendrerit ultrices eu.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开题报告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MP$W0]SX%LDHYLUP]5SFON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20" y="532765"/>
            <a:ext cx="13716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开题报告</a:t>
            </a:r>
            <a:endParaRPr lang="en-US" dirty="0"/>
          </a:p>
        </p:txBody>
      </p:sp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  <a:endParaRPr lang="en-US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343559" y="2709492"/>
            <a:ext cx="621792" cy="62179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46707" y="3971432"/>
            <a:ext cx="1620000" cy="360000"/>
          </a:xfrm>
        </p:spPr>
        <p:txBody>
          <a:bodyPr/>
          <a:lstStyle/>
          <a:p>
            <a:r>
              <a:rPr lang="zh-CN" altLang="en-US" dirty="0"/>
              <a:t>设计理念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  <a:endParaRPr lang="en-US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1481" y="2702255"/>
            <a:ext cx="3069500" cy="3051905"/>
          </a:xfrm>
        </p:spPr>
        <p:txBody>
          <a:bodyPr/>
          <a:lstStyle/>
          <a:p>
            <a:r>
              <a:rPr lang="zh-CN" altLang="en-US" dirty="0"/>
              <a:t>该项目是一款以福州大学旗山校区为主题的集竞技、娱乐为一体的开放式多人联机游戏。意在利用游戏的多元性，促进用户了解福大的教学及生活环境，熟悉福大，理解福大文化，提升福大人的自我认同感，感悟福大的古往今来。新生：熟悉校园环境，促进同学友谊校友：熟悉校园新环境，了解当前的福大</a:t>
            </a:r>
            <a:r>
              <a:rPr lang="en-US" noProof="1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2041065" id="{41351606-0FC6-45EE-9129-E5A5302BFA58}" vid="{33C3561B-3FEC-45D5-A026-CDD2B5301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TF12041065</Template>
  <TotalTime>13</TotalTime>
  <Words>1177</Words>
  <Application>Microsoft Office PowerPoint</Application>
  <PresentationFormat>宽屏</PresentationFormat>
  <Paragraphs>296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Office 主题​​</vt:lpstr>
      <vt:lpstr>    We  are </vt:lpstr>
      <vt:lpstr>About Us</vt:lpstr>
      <vt:lpstr>开题报告</vt:lpstr>
      <vt:lpstr>开题报告</vt:lpstr>
      <vt:lpstr>设计初衷</vt:lpstr>
      <vt:lpstr>The Problem</vt:lpstr>
      <vt:lpstr>Solution</vt:lpstr>
      <vt:lpstr>Product</vt:lpstr>
      <vt:lpstr>Section Divider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</vt:lpstr>
      <vt:lpstr>Funding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 are</dc:title>
  <dc:creator>niu zhuoqun</dc:creator>
  <cp:lastModifiedBy>niu zhuoqun</cp:lastModifiedBy>
  <cp:revision>2</cp:revision>
  <dcterms:created xsi:type="dcterms:W3CDTF">2022-10-22T03:05:24Z</dcterms:created>
  <dcterms:modified xsi:type="dcterms:W3CDTF">2022-10-22T03:18:25Z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2019-06-10T18:54:17.9176888Z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604252e0-c095-4a65-9a87-6891dd7e7adc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