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78" r:id="rId2"/>
    <p:sldId id="279" r:id="rId3"/>
    <p:sldId id="280" r:id="rId4"/>
    <p:sldId id="258" r:id="rId5"/>
    <p:sldId id="281" r:id="rId6"/>
    <p:sldId id="259" r:id="rId7"/>
    <p:sldId id="282" r:id="rId8"/>
    <p:sldId id="263" r:id="rId9"/>
    <p:sldId id="283" r:id="rId10"/>
  </p:sldIdLst>
  <p:sldSz cx="12192000" cy="6858000"/>
  <p:notesSz cx="6858000" cy="9144000"/>
  <p:embeddedFontLst>
    <p:embeddedFont>
      <p:font typeface="Microsoft YaHei Light" panose="020B0502040204020203" pitchFamily="34" charset="-122"/>
      <p:regular r:id="rId12"/>
    </p:embeddedFont>
    <p:embeddedFont>
      <p:font typeface="等线" panose="02010600030101010101" pitchFamily="2" charset="-122"/>
      <p:regular r:id="rId13"/>
      <p:bold r:id="rId14"/>
    </p:embeddedFont>
    <p:embeddedFont>
      <p:font typeface="微软雅黑" panose="020B0503020204020204" pitchFamily="34" charset="-122"/>
      <p:regular r:id="rId15"/>
      <p:bold r:id="rId16"/>
    </p:embeddedFont>
    <p:embeddedFont>
      <p:font typeface="微软雅黑" panose="020B0503020204020204" pitchFamily="34" charset="-122"/>
      <p:regular r:id="rId15"/>
      <p:bold r:id="rId1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orient="horz" pos="2296" userDrawn="1">
          <p15:clr>
            <a:srgbClr val="A4A3A4"/>
          </p15:clr>
        </p15:guide>
        <p15:guide id="3" orient="horz" pos="1139" userDrawn="1">
          <p15:clr>
            <a:srgbClr val="A4A3A4"/>
          </p15:clr>
        </p15:guide>
        <p15:guide id="4" pos="1096" userDrawn="1">
          <p15:clr>
            <a:srgbClr val="A4A3A4"/>
          </p15:clr>
        </p15:guide>
        <p15:guide id="5" pos="71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CF60"/>
    <a:srgbClr val="E6E6E6"/>
    <a:srgbClr val="333333"/>
    <a:srgbClr val="515151"/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5424" autoAdjust="0"/>
  </p:normalViewPr>
  <p:slideViewPr>
    <p:cSldViewPr snapToGrid="0" showGuides="1">
      <p:cViewPr varScale="1">
        <p:scale>
          <a:sx n="80" d="100"/>
          <a:sy n="80" d="100"/>
        </p:scale>
        <p:origin x="132" y="2046"/>
      </p:cViewPr>
      <p:guideLst>
        <p:guide orient="horz" pos="4110"/>
        <p:guide orient="horz" pos="2296"/>
        <p:guide orient="horz" pos="1139"/>
        <p:guide pos="1096"/>
        <p:guide pos="71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5E7E4-0904-4331-9A27-DF9782F641B7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EC472-89E1-46FB-96F7-BD1D6356D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790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EC472-89E1-46FB-96F7-BD1D6356D32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81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EC472-89E1-46FB-96F7-BD1D6356D32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471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AC956A41-8548-5329-8D52-A1E0460CDF35}"/>
              </a:ext>
            </a:extLst>
          </p:cNvPr>
          <p:cNvSpPr/>
          <p:nvPr userDrawn="1"/>
        </p:nvSpPr>
        <p:spPr>
          <a:xfrm flipH="1">
            <a:off x="1683751" y="1115190"/>
            <a:ext cx="490542" cy="449215"/>
          </a:xfrm>
          <a:custGeom>
            <a:avLst/>
            <a:gdLst>
              <a:gd name="connsiteX0" fmla="*/ 735 w 446058"/>
              <a:gd name="connsiteY0" fmla="*/ 95180 h 408478"/>
              <a:gd name="connsiteX1" fmla="*/ 96536 w 446058"/>
              <a:gd name="connsiteY1" fmla="*/ 168858 h 408478"/>
              <a:gd name="connsiteX2" fmla="*/ 109962 w 446058"/>
              <a:gd name="connsiteY2" fmla="*/ 165931 h 408478"/>
              <a:gd name="connsiteX3" fmla="*/ 290558 w 446058"/>
              <a:gd name="connsiteY3" fmla="*/ 408342 h 408478"/>
              <a:gd name="connsiteX4" fmla="*/ 445804 w 446058"/>
              <a:gd name="connsiteY4" fmla="*/ 359981 h 408478"/>
              <a:gd name="connsiteX5" fmla="*/ 162508 w 446058"/>
              <a:gd name="connsiteY5" fmla="*/ 54655 h 408478"/>
              <a:gd name="connsiteX6" fmla="*/ 72003 w 446058"/>
              <a:gd name="connsiteY6" fmla="*/ 458 h 408478"/>
              <a:gd name="connsiteX7" fmla="*/ 417 w 446058"/>
              <a:gd name="connsiteY7" fmla="*/ 92931 h 408478"/>
              <a:gd name="connsiteX8" fmla="*/ 735 w 446058"/>
              <a:gd name="connsiteY8" fmla="*/ 95180 h 40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058" h="408478">
                <a:moveTo>
                  <a:pt x="735" y="95180"/>
                </a:moveTo>
                <a:cubicBezTo>
                  <a:pt x="7444" y="141632"/>
                  <a:pt x="49918" y="174297"/>
                  <a:pt x="96536" y="168858"/>
                </a:cubicBezTo>
                <a:cubicBezTo>
                  <a:pt x="101084" y="168254"/>
                  <a:pt x="105575" y="167275"/>
                  <a:pt x="109962" y="165931"/>
                </a:cubicBezTo>
                <a:lnTo>
                  <a:pt x="290558" y="408342"/>
                </a:lnTo>
                <a:lnTo>
                  <a:pt x="445804" y="359981"/>
                </a:lnTo>
                <a:lnTo>
                  <a:pt x="162508" y="54655"/>
                </a:lnTo>
                <a:cubicBezTo>
                  <a:pt x="148147" y="18134"/>
                  <a:pt x="110979" y="-4124"/>
                  <a:pt x="72003" y="458"/>
                </a:cubicBezTo>
                <a:cubicBezTo>
                  <a:pt x="26700" y="6226"/>
                  <a:pt x="-5351" y="47627"/>
                  <a:pt x="417" y="92931"/>
                </a:cubicBezTo>
                <a:cubicBezTo>
                  <a:pt x="513" y="93682"/>
                  <a:pt x="619" y="94432"/>
                  <a:pt x="735" y="9518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FA8E10E-9CE3-13CF-8C1C-DEDCD3AB3462}"/>
              </a:ext>
            </a:extLst>
          </p:cNvPr>
          <p:cNvSpPr/>
          <p:nvPr userDrawn="1"/>
        </p:nvSpPr>
        <p:spPr>
          <a:xfrm>
            <a:off x="2036115" y="958253"/>
            <a:ext cx="9320346" cy="2086668"/>
          </a:xfrm>
          <a:prstGeom prst="roundRect">
            <a:avLst>
              <a:gd name="adj" fmla="val 588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EF206605-FD64-EF47-8D88-EA4A26369E7A}"/>
              </a:ext>
            </a:extLst>
          </p:cNvPr>
          <p:cNvSpPr/>
          <p:nvPr userDrawn="1"/>
        </p:nvSpPr>
        <p:spPr>
          <a:xfrm flipH="1">
            <a:off x="770784" y="1286661"/>
            <a:ext cx="1265331" cy="1123999"/>
          </a:xfrm>
          <a:custGeom>
            <a:avLst/>
            <a:gdLst>
              <a:gd name="connsiteX0" fmla="*/ 1150332 w 1150586"/>
              <a:gd name="connsiteY0" fmla="*/ 1021933 h 1022070"/>
              <a:gd name="connsiteX1" fmla="*/ 305409 w 1150586"/>
              <a:gd name="connsiteY1" fmla="*/ 506202 h 1022070"/>
              <a:gd name="connsiteX2" fmla="*/ -254 w 1150586"/>
              <a:gd name="connsiteY2" fmla="*/ 126682 h 1022070"/>
              <a:gd name="connsiteX3" fmla="*/ 154767 w 1150586"/>
              <a:gd name="connsiteY3" fmla="*/ -137 h 1022070"/>
              <a:gd name="connsiteX4" fmla="*/ 442079 w 1150586"/>
              <a:gd name="connsiteY4" fmla="*/ 330798 h 1022070"/>
              <a:gd name="connsiteX5" fmla="*/ 961609 w 1150586"/>
              <a:gd name="connsiteY5" fmla="*/ 572981 h 102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0586" h="1022070">
                <a:moveTo>
                  <a:pt x="1150332" y="1021933"/>
                </a:moveTo>
                <a:cubicBezTo>
                  <a:pt x="1150332" y="1021933"/>
                  <a:pt x="475988" y="707218"/>
                  <a:pt x="305409" y="506202"/>
                </a:cubicBezTo>
                <a:lnTo>
                  <a:pt x="-254" y="126682"/>
                </a:lnTo>
                <a:lnTo>
                  <a:pt x="154767" y="-137"/>
                </a:lnTo>
                <a:lnTo>
                  <a:pt x="442079" y="330798"/>
                </a:lnTo>
                <a:cubicBezTo>
                  <a:pt x="439459" y="400333"/>
                  <a:pt x="779050" y="471624"/>
                  <a:pt x="961609" y="572981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EF0C8D3B-2A60-6762-0755-E34D0E69FC0B}"/>
              </a:ext>
            </a:extLst>
          </p:cNvPr>
          <p:cNvSpPr/>
          <p:nvPr userDrawn="1"/>
        </p:nvSpPr>
        <p:spPr>
          <a:xfrm flipH="1">
            <a:off x="588434" y="5814935"/>
            <a:ext cx="214682" cy="561088"/>
          </a:xfrm>
          <a:custGeom>
            <a:avLst/>
            <a:gdLst>
              <a:gd name="connsiteX0" fmla="*/ 195186 w 195214"/>
              <a:gd name="connsiteY0" fmla="*/ 510207 h 510206"/>
              <a:gd name="connsiteX1" fmla="*/ 62922 w 195214"/>
              <a:gd name="connsiteY1" fmla="*/ 510197 h 510206"/>
              <a:gd name="connsiteX2" fmla="*/ 0 w 195214"/>
              <a:gd name="connsiteY2" fmla="*/ 0 h 510206"/>
              <a:gd name="connsiteX3" fmla="*/ 195215 w 195214"/>
              <a:gd name="connsiteY3" fmla="*/ 9 h 510206"/>
              <a:gd name="connsiteX4" fmla="*/ 195186 w 195214"/>
              <a:gd name="connsiteY4" fmla="*/ 510207 h 510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14" h="510206">
                <a:moveTo>
                  <a:pt x="195186" y="510207"/>
                </a:moveTo>
                <a:lnTo>
                  <a:pt x="62922" y="510197"/>
                </a:lnTo>
                <a:lnTo>
                  <a:pt x="0" y="0"/>
                </a:lnTo>
                <a:lnTo>
                  <a:pt x="195215" y="9"/>
                </a:lnTo>
                <a:lnTo>
                  <a:pt x="195186" y="510207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E60870F0-69B0-6E44-4422-72979B836067}"/>
              </a:ext>
            </a:extLst>
          </p:cNvPr>
          <p:cNvSpPr/>
          <p:nvPr userDrawn="1"/>
        </p:nvSpPr>
        <p:spPr>
          <a:xfrm flipH="1">
            <a:off x="583329" y="6285998"/>
            <a:ext cx="447320" cy="241765"/>
          </a:xfrm>
          <a:custGeom>
            <a:avLst/>
            <a:gdLst>
              <a:gd name="connsiteX0" fmla="*/ 406496 w 406755"/>
              <a:gd name="connsiteY0" fmla="*/ 219704 h 219841"/>
              <a:gd name="connsiteX1" fmla="*/ -254 w 406755"/>
              <a:gd name="connsiteY1" fmla="*/ 219689 h 219841"/>
              <a:gd name="connsiteX2" fmla="*/ -254 w 406755"/>
              <a:gd name="connsiteY2" fmla="*/ 214545 h 219841"/>
              <a:gd name="connsiteX3" fmla="*/ 158064 w 406755"/>
              <a:gd name="connsiteY3" fmla="*/ 56230 h 219841"/>
              <a:gd name="connsiteX4" fmla="*/ 158074 w 406755"/>
              <a:gd name="connsiteY4" fmla="*/ 56229 h 219841"/>
              <a:gd name="connsiteX5" fmla="*/ 232372 w 406755"/>
              <a:gd name="connsiteY5" fmla="*/ -137 h 219841"/>
              <a:gd name="connsiteX6" fmla="*/ 370995 w 406755"/>
              <a:gd name="connsiteY6" fmla="*/ 56238 h 219841"/>
              <a:gd name="connsiteX7" fmla="*/ 406502 w 406755"/>
              <a:gd name="connsiteY7" fmla="*/ 56239 h 219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755" h="219841">
                <a:moveTo>
                  <a:pt x="406496" y="219704"/>
                </a:moveTo>
                <a:lnTo>
                  <a:pt x="-254" y="219689"/>
                </a:lnTo>
                <a:lnTo>
                  <a:pt x="-254" y="214545"/>
                </a:lnTo>
                <a:cubicBezTo>
                  <a:pt x="-248" y="127112"/>
                  <a:pt x="70631" y="56235"/>
                  <a:pt x="158064" y="56230"/>
                </a:cubicBezTo>
                <a:lnTo>
                  <a:pt x="158074" y="56229"/>
                </a:lnTo>
                <a:lnTo>
                  <a:pt x="232372" y="-137"/>
                </a:lnTo>
                <a:lnTo>
                  <a:pt x="370995" y="56238"/>
                </a:lnTo>
                <a:lnTo>
                  <a:pt x="406502" y="56239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4C5DEEE8-E856-D788-18BE-C049A9123DD0}"/>
              </a:ext>
            </a:extLst>
          </p:cNvPr>
          <p:cNvSpPr/>
          <p:nvPr userDrawn="1"/>
        </p:nvSpPr>
        <p:spPr>
          <a:xfrm flipH="1">
            <a:off x="935247" y="5701282"/>
            <a:ext cx="336527" cy="579440"/>
          </a:xfrm>
          <a:custGeom>
            <a:avLst/>
            <a:gdLst>
              <a:gd name="connsiteX0" fmla="*/ 306010 w 306009"/>
              <a:gd name="connsiteY0" fmla="*/ 496853 h 526894"/>
              <a:gd name="connsiteX1" fmla="*/ 177203 w 306009"/>
              <a:gd name="connsiteY1" fmla="*/ 526895 h 526894"/>
              <a:gd name="connsiteX2" fmla="*/ 0 w 306009"/>
              <a:gd name="connsiteY2" fmla="*/ 44348 h 526894"/>
              <a:gd name="connsiteX3" fmla="*/ 190110 w 306009"/>
              <a:gd name="connsiteY3" fmla="*/ 0 h 526894"/>
              <a:gd name="connsiteX4" fmla="*/ 306010 w 306009"/>
              <a:gd name="connsiteY4" fmla="*/ 496853 h 526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009" h="526894">
                <a:moveTo>
                  <a:pt x="306010" y="496853"/>
                </a:moveTo>
                <a:lnTo>
                  <a:pt x="177203" y="526895"/>
                </a:lnTo>
                <a:lnTo>
                  <a:pt x="0" y="44348"/>
                </a:lnTo>
                <a:lnTo>
                  <a:pt x="190110" y="0"/>
                </a:lnTo>
                <a:lnTo>
                  <a:pt x="306010" y="496853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BC2FFA3B-26AB-3750-66BA-01F1AC189EFA}"/>
              </a:ext>
            </a:extLst>
          </p:cNvPr>
          <p:cNvSpPr/>
          <p:nvPr userDrawn="1"/>
        </p:nvSpPr>
        <p:spPr>
          <a:xfrm flipH="1">
            <a:off x="895770" y="6202366"/>
            <a:ext cx="441492" cy="293555"/>
          </a:xfrm>
          <a:custGeom>
            <a:avLst/>
            <a:gdLst>
              <a:gd name="connsiteX0" fmla="*/ 401202 w 401456"/>
              <a:gd name="connsiteY0" fmla="*/ 174389 h 266934"/>
              <a:gd name="connsiteX1" fmla="*/ 5089 w 401456"/>
              <a:gd name="connsiteY1" fmla="*/ 266798 h 266934"/>
              <a:gd name="connsiteX2" fmla="*/ 3920 w 401456"/>
              <a:gd name="connsiteY2" fmla="*/ 261788 h 266934"/>
              <a:gd name="connsiteX3" fmla="*/ 122124 w 401456"/>
              <a:gd name="connsiteY3" fmla="*/ 71640 h 266934"/>
              <a:gd name="connsiteX4" fmla="*/ 122133 w 401456"/>
              <a:gd name="connsiteY4" fmla="*/ 71637 h 266934"/>
              <a:gd name="connsiteX5" fmla="*/ 181680 w 401456"/>
              <a:gd name="connsiteY5" fmla="*/ -137 h 266934"/>
              <a:gd name="connsiteX6" fmla="*/ 329487 w 401456"/>
              <a:gd name="connsiteY6" fmla="*/ 23265 h 266934"/>
              <a:gd name="connsiteX7" fmla="*/ 364065 w 401456"/>
              <a:gd name="connsiteY7" fmla="*/ 15198 h 266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1456" h="266934">
                <a:moveTo>
                  <a:pt x="401202" y="174389"/>
                </a:moveTo>
                <a:lnTo>
                  <a:pt x="5089" y="266798"/>
                </a:lnTo>
                <a:lnTo>
                  <a:pt x="3920" y="261788"/>
                </a:lnTo>
                <a:cubicBezTo>
                  <a:pt x="-15941" y="176640"/>
                  <a:pt x="36978" y="91512"/>
                  <a:pt x="122124" y="71640"/>
                </a:cubicBezTo>
                <a:lnTo>
                  <a:pt x="122133" y="71637"/>
                </a:lnTo>
                <a:lnTo>
                  <a:pt x="181680" y="-137"/>
                </a:lnTo>
                <a:lnTo>
                  <a:pt x="329487" y="23265"/>
                </a:lnTo>
                <a:lnTo>
                  <a:pt x="364065" y="15198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C73EF7C0-BD3F-9FAF-D1A5-BD85664DB743}"/>
              </a:ext>
            </a:extLst>
          </p:cNvPr>
          <p:cNvSpPr/>
          <p:nvPr userDrawn="1"/>
        </p:nvSpPr>
        <p:spPr>
          <a:xfrm flipH="1">
            <a:off x="9913799" y="593469"/>
            <a:ext cx="1188901" cy="944365"/>
          </a:xfrm>
          <a:custGeom>
            <a:avLst/>
            <a:gdLst>
              <a:gd name="connsiteX0" fmla="*/ 18796 w 1081087"/>
              <a:gd name="connsiteY0" fmla="*/ 858589 h 858726"/>
              <a:gd name="connsiteX1" fmla="*/ 18796 w 1081087"/>
              <a:gd name="connsiteY1" fmla="*/ 107303 h 858726"/>
              <a:gd name="connsiteX2" fmla="*/ 107283 w 1081087"/>
              <a:gd name="connsiteY2" fmla="*/ 18913 h 858726"/>
              <a:gd name="connsiteX3" fmla="*/ 1080834 w 1081087"/>
              <a:gd name="connsiteY3" fmla="*/ 18913 h 858726"/>
              <a:gd name="connsiteX4" fmla="*/ 1080834 w 1081087"/>
              <a:gd name="connsiteY4" fmla="*/ -137 h 858726"/>
              <a:gd name="connsiteX5" fmla="*/ 107283 w 1081087"/>
              <a:gd name="connsiteY5" fmla="*/ -137 h 858726"/>
              <a:gd name="connsiteX6" fmla="*/ -254 w 1081087"/>
              <a:gd name="connsiteY6" fmla="*/ 107303 h 858726"/>
              <a:gd name="connsiteX7" fmla="*/ -254 w 1081087"/>
              <a:gd name="connsiteY7" fmla="*/ 858590 h 858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1087" h="858726">
                <a:moveTo>
                  <a:pt x="18796" y="858589"/>
                </a:moveTo>
                <a:lnTo>
                  <a:pt x="18796" y="107303"/>
                </a:lnTo>
                <a:cubicBezTo>
                  <a:pt x="18879" y="58483"/>
                  <a:pt x="58463" y="18942"/>
                  <a:pt x="107283" y="18913"/>
                </a:cubicBezTo>
                <a:lnTo>
                  <a:pt x="1080834" y="18913"/>
                </a:lnTo>
                <a:lnTo>
                  <a:pt x="1080834" y="-137"/>
                </a:lnTo>
                <a:lnTo>
                  <a:pt x="107283" y="-137"/>
                </a:lnTo>
                <a:cubicBezTo>
                  <a:pt x="47946" y="-97"/>
                  <a:pt x="-161" y="47966"/>
                  <a:pt x="-254" y="107303"/>
                </a:cubicBezTo>
                <a:lnTo>
                  <a:pt x="-254" y="85859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7A7C652F-7CE1-C499-BE11-89CAC6107803}"/>
              </a:ext>
            </a:extLst>
          </p:cNvPr>
          <p:cNvSpPr/>
          <p:nvPr userDrawn="1"/>
        </p:nvSpPr>
        <p:spPr>
          <a:xfrm flipH="1">
            <a:off x="9913797" y="2606275"/>
            <a:ext cx="1188903" cy="944365"/>
          </a:xfrm>
          <a:custGeom>
            <a:avLst/>
            <a:gdLst>
              <a:gd name="connsiteX0" fmla="*/ 86374 w 1081088"/>
              <a:gd name="connsiteY0" fmla="*/ 837047 h 858726"/>
              <a:gd name="connsiteX1" fmla="*/ 18797 w 1081088"/>
              <a:gd name="connsiteY1" fmla="*/ 751052 h 858726"/>
              <a:gd name="connsiteX2" fmla="*/ 18797 w 1081088"/>
              <a:gd name="connsiteY2" fmla="*/ -137 h 858726"/>
              <a:gd name="connsiteX3" fmla="*/ -254 w 1081088"/>
              <a:gd name="connsiteY3" fmla="*/ -137 h 858726"/>
              <a:gd name="connsiteX4" fmla="*/ -254 w 1081088"/>
              <a:gd name="connsiteY4" fmla="*/ 751052 h 858726"/>
              <a:gd name="connsiteX5" fmla="*/ 81858 w 1081088"/>
              <a:gd name="connsiteY5" fmla="*/ 855548 h 858726"/>
              <a:gd name="connsiteX6" fmla="*/ 105856 w 1081088"/>
              <a:gd name="connsiteY6" fmla="*/ 858590 h 858726"/>
              <a:gd name="connsiteX7" fmla="*/ 1080834 w 1081088"/>
              <a:gd name="connsiteY7" fmla="*/ 858590 h 858726"/>
              <a:gd name="connsiteX8" fmla="*/ 1080834 w 1081088"/>
              <a:gd name="connsiteY8" fmla="*/ 839540 h 858726"/>
              <a:gd name="connsiteX9" fmla="*/ 105973 w 1081088"/>
              <a:gd name="connsiteY9" fmla="*/ 839540 h 858726"/>
              <a:gd name="connsiteX10" fmla="*/ 86374 w 1081088"/>
              <a:gd name="connsiteY10" fmla="*/ 837047 h 858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1088" h="858726">
                <a:moveTo>
                  <a:pt x="86374" y="837047"/>
                </a:moveTo>
                <a:cubicBezTo>
                  <a:pt x="46644" y="827502"/>
                  <a:pt x="18677" y="791912"/>
                  <a:pt x="18797" y="751052"/>
                </a:cubicBezTo>
                <a:lnTo>
                  <a:pt x="18797" y="-137"/>
                </a:lnTo>
                <a:lnTo>
                  <a:pt x="-254" y="-137"/>
                </a:lnTo>
                <a:lnTo>
                  <a:pt x="-254" y="751052"/>
                </a:lnTo>
                <a:cubicBezTo>
                  <a:pt x="-402" y="800702"/>
                  <a:pt x="33581" y="843949"/>
                  <a:pt x="81858" y="855548"/>
                </a:cubicBezTo>
                <a:cubicBezTo>
                  <a:pt x="89715" y="857476"/>
                  <a:pt x="97767" y="858496"/>
                  <a:pt x="105856" y="858590"/>
                </a:cubicBezTo>
                <a:lnTo>
                  <a:pt x="1080834" y="858590"/>
                </a:lnTo>
                <a:lnTo>
                  <a:pt x="1080834" y="839540"/>
                </a:lnTo>
                <a:lnTo>
                  <a:pt x="105973" y="839540"/>
                </a:lnTo>
                <a:cubicBezTo>
                  <a:pt x="99366" y="839456"/>
                  <a:pt x="92791" y="838620"/>
                  <a:pt x="86374" y="83704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95C05615-FC81-A2CB-B682-3A3D35838F34}"/>
              </a:ext>
            </a:extLst>
          </p:cNvPr>
          <p:cNvSpPr/>
          <p:nvPr userDrawn="1"/>
        </p:nvSpPr>
        <p:spPr>
          <a:xfrm flipH="1">
            <a:off x="2335176" y="2606275"/>
            <a:ext cx="1188901" cy="944365"/>
          </a:xfrm>
          <a:custGeom>
            <a:avLst/>
            <a:gdLst>
              <a:gd name="connsiteX0" fmla="*/ 1061784 w 1081087"/>
              <a:gd name="connsiteY0" fmla="*/ -137 h 858726"/>
              <a:gd name="connsiteX1" fmla="*/ 1061784 w 1081087"/>
              <a:gd name="connsiteY1" fmla="*/ 751052 h 858726"/>
              <a:gd name="connsiteX2" fmla="*/ 973296 w 1081087"/>
              <a:gd name="connsiteY2" fmla="*/ 839540 h 858726"/>
              <a:gd name="connsiteX3" fmla="*/ -254 w 1081087"/>
              <a:gd name="connsiteY3" fmla="*/ 839540 h 858726"/>
              <a:gd name="connsiteX4" fmla="*/ -254 w 1081087"/>
              <a:gd name="connsiteY4" fmla="*/ 858590 h 858726"/>
              <a:gd name="connsiteX5" fmla="*/ 973296 w 1081087"/>
              <a:gd name="connsiteY5" fmla="*/ 858590 h 858726"/>
              <a:gd name="connsiteX6" fmla="*/ 1080833 w 1081087"/>
              <a:gd name="connsiteY6" fmla="*/ 751052 h 858726"/>
              <a:gd name="connsiteX7" fmla="*/ 1080834 w 1081087"/>
              <a:gd name="connsiteY7" fmla="*/ -137 h 858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1087" h="858726">
                <a:moveTo>
                  <a:pt x="1061784" y="-137"/>
                </a:moveTo>
                <a:lnTo>
                  <a:pt x="1061784" y="751052"/>
                </a:lnTo>
                <a:cubicBezTo>
                  <a:pt x="1061727" y="799899"/>
                  <a:pt x="1022143" y="839483"/>
                  <a:pt x="973296" y="839540"/>
                </a:cubicBezTo>
                <a:lnTo>
                  <a:pt x="-254" y="839540"/>
                </a:lnTo>
                <a:lnTo>
                  <a:pt x="-254" y="858590"/>
                </a:lnTo>
                <a:lnTo>
                  <a:pt x="973296" y="858590"/>
                </a:lnTo>
                <a:cubicBezTo>
                  <a:pt x="1032660" y="858524"/>
                  <a:pt x="1080767" y="810416"/>
                  <a:pt x="1080833" y="751052"/>
                </a:cubicBezTo>
                <a:lnTo>
                  <a:pt x="1080834" y="-137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3B641802-E4D3-065E-5759-E35FBDD5A1BB}"/>
              </a:ext>
            </a:extLst>
          </p:cNvPr>
          <p:cNvSpPr/>
          <p:nvPr userDrawn="1"/>
        </p:nvSpPr>
        <p:spPr>
          <a:xfrm flipH="1">
            <a:off x="2303751" y="593468"/>
            <a:ext cx="1188903" cy="944365"/>
          </a:xfrm>
          <a:custGeom>
            <a:avLst/>
            <a:gdLst>
              <a:gd name="connsiteX0" fmla="*/ 1014075 w 1081088"/>
              <a:gd name="connsiteY0" fmla="*/ 28899 h 858726"/>
              <a:gd name="connsiteX1" fmla="*/ 1028181 w 1081088"/>
              <a:gd name="connsiteY1" fmla="*/ 38117 h 858726"/>
              <a:gd name="connsiteX2" fmla="*/ 1061784 w 1081088"/>
              <a:gd name="connsiteY2" fmla="*/ 107303 h 858726"/>
              <a:gd name="connsiteX3" fmla="*/ 1061784 w 1081088"/>
              <a:gd name="connsiteY3" fmla="*/ 858590 h 858726"/>
              <a:gd name="connsiteX4" fmla="*/ 1080834 w 1081088"/>
              <a:gd name="connsiteY4" fmla="*/ 858590 h 858726"/>
              <a:gd name="connsiteX5" fmla="*/ 1080834 w 1081088"/>
              <a:gd name="connsiteY5" fmla="*/ 107303 h 858726"/>
              <a:gd name="connsiteX6" fmla="*/ 1040037 w 1081088"/>
              <a:gd name="connsiteY6" fmla="*/ 23206 h 858726"/>
              <a:gd name="connsiteX7" fmla="*/ 1022852 w 1081088"/>
              <a:gd name="connsiteY7" fmla="*/ 11993 h 858726"/>
              <a:gd name="connsiteX8" fmla="*/ 973296 w 1081088"/>
              <a:gd name="connsiteY8" fmla="*/ -136 h 858726"/>
              <a:gd name="connsiteX9" fmla="*/ -254 w 1081088"/>
              <a:gd name="connsiteY9" fmla="*/ -136 h 858726"/>
              <a:gd name="connsiteX10" fmla="*/ -254 w 1081088"/>
              <a:gd name="connsiteY10" fmla="*/ 18914 h 858726"/>
              <a:gd name="connsiteX11" fmla="*/ 973296 w 1081088"/>
              <a:gd name="connsiteY11" fmla="*/ 18914 h 858726"/>
              <a:gd name="connsiteX12" fmla="*/ 1014075 w 1081088"/>
              <a:gd name="connsiteY12" fmla="*/ 28899 h 858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81088" h="858726">
                <a:moveTo>
                  <a:pt x="1014075" y="28899"/>
                </a:moveTo>
                <a:cubicBezTo>
                  <a:pt x="1019073" y="31493"/>
                  <a:pt x="1023799" y="34581"/>
                  <a:pt x="1028181" y="38117"/>
                </a:cubicBezTo>
                <a:cubicBezTo>
                  <a:pt x="1049463" y="54754"/>
                  <a:pt x="1061865" y="80290"/>
                  <a:pt x="1061784" y="107303"/>
                </a:cubicBezTo>
                <a:lnTo>
                  <a:pt x="1061784" y="858590"/>
                </a:lnTo>
                <a:lnTo>
                  <a:pt x="1080834" y="858590"/>
                </a:lnTo>
                <a:lnTo>
                  <a:pt x="1080834" y="107303"/>
                </a:lnTo>
                <a:cubicBezTo>
                  <a:pt x="1080943" y="74477"/>
                  <a:pt x="1065886" y="43440"/>
                  <a:pt x="1040037" y="23206"/>
                </a:cubicBezTo>
                <a:cubicBezTo>
                  <a:pt x="1034696" y="18906"/>
                  <a:pt x="1028939" y="15149"/>
                  <a:pt x="1022852" y="11993"/>
                </a:cubicBezTo>
                <a:cubicBezTo>
                  <a:pt x="1007565" y="3981"/>
                  <a:pt x="990555" y="-182"/>
                  <a:pt x="973296" y="-136"/>
                </a:cubicBezTo>
                <a:lnTo>
                  <a:pt x="-254" y="-136"/>
                </a:lnTo>
                <a:lnTo>
                  <a:pt x="-254" y="18914"/>
                </a:lnTo>
                <a:lnTo>
                  <a:pt x="973296" y="18914"/>
                </a:lnTo>
                <a:cubicBezTo>
                  <a:pt x="987499" y="18876"/>
                  <a:pt x="1001496" y="22304"/>
                  <a:pt x="1014075" y="2889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76453E7E-73BC-101D-E5C3-75E67626B5B6}"/>
              </a:ext>
            </a:extLst>
          </p:cNvPr>
          <p:cNvSpPr/>
          <p:nvPr userDrawn="1"/>
        </p:nvSpPr>
        <p:spPr>
          <a:xfrm flipH="1">
            <a:off x="297430" y="3651721"/>
            <a:ext cx="1171462" cy="2428405"/>
          </a:xfrm>
          <a:custGeom>
            <a:avLst/>
            <a:gdLst>
              <a:gd name="connsiteX0" fmla="*/ 914949 w 1065229"/>
              <a:gd name="connsiteY0" fmla="*/ -137 h 2208187"/>
              <a:gd name="connsiteX1" fmla="*/ 91971 w 1065229"/>
              <a:gd name="connsiteY1" fmla="*/ 41113 h 2208187"/>
              <a:gd name="connsiteX2" fmla="*/ 34821 w 1065229"/>
              <a:gd name="connsiteY2" fmla="*/ 317338 h 2208187"/>
              <a:gd name="connsiteX3" fmla="*/ 34821 w 1065229"/>
              <a:gd name="connsiteY3" fmla="*/ 563374 h 2208187"/>
              <a:gd name="connsiteX4" fmla="*/ -254 w 1065229"/>
              <a:gd name="connsiteY4" fmla="*/ 1479463 h 2208187"/>
              <a:gd name="connsiteX5" fmla="*/ 244371 w 1065229"/>
              <a:gd name="connsiteY5" fmla="*/ 2193763 h 2208187"/>
              <a:gd name="connsiteX6" fmla="*/ 440496 w 1065229"/>
              <a:gd name="connsiteY6" fmla="*/ 2193763 h 2208187"/>
              <a:gd name="connsiteX7" fmla="*/ 420584 w 1065229"/>
              <a:gd name="connsiteY7" fmla="*/ 2103276 h 2208187"/>
              <a:gd name="connsiteX8" fmla="*/ 420584 w 1065229"/>
              <a:gd name="connsiteY8" fmla="*/ 2103276 h 2208187"/>
              <a:gd name="connsiteX9" fmla="*/ 423829 w 1065229"/>
              <a:gd name="connsiteY9" fmla="*/ 1998278 h 2208187"/>
              <a:gd name="connsiteX10" fmla="*/ 408097 w 1065229"/>
              <a:gd name="connsiteY10" fmla="*/ 1973125 h 2208187"/>
              <a:gd name="connsiteX11" fmla="*/ 382484 w 1065229"/>
              <a:gd name="connsiteY11" fmla="*/ 1865151 h 2208187"/>
              <a:gd name="connsiteX12" fmla="*/ 325334 w 1065229"/>
              <a:gd name="connsiteY12" fmla="*/ 1465101 h 2208187"/>
              <a:gd name="connsiteX13" fmla="*/ 570096 w 1065229"/>
              <a:gd name="connsiteY13" fmla="*/ 563374 h 2208187"/>
              <a:gd name="connsiteX14" fmla="*/ 601559 w 1065229"/>
              <a:gd name="connsiteY14" fmla="*/ 2208051 h 2208187"/>
              <a:gd name="connsiteX15" fmla="*/ 814621 w 1065229"/>
              <a:gd name="connsiteY15" fmla="*/ 2208051 h 2208187"/>
              <a:gd name="connsiteX16" fmla="*/ 845872 w 1065229"/>
              <a:gd name="connsiteY16" fmla="*/ 2172359 h 2208187"/>
              <a:gd name="connsiteX17" fmla="*/ 855321 w 1065229"/>
              <a:gd name="connsiteY17" fmla="*/ 2026944 h 2208187"/>
              <a:gd name="connsiteX18" fmla="*/ 855321 w 1065229"/>
              <a:gd name="connsiteY18" fmla="*/ 2026945 h 2208187"/>
              <a:gd name="connsiteX19" fmla="*/ 855321 w 1065229"/>
              <a:gd name="connsiteY19" fmla="*/ 1987064 h 2208187"/>
              <a:gd name="connsiteX20" fmla="*/ 830159 w 1065229"/>
              <a:gd name="connsiteY20" fmla="*/ 1846101 h 2208187"/>
              <a:gd name="connsiteX21" fmla="*/ 1064976 w 1065229"/>
              <a:gd name="connsiteY21" fmla="*/ 96276 h 2208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65229" h="2208187">
                <a:moveTo>
                  <a:pt x="914949" y="-137"/>
                </a:moveTo>
                <a:lnTo>
                  <a:pt x="91971" y="41113"/>
                </a:lnTo>
                <a:lnTo>
                  <a:pt x="34821" y="317338"/>
                </a:lnTo>
                <a:lnTo>
                  <a:pt x="34821" y="563374"/>
                </a:lnTo>
                <a:lnTo>
                  <a:pt x="-254" y="1479463"/>
                </a:lnTo>
                <a:lnTo>
                  <a:pt x="244371" y="2193763"/>
                </a:lnTo>
                <a:lnTo>
                  <a:pt x="440496" y="2193763"/>
                </a:lnTo>
                <a:lnTo>
                  <a:pt x="420584" y="2103276"/>
                </a:lnTo>
                <a:lnTo>
                  <a:pt x="420584" y="2103276"/>
                </a:lnTo>
                <a:cubicBezTo>
                  <a:pt x="442831" y="2072164"/>
                  <a:pt x="444112" y="2030705"/>
                  <a:pt x="423829" y="1998278"/>
                </a:cubicBezTo>
                <a:lnTo>
                  <a:pt x="408097" y="1973125"/>
                </a:lnTo>
                <a:lnTo>
                  <a:pt x="382484" y="1865151"/>
                </a:lnTo>
                <a:lnTo>
                  <a:pt x="325334" y="1465101"/>
                </a:lnTo>
                <a:lnTo>
                  <a:pt x="570096" y="563374"/>
                </a:lnTo>
                <a:lnTo>
                  <a:pt x="601559" y="2208051"/>
                </a:lnTo>
                <a:lnTo>
                  <a:pt x="814621" y="2208051"/>
                </a:lnTo>
                <a:lnTo>
                  <a:pt x="845872" y="2172359"/>
                </a:lnTo>
                <a:cubicBezTo>
                  <a:pt x="881553" y="2131606"/>
                  <a:pt x="885429" y="2071972"/>
                  <a:pt x="855321" y="2026944"/>
                </a:cubicBezTo>
                <a:lnTo>
                  <a:pt x="855321" y="2026945"/>
                </a:lnTo>
                <a:lnTo>
                  <a:pt x="855321" y="1987064"/>
                </a:lnTo>
                <a:lnTo>
                  <a:pt x="830159" y="1846101"/>
                </a:lnTo>
                <a:lnTo>
                  <a:pt x="1064976" y="96276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65897FFC-F0E7-0486-C110-FD364C2EABB2}"/>
              </a:ext>
            </a:extLst>
          </p:cNvPr>
          <p:cNvSpPr/>
          <p:nvPr userDrawn="1"/>
        </p:nvSpPr>
        <p:spPr>
          <a:xfrm flipH="1">
            <a:off x="298919" y="1765964"/>
            <a:ext cx="1226118" cy="2243927"/>
          </a:xfrm>
          <a:custGeom>
            <a:avLst/>
            <a:gdLst>
              <a:gd name="connsiteX0" fmla="*/ 610411 w 1114929"/>
              <a:gd name="connsiteY0" fmla="*/ -137 h 2040439"/>
              <a:gd name="connsiteX1" fmla="*/ 341953 w 1114929"/>
              <a:gd name="connsiteY1" fmla="*/ 13612 h 2040439"/>
              <a:gd name="connsiteX2" fmla="*/ 311455 w 1114929"/>
              <a:gd name="connsiteY2" fmla="*/ 140851 h 2040439"/>
              <a:gd name="connsiteX3" fmla="*/ 116502 w 1114929"/>
              <a:gd name="connsiteY3" fmla="*/ 290051 h 2040439"/>
              <a:gd name="connsiteX4" fmla="*/ 5344 w 1114929"/>
              <a:gd name="connsiteY4" fmla="*/ 583818 h 2040439"/>
              <a:gd name="connsiteX5" fmla="*/ 113408 w 1114929"/>
              <a:gd name="connsiteY5" fmla="*/ 1133568 h 2040439"/>
              <a:gd name="connsiteX6" fmla="*/ 106380 w 1114929"/>
              <a:gd name="connsiteY6" fmla="*/ 1477649 h 2040439"/>
              <a:gd name="connsiteX7" fmla="*/ 121974 w 1114929"/>
              <a:gd name="connsiteY7" fmla="*/ 1618548 h 2040439"/>
              <a:gd name="connsiteX8" fmla="*/ 120795 w 1114929"/>
              <a:gd name="connsiteY8" fmla="*/ 1639879 h 2040439"/>
              <a:gd name="connsiteX9" fmla="*/ 96923 w 1114929"/>
              <a:gd name="connsiteY9" fmla="*/ 1659418 h 2040439"/>
              <a:gd name="connsiteX10" fmla="*/ 72851 w 1114929"/>
              <a:gd name="connsiteY10" fmla="*/ 1772343 h 2040439"/>
              <a:gd name="connsiteX11" fmla="*/ 72851 w 1114929"/>
              <a:gd name="connsiteY11" fmla="*/ 1772343 h 2040439"/>
              <a:gd name="connsiteX12" fmla="*/ 125430 w 1114929"/>
              <a:gd name="connsiteY12" fmla="*/ 2039624 h 2040439"/>
              <a:gd name="connsiteX13" fmla="*/ 563580 w 1114929"/>
              <a:gd name="connsiteY13" fmla="*/ 1944374 h 2040439"/>
              <a:gd name="connsiteX14" fmla="*/ 916005 w 1114929"/>
              <a:gd name="connsiteY14" fmla="*/ 1944374 h 2040439"/>
              <a:gd name="connsiteX15" fmla="*/ 1112551 w 1114929"/>
              <a:gd name="connsiteY15" fmla="*/ 1818257 h 2040439"/>
              <a:gd name="connsiteX16" fmla="*/ 1035181 w 1114929"/>
              <a:gd name="connsiteY16" fmla="*/ 1574976 h 2040439"/>
              <a:gd name="connsiteX17" fmla="*/ 995513 w 1114929"/>
              <a:gd name="connsiteY17" fmla="*/ 1008149 h 2040439"/>
              <a:gd name="connsiteX18" fmla="*/ 1075426 w 1114929"/>
              <a:gd name="connsiteY18" fmla="*/ 549928 h 2040439"/>
              <a:gd name="connsiteX19" fmla="*/ 909271 w 1114929"/>
              <a:gd name="connsiteY19" fmla="*/ 224867 h 2040439"/>
              <a:gd name="connsiteX20" fmla="*/ 653422 w 1114929"/>
              <a:gd name="connsiteY20" fmla="*/ 100304 h 2040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14929" h="2040439">
                <a:moveTo>
                  <a:pt x="610411" y="-137"/>
                </a:moveTo>
                <a:lnTo>
                  <a:pt x="341953" y="13612"/>
                </a:lnTo>
                <a:lnTo>
                  <a:pt x="311455" y="140851"/>
                </a:lnTo>
                <a:lnTo>
                  <a:pt x="116502" y="290051"/>
                </a:lnTo>
                <a:cubicBezTo>
                  <a:pt x="26591" y="358860"/>
                  <a:pt x="-16493" y="472724"/>
                  <a:pt x="5344" y="583818"/>
                </a:cubicBezTo>
                <a:lnTo>
                  <a:pt x="113408" y="1133568"/>
                </a:lnTo>
                <a:lnTo>
                  <a:pt x="106380" y="1477649"/>
                </a:lnTo>
                <a:lnTo>
                  <a:pt x="121974" y="1618548"/>
                </a:lnTo>
                <a:lnTo>
                  <a:pt x="120795" y="1639879"/>
                </a:lnTo>
                <a:lnTo>
                  <a:pt x="96923" y="1659418"/>
                </a:lnTo>
                <a:cubicBezTo>
                  <a:pt x="63473" y="1686796"/>
                  <a:pt x="53475" y="1733704"/>
                  <a:pt x="72851" y="1772343"/>
                </a:cubicBezTo>
                <a:lnTo>
                  <a:pt x="72851" y="1772343"/>
                </a:lnTo>
                <a:cubicBezTo>
                  <a:pt x="72851" y="1772343"/>
                  <a:pt x="-44790" y="2026687"/>
                  <a:pt x="125430" y="2039624"/>
                </a:cubicBezTo>
                <a:cubicBezTo>
                  <a:pt x="295650" y="2052561"/>
                  <a:pt x="400938" y="1875562"/>
                  <a:pt x="563580" y="1944374"/>
                </a:cubicBezTo>
                <a:cubicBezTo>
                  <a:pt x="726222" y="2013187"/>
                  <a:pt x="871419" y="2021249"/>
                  <a:pt x="916005" y="1944374"/>
                </a:cubicBezTo>
                <a:cubicBezTo>
                  <a:pt x="960592" y="1867499"/>
                  <a:pt x="1096238" y="1885416"/>
                  <a:pt x="1112551" y="1818257"/>
                </a:cubicBezTo>
                <a:cubicBezTo>
                  <a:pt x="1128863" y="1751098"/>
                  <a:pt x="1046275" y="1675079"/>
                  <a:pt x="1035181" y="1574976"/>
                </a:cubicBezTo>
                <a:cubicBezTo>
                  <a:pt x="1024088" y="1474874"/>
                  <a:pt x="995513" y="1008149"/>
                  <a:pt x="995513" y="1008149"/>
                </a:cubicBezTo>
                <a:lnTo>
                  <a:pt x="1075426" y="549928"/>
                </a:lnTo>
                <a:cubicBezTo>
                  <a:pt x="1098669" y="416655"/>
                  <a:pt x="1030907" y="284086"/>
                  <a:pt x="909271" y="224867"/>
                </a:cubicBezTo>
                <a:lnTo>
                  <a:pt x="653422" y="10030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7BF021BD-13F9-B26F-CA65-4D79E5FA971F}"/>
              </a:ext>
            </a:extLst>
          </p:cNvPr>
          <p:cNvSpPr/>
          <p:nvPr userDrawn="1"/>
        </p:nvSpPr>
        <p:spPr>
          <a:xfrm flipH="1">
            <a:off x="1762581" y="3072125"/>
            <a:ext cx="638531" cy="419530"/>
          </a:xfrm>
          <a:custGeom>
            <a:avLst/>
            <a:gdLst>
              <a:gd name="connsiteX0" fmla="*/ 8913 w 580626"/>
              <a:gd name="connsiteY0" fmla="*/ 246813 h 381485"/>
              <a:gd name="connsiteX1" fmla="*/ 137353 w 580626"/>
              <a:gd name="connsiteY1" fmla="*/ 197711 h 381485"/>
              <a:gd name="connsiteX2" fmla="*/ 151036 w 580626"/>
              <a:gd name="connsiteY2" fmla="*/ 205276 h 381485"/>
              <a:gd name="connsiteX3" fmla="*/ 426892 w 580626"/>
              <a:gd name="connsiteY3" fmla="*/ -137 h 381485"/>
              <a:gd name="connsiteX4" fmla="*/ 580372 w 580626"/>
              <a:gd name="connsiteY4" fmla="*/ 103166 h 381485"/>
              <a:gd name="connsiteX5" fmla="*/ 172061 w 580626"/>
              <a:gd name="connsiteY5" fmla="*/ 343700 h 381485"/>
              <a:gd name="connsiteX6" fmla="*/ 55741 w 580626"/>
              <a:gd name="connsiteY6" fmla="*/ 373293 h 381485"/>
              <a:gd name="connsiteX7" fmla="*/ 7834 w 580626"/>
              <a:gd name="connsiteY7" fmla="*/ 249161 h 381485"/>
              <a:gd name="connsiteX8" fmla="*/ 8913 w 580626"/>
              <a:gd name="connsiteY8" fmla="*/ 246813 h 381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0626" h="381485">
                <a:moveTo>
                  <a:pt x="8913" y="246813"/>
                </a:moveTo>
                <a:cubicBezTo>
                  <a:pt x="31363" y="198362"/>
                  <a:pt x="88307" y="176592"/>
                  <a:pt x="137353" y="197711"/>
                </a:cubicBezTo>
                <a:cubicBezTo>
                  <a:pt x="142115" y="199851"/>
                  <a:pt x="146692" y="202381"/>
                  <a:pt x="151036" y="205276"/>
                </a:cubicBezTo>
                <a:lnTo>
                  <a:pt x="426892" y="-137"/>
                </a:lnTo>
                <a:lnTo>
                  <a:pt x="580372" y="103166"/>
                </a:lnTo>
                <a:lnTo>
                  <a:pt x="172061" y="343700"/>
                </a:lnTo>
                <a:cubicBezTo>
                  <a:pt x="144506" y="378834"/>
                  <a:pt x="96735" y="390987"/>
                  <a:pt x="55741" y="373293"/>
                </a:cubicBezTo>
                <a:cubicBezTo>
                  <a:pt x="8234" y="352244"/>
                  <a:pt x="-13214" y="296668"/>
                  <a:pt x="7834" y="249161"/>
                </a:cubicBezTo>
                <a:cubicBezTo>
                  <a:pt x="8183" y="248374"/>
                  <a:pt x="8543" y="247591"/>
                  <a:pt x="8913" y="24681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6ECE7E79-5A31-4699-FAD3-82284C5EF564}"/>
              </a:ext>
            </a:extLst>
          </p:cNvPr>
          <p:cNvSpPr/>
          <p:nvPr userDrawn="1"/>
        </p:nvSpPr>
        <p:spPr>
          <a:xfrm flipH="1">
            <a:off x="1334130" y="2152368"/>
            <a:ext cx="775458" cy="1312083"/>
          </a:xfrm>
          <a:custGeom>
            <a:avLst/>
            <a:gdLst>
              <a:gd name="connsiteX0" fmla="*/ 600928 w 705136"/>
              <a:gd name="connsiteY0" fmla="*/ -137 h 1193098"/>
              <a:gd name="connsiteX1" fmla="*/ 104867 w 705136"/>
              <a:gd name="connsiteY1" fmla="*/ 842488 h 1193098"/>
              <a:gd name="connsiteX2" fmla="*/ -254 w 705136"/>
              <a:gd name="connsiteY2" fmla="*/ 924593 h 1193098"/>
              <a:gd name="connsiteX3" fmla="*/ 9271 w 705136"/>
              <a:gd name="connsiteY3" fmla="*/ 1192961 h 1193098"/>
              <a:gd name="connsiteX4" fmla="*/ 244172 w 705136"/>
              <a:gd name="connsiteY4" fmla="*/ 1063338 h 1193098"/>
              <a:gd name="connsiteX5" fmla="*/ 704596 w 705136"/>
              <a:gd name="connsiteY5" fmla="*/ 554786 h 1193098"/>
              <a:gd name="connsiteX6" fmla="*/ 600928 w 705136"/>
              <a:gd name="connsiteY6" fmla="*/ -137 h 1193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5136" h="1193098">
                <a:moveTo>
                  <a:pt x="600928" y="-137"/>
                </a:moveTo>
                <a:cubicBezTo>
                  <a:pt x="600928" y="-137"/>
                  <a:pt x="243342" y="650982"/>
                  <a:pt x="104867" y="842488"/>
                </a:cubicBezTo>
                <a:lnTo>
                  <a:pt x="-254" y="924593"/>
                </a:lnTo>
                <a:lnTo>
                  <a:pt x="9271" y="1192961"/>
                </a:lnTo>
                <a:lnTo>
                  <a:pt x="244172" y="1063338"/>
                </a:lnTo>
                <a:cubicBezTo>
                  <a:pt x="244172" y="1063338"/>
                  <a:pt x="718187" y="704284"/>
                  <a:pt x="704596" y="554786"/>
                </a:cubicBezTo>
                <a:cubicBezTo>
                  <a:pt x="691005" y="405288"/>
                  <a:pt x="600928" y="-137"/>
                  <a:pt x="600928" y="-13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9767ABA1-DCEE-9581-87F6-53E022717008}"/>
              </a:ext>
            </a:extLst>
          </p:cNvPr>
          <p:cNvSpPr/>
          <p:nvPr userDrawn="1"/>
        </p:nvSpPr>
        <p:spPr>
          <a:xfrm flipH="1">
            <a:off x="747175" y="1184394"/>
            <a:ext cx="557929" cy="557929"/>
          </a:xfrm>
          <a:custGeom>
            <a:avLst/>
            <a:gdLst>
              <a:gd name="connsiteX0" fmla="*/ 507335 w 507334"/>
              <a:gd name="connsiteY0" fmla="*/ 253667 h 507334"/>
              <a:gd name="connsiteX1" fmla="*/ 253668 w 507334"/>
              <a:gd name="connsiteY1" fmla="*/ 507334 h 507334"/>
              <a:gd name="connsiteX2" fmla="*/ 1 w 507334"/>
              <a:gd name="connsiteY2" fmla="*/ 253667 h 507334"/>
              <a:gd name="connsiteX3" fmla="*/ 253668 w 507334"/>
              <a:gd name="connsiteY3" fmla="*/ 0 h 507334"/>
              <a:gd name="connsiteX4" fmla="*/ 507335 w 507334"/>
              <a:gd name="connsiteY4" fmla="*/ 253667 h 507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334" h="507334">
                <a:moveTo>
                  <a:pt x="507335" y="253667"/>
                </a:moveTo>
                <a:cubicBezTo>
                  <a:pt x="507335" y="393764"/>
                  <a:pt x="393764" y="507334"/>
                  <a:pt x="253668" y="507334"/>
                </a:cubicBezTo>
                <a:cubicBezTo>
                  <a:pt x="113571" y="507334"/>
                  <a:pt x="1" y="393764"/>
                  <a:pt x="1" y="253667"/>
                </a:cubicBezTo>
                <a:cubicBezTo>
                  <a:pt x="1" y="113571"/>
                  <a:pt x="113572" y="0"/>
                  <a:pt x="253668" y="0"/>
                </a:cubicBezTo>
                <a:cubicBezTo>
                  <a:pt x="393764" y="0"/>
                  <a:pt x="507335" y="113571"/>
                  <a:pt x="507335" y="253667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EEB52EC1-5238-73C5-F0CE-ED84A5F6BA30}"/>
              </a:ext>
            </a:extLst>
          </p:cNvPr>
          <p:cNvSpPr/>
          <p:nvPr userDrawn="1"/>
        </p:nvSpPr>
        <p:spPr>
          <a:xfrm flipH="1">
            <a:off x="712943" y="1092960"/>
            <a:ext cx="662239" cy="626497"/>
          </a:xfrm>
          <a:custGeom>
            <a:avLst/>
            <a:gdLst>
              <a:gd name="connsiteX0" fmla="*/ 415152 w 602184"/>
              <a:gd name="connsiteY0" fmla="*/ 569548 h 569684"/>
              <a:gd name="connsiteX1" fmla="*/ 262953 w 602184"/>
              <a:gd name="connsiteY1" fmla="*/ 545544 h 569684"/>
              <a:gd name="connsiteX2" fmla="*/ 201218 w 602184"/>
              <a:gd name="connsiteY2" fmla="*/ 521303 h 569684"/>
              <a:gd name="connsiteX3" fmla="*/ 203934 w 602184"/>
              <a:gd name="connsiteY3" fmla="*/ 473683 h 569684"/>
              <a:gd name="connsiteX4" fmla="*/ 226358 w 602184"/>
              <a:gd name="connsiteY4" fmla="*/ 429570 h 569684"/>
              <a:gd name="connsiteX5" fmla="*/ 177948 w 602184"/>
              <a:gd name="connsiteY5" fmla="*/ 331954 h 569684"/>
              <a:gd name="connsiteX6" fmla="*/ 150019 w 602184"/>
              <a:gd name="connsiteY6" fmla="*/ 327992 h 569684"/>
              <a:gd name="connsiteX7" fmla="*/ 84972 w 602184"/>
              <a:gd name="connsiteY7" fmla="*/ 341270 h 569684"/>
              <a:gd name="connsiteX8" fmla="*/ 1632 w 602184"/>
              <a:gd name="connsiteY8" fmla="*/ 216831 h 569684"/>
              <a:gd name="connsiteX9" fmla="*/ 46828 w 602184"/>
              <a:gd name="connsiteY9" fmla="*/ 141399 h 569684"/>
              <a:gd name="connsiteX10" fmla="*/ 40650 w 602184"/>
              <a:gd name="connsiteY10" fmla="*/ 83883 h 569684"/>
              <a:gd name="connsiteX11" fmla="*/ 98393 w 602184"/>
              <a:gd name="connsiteY11" fmla="*/ 94410 h 569684"/>
              <a:gd name="connsiteX12" fmla="*/ 423950 w 602184"/>
              <a:gd name="connsiteY12" fmla="*/ 32818 h 569684"/>
              <a:gd name="connsiteX13" fmla="*/ 506660 w 602184"/>
              <a:gd name="connsiteY13" fmla="*/ 77577 h 569684"/>
              <a:gd name="connsiteX14" fmla="*/ 587421 w 602184"/>
              <a:gd name="connsiteY14" fmla="*/ 153462 h 569684"/>
              <a:gd name="connsiteX15" fmla="*/ 601827 w 602184"/>
              <a:gd name="connsiteY15" fmla="*/ 233104 h 569684"/>
              <a:gd name="connsiteX16" fmla="*/ 480669 w 602184"/>
              <a:gd name="connsiteY16" fmla="*/ 551538 h 569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2184" h="569684">
                <a:moveTo>
                  <a:pt x="415152" y="569548"/>
                </a:moveTo>
                <a:cubicBezTo>
                  <a:pt x="342358" y="567159"/>
                  <a:pt x="335746" y="547932"/>
                  <a:pt x="262953" y="545544"/>
                </a:cubicBezTo>
                <a:cubicBezTo>
                  <a:pt x="239775" y="544783"/>
                  <a:pt x="212424" y="541607"/>
                  <a:pt x="201218" y="521303"/>
                </a:cubicBezTo>
                <a:cubicBezTo>
                  <a:pt x="193237" y="506842"/>
                  <a:pt x="196910" y="488632"/>
                  <a:pt x="203934" y="473683"/>
                </a:cubicBezTo>
                <a:cubicBezTo>
                  <a:pt x="212240" y="459416"/>
                  <a:pt x="219727" y="444688"/>
                  <a:pt x="226358" y="429570"/>
                </a:cubicBezTo>
                <a:cubicBezTo>
                  <a:pt x="239946" y="389246"/>
                  <a:pt x="218272" y="345542"/>
                  <a:pt x="177948" y="331954"/>
                </a:cubicBezTo>
                <a:cubicBezTo>
                  <a:pt x="168961" y="328926"/>
                  <a:pt x="159493" y="327583"/>
                  <a:pt x="150019" y="327992"/>
                </a:cubicBezTo>
                <a:cubicBezTo>
                  <a:pt x="127867" y="328950"/>
                  <a:pt x="107063" y="339367"/>
                  <a:pt x="84972" y="341270"/>
                </a:cubicBezTo>
                <a:cubicBezTo>
                  <a:pt x="54676" y="343881"/>
                  <a:pt x="-12316" y="243851"/>
                  <a:pt x="1632" y="216831"/>
                </a:cubicBezTo>
                <a:cubicBezTo>
                  <a:pt x="15210" y="190529"/>
                  <a:pt x="42534" y="170685"/>
                  <a:pt x="46828" y="141399"/>
                </a:cubicBezTo>
                <a:cubicBezTo>
                  <a:pt x="49637" y="122244"/>
                  <a:pt x="41730" y="103212"/>
                  <a:pt x="40650" y="83883"/>
                </a:cubicBezTo>
                <a:cubicBezTo>
                  <a:pt x="39048" y="55223"/>
                  <a:pt x="111699" y="119845"/>
                  <a:pt x="98393" y="94410"/>
                </a:cubicBezTo>
                <a:cubicBezTo>
                  <a:pt x="65755" y="32016"/>
                  <a:pt x="373315" y="-45336"/>
                  <a:pt x="423950" y="32818"/>
                </a:cubicBezTo>
                <a:cubicBezTo>
                  <a:pt x="442874" y="62027"/>
                  <a:pt x="476600" y="60035"/>
                  <a:pt x="506660" y="77577"/>
                </a:cubicBezTo>
                <a:cubicBezTo>
                  <a:pt x="526362" y="89074"/>
                  <a:pt x="576111" y="128739"/>
                  <a:pt x="587421" y="153462"/>
                </a:cubicBezTo>
                <a:cubicBezTo>
                  <a:pt x="597813" y="178688"/>
                  <a:pt x="602723" y="205836"/>
                  <a:pt x="601827" y="233104"/>
                </a:cubicBezTo>
                <a:cubicBezTo>
                  <a:pt x="602282" y="359923"/>
                  <a:pt x="582961" y="476576"/>
                  <a:pt x="480669" y="551538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F4FF57AD-3E54-4536-DCDB-CD1C9C2385E6}"/>
              </a:ext>
            </a:extLst>
          </p:cNvPr>
          <p:cNvSpPr/>
          <p:nvPr userDrawn="1"/>
        </p:nvSpPr>
        <p:spPr>
          <a:xfrm>
            <a:off x="9020629" y="4238463"/>
            <a:ext cx="2335832" cy="488363"/>
          </a:xfrm>
          <a:prstGeom prst="roundRect">
            <a:avLst>
              <a:gd name="adj" fmla="val 1331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8D67E181-1679-4E10-88B5-91C1B19F5A4D}"/>
              </a:ext>
            </a:extLst>
          </p:cNvPr>
          <p:cNvSpPr/>
          <p:nvPr userDrawn="1"/>
        </p:nvSpPr>
        <p:spPr>
          <a:xfrm>
            <a:off x="10363199" y="6054903"/>
            <a:ext cx="993261" cy="47286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937EBD4-73D3-2BD3-3BAD-CDC613BF7E5F}"/>
              </a:ext>
            </a:extLst>
          </p:cNvPr>
          <p:cNvGrpSpPr/>
          <p:nvPr userDrawn="1"/>
        </p:nvGrpSpPr>
        <p:grpSpPr>
          <a:xfrm>
            <a:off x="10859829" y="6039399"/>
            <a:ext cx="496631" cy="488364"/>
            <a:chOff x="5528153" y="3974336"/>
            <a:chExt cx="498420" cy="498420"/>
          </a:xfrm>
        </p:grpSpPr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AD972460-CD9C-0DF7-BB2B-9CC2EF824EEF}"/>
                </a:ext>
              </a:extLst>
            </p:cNvPr>
            <p:cNvSpPr/>
            <p:nvPr/>
          </p:nvSpPr>
          <p:spPr>
            <a:xfrm>
              <a:off x="5528153" y="3974336"/>
              <a:ext cx="498420" cy="498420"/>
            </a:xfrm>
            <a:custGeom>
              <a:avLst/>
              <a:gdLst>
                <a:gd name="connsiteX0" fmla="*/ 248956 w 498420"/>
                <a:gd name="connsiteY0" fmla="*/ 498284 h 498420"/>
                <a:gd name="connsiteX1" fmla="*/ -254 w 498420"/>
                <a:gd name="connsiteY1" fmla="*/ 249074 h 498420"/>
                <a:gd name="connsiteX2" fmla="*/ 248956 w 498420"/>
                <a:gd name="connsiteY2" fmla="*/ -137 h 498420"/>
                <a:gd name="connsiteX3" fmla="*/ 498167 w 498420"/>
                <a:gd name="connsiteY3" fmla="*/ 249074 h 498420"/>
                <a:gd name="connsiteX4" fmla="*/ 248956 w 498420"/>
                <a:gd name="connsiteY4" fmla="*/ 498284 h 49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420" h="498420">
                  <a:moveTo>
                    <a:pt x="248956" y="498284"/>
                  </a:moveTo>
                  <a:cubicBezTo>
                    <a:pt x="111321" y="498284"/>
                    <a:pt x="-254" y="386709"/>
                    <a:pt x="-254" y="249074"/>
                  </a:cubicBezTo>
                  <a:cubicBezTo>
                    <a:pt x="-254" y="111438"/>
                    <a:pt x="111321" y="-137"/>
                    <a:pt x="248956" y="-137"/>
                  </a:cubicBezTo>
                  <a:cubicBezTo>
                    <a:pt x="386592" y="-137"/>
                    <a:pt x="498167" y="111438"/>
                    <a:pt x="498167" y="249074"/>
                  </a:cubicBezTo>
                  <a:cubicBezTo>
                    <a:pt x="498167" y="386709"/>
                    <a:pt x="386592" y="498284"/>
                    <a:pt x="248956" y="49828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E9B73505-B4F3-482C-C50E-9448ED5BEF7C}"/>
                </a:ext>
              </a:extLst>
            </p:cNvPr>
            <p:cNvSpPr/>
            <p:nvPr/>
          </p:nvSpPr>
          <p:spPr>
            <a:xfrm>
              <a:off x="5654448" y="4099475"/>
              <a:ext cx="266625" cy="251424"/>
            </a:xfrm>
            <a:custGeom>
              <a:avLst/>
              <a:gdLst>
                <a:gd name="connsiteX0" fmla="*/ 262862 w 266625"/>
                <a:gd name="connsiteY0" fmla="*/ 112097 h 251424"/>
                <a:gd name="connsiteX1" fmla="*/ 192212 w 266625"/>
                <a:gd name="connsiteY1" fmla="*/ 8975 h 251424"/>
                <a:gd name="connsiteX2" fmla="*/ 163085 w 266625"/>
                <a:gd name="connsiteY2" fmla="*/ 3533 h 251424"/>
                <a:gd name="connsiteX3" fmla="*/ 157642 w 266625"/>
                <a:gd name="connsiteY3" fmla="*/ 32660 h 251424"/>
                <a:gd name="connsiteX4" fmla="*/ 203334 w 266625"/>
                <a:gd name="connsiteY4" fmla="*/ 99352 h 251424"/>
                <a:gd name="connsiteX5" fmla="*/ 24329 w 266625"/>
                <a:gd name="connsiteY5" fmla="*/ 99352 h 251424"/>
                <a:gd name="connsiteX6" fmla="*/ -254 w 266625"/>
                <a:gd name="connsiteY6" fmla="*/ 123935 h 251424"/>
                <a:gd name="connsiteX7" fmla="*/ 24329 w 266625"/>
                <a:gd name="connsiteY7" fmla="*/ 148518 h 251424"/>
                <a:gd name="connsiteX8" fmla="*/ 205582 w 266625"/>
                <a:gd name="connsiteY8" fmla="*/ 148518 h 251424"/>
                <a:gd name="connsiteX9" fmla="*/ 157642 w 266625"/>
                <a:gd name="connsiteY9" fmla="*/ 218491 h 251424"/>
                <a:gd name="connsiteX10" fmla="*/ 163085 w 266625"/>
                <a:gd name="connsiteY10" fmla="*/ 247618 h 251424"/>
                <a:gd name="connsiteX11" fmla="*/ 192212 w 266625"/>
                <a:gd name="connsiteY11" fmla="*/ 242176 h 251424"/>
                <a:gd name="connsiteX12" fmla="*/ 262862 w 266625"/>
                <a:gd name="connsiteY12" fmla="*/ 139055 h 251424"/>
                <a:gd name="connsiteX13" fmla="*/ 262862 w 266625"/>
                <a:gd name="connsiteY13" fmla="*/ 112097 h 25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625" h="251424">
                  <a:moveTo>
                    <a:pt x="262862" y="112097"/>
                  </a:moveTo>
                  <a:lnTo>
                    <a:pt x="192212" y="8975"/>
                  </a:lnTo>
                  <a:cubicBezTo>
                    <a:pt x="185672" y="-571"/>
                    <a:pt x="172631" y="-3008"/>
                    <a:pt x="163085" y="3533"/>
                  </a:cubicBezTo>
                  <a:cubicBezTo>
                    <a:pt x="153538" y="10073"/>
                    <a:pt x="151102" y="23114"/>
                    <a:pt x="157642" y="32660"/>
                  </a:cubicBezTo>
                  <a:lnTo>
                    <a:pt x="203334" y="99352"/>
                  </a:lnTo>
                  <a:lnTo>
                    <a:pt x="24329" y="99352"/>
                  </a:lnTo>
                  <a:cubicBezTo>
                    <a:pt x="10752" y="99352"/>
                    <a:pt x="-254" y="110358"/>
                    <a:pt x="-254" y="123935"/>
                  </a:cubicBezTo>
                  <a:cubicBezTo>
                    <a:pt x="-254" y="137512"/>
                    <a:pt x="10752" y="148518"/>
                    <a:pt x="24329" y="148518"/>
                  </a:cubicBezTo>
                  <a:lnTo>
                    <a:pt x="205582" y="148518"/>
                  </a:lnTo>
                  <a:lnTo>
                    <a:pt x="157642" y="218491"/>
                  </a:lnTo>
                  <a:cubicBezTo>
                    <a:pt x="151102" y="228038"/>
                    <a:pt x="153538" y="241078"/>
                    <a:pt x="163085" y="247618"/>
                  </a:cubicBezTo>
                  <a:cubicBezTo>
                    <a:pt x="172631" y="254159"/>
                    <a:pt x="185672" y="251722"/>
                    <a:pt x="192212" y="242176"/>
                  </a:cubicBezTo>
                  <a:lnTo>
                    <a:pt x="262862" y="139055"/>
                  </a:lnTo>
                  <a:cubicBezTo>
                    <a:pt x="267541" y="130678"/>
                    <a:pt x="267541" y="120474"/>
                    <a:pt x="262862" y="11209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2B3AF222-423C-7A32-7BB4-C0E570A2BDB6}"/>
              </a:ext>
            </a:extLst>
          </p:cNvPr>
          <p:cNvSpPr/>
          <p:nvPr userDrawn="1"/>
        </p:nvSpPr>
        <p:spPr>
          <a:xfrm>
            <a:off x="-3037" y="6507498"/>
            <a:ext cx="2692431" cy="22669"/>
          </a:xfrm>
          <a:custGeom>
            <a:avLst/>
            <a:gdLst>
              <a:gd name="connsiteX0" fmla="*/ 2692267 w 2692431"/>
              <a:gd name="connsiteY0" fmla="*/ 11210 h 22669"/>
              <a:gd name="connsiteX1" fmla="*/ 2681000 w 2692431"/>
              <a:gd name="connsiteY1" fmla="*/ 22545 h 22669"/>
              <a:gd name="connsiteX2" fmla="*/ 2680933 w 2692431"/>
              <a:gd name="connsiteY2" fmla="*/ 22545 h 22669"/>
              <a:gd name="connsiteX3" fmla="*/ 11170 w 2692431"/>
              <a:gd name="connsiteY3" fmla="*/ 22545 h 22669"/>
              <a:gd name="connsiteX4" fmla="*/ -164 w 2692431"/>
              <a:gd name="connsiteY4" fmla="*/ 11210 h 22669"/>
              <a:gd name="connsiteX5" fmla="*/ 11170 w 2692431"/>
              <a:gd name="connsiteY5" fmla="*/ -124 h 22669"/>
              <a:gd name="connsiteX6" fmla="*/ 2680933 w 2692431"/>
              <a:gd name="connsiteY6" fmla="*/ -124 h 22669"/>
              <a:gd name="connsiteX7" fmla="*/ 2692267 w 2692431"/>
              <a:gd name="connsiteY7" fmla="*/ 11144 h 22669"/>
              <a:gd name="connsiteX8" fmla="*/ 2692267 w 2692431"/>
              <a:gd name="connsiteY8" fmla="*/ 11210 h 22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2431" h="22669">
                <a:moveTo>
                  <a:pt x="2692267" y="11210"/>
                </a:moveTo>
                <a:cubicBezTo>
                  <a:pt x="2692287" y="17449"/>
                  <a:pt x="2687238" y="22526"/>
                  <a:pt x="2681000" y="22545"/>
                </a:cubicBezTo>
                <a:cubicBezTo>
                  <a:pt x="2680980" y="22545"/>
                  <a:pt x="2680952" y="22545"/>
                  <a:pt x="2680933" y="22545"/>
                </a:cubicBezTo>
                <a:lnTo>
                  <a:pt x="11170" y="22545"/>
                </a:lnTo>
                <a:cubicBezTo>
                  <a:pt x="4912" y="22545"/>
                  <a:pt x="-164" y="17468"/>
                  <a:pt x="-164" y="11210"/>
                </a:cubicBezTo>
                <a:cubicBezTo>
                  <a:pt x="-164" y="4952"/>
                  <a:pt x="4912" y="-124"/>
                  <a:pt x="11170" y="-124"/>
                </a:cubicBezTo>
                <a:lnTo>
                  <a:pt x="2680933" y="-124"/>
                </a:lnTo>
                <a:cubicBezTo>
                  <a:pt x="2687172" y="-144"/>
                  <a:pt x="2692249" y="4905"/>
                  <a:pt x="2692267" y="11144"/>
                </a:cubicBezTo>
                <a:cubicBezTo>
                  <a:pt x="2692267" y="11163"/>
                  <a:pt x="2692267" y="11191"/>
                  <a:pt x="2692267" y="1121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1B94CA71-BAF2-0DCE-F9FC-3DCF81751276}"/>
              </a:ext>
            </a:extLst>
          </p:cNvPr>
          <p:cNvSpPr/>
          <p:nvPr userDrawn="1"/>
        </p:nvSpPr>
        <p:spPr>
          <a:xfrm>
            <a:off x="10092674" y="1008807"/>
            <a:ext cx="208126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8E20F0BD-3B2C-EDB6-9049-76278CF1AF4A}"/>
              </a:ext>
            </a:extLst>
          </p:cNvPr>
          <p:cNvSpPr/>
          <p:nvPr userDrawn="1"/>
        </p:nvSpPr>
        <p:spPr>
          <a:xfrm>
            <a:off x="10452167" y="1008807"/>
            <a:ext cx="208126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33C0479D-E0F7-B008-6DF0-DDD5F2EC59C0}"/>
              </a:ext>
            </a:extLst>
          </p:cNvPr>
          <p:cNvSpPr/>
          <p:nvPr userDrawn="1"/>
        </p:nvSpPr>
        <p:spPr>
          <a:xfrm>
            <a:off x="10811660" y="1008807"/>
            <a:ext cx="208126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039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409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形状&#10;&#10;描述已自动生成">
            <a:extLst>
              <a:ext uri="{FF2B5EF4-FFF2-40B4-BE49-F238E27FC236}">
                <a16:creationId xmlns:a16="http://schemas.microsoft.com/office/drawing/2014/main" id="{E5CCEFA7-47D5-B900-1175-AB06FF0250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7591AD8-5761-FC9C-69C8-19DE36756692}"/>
              </a:ext>
            </a:extLst>
          </p:cNvPr>
          <p:cNvSpPr txBox="1">
            <a:spLocks/>
          </p:cNvSpPr>
          <p:nvPr userDrawn="1"/>
        </p:nvSpPr>
        <p:spPr>
          <a:xfrm>
            <a:off x="440603" y="182445"/>
            <a:ext cx="1657138" cy="2872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baseline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  <a:cs typeface="Segoe UI Light" charset="0"/>
              </a:rPr>
              <a:t>OfficePLUS.cn</a:t>
            </a:r>
            <a:endParaRPr kumimoji="1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  <a:cs typeface="Segoe UI Light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3ADEDC-FE00-0E10-27E5-C25D10729B44}"/>
              </a:ext>
            </a:extLst>
          </p:cNvPr>
          <p:cNvSpPr txBox="1">
            <a:spLocks/>
          </p:cNvSpPr>
          <p:nvPr userDrawn="1"/>
        </p:nvSpPr>
        <p:spPr>
          <a:xfrm>
            <a:off x="4153012" y="759876"/>
            <a:ext cx="7074345" cy="5399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 baseline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Microsoft YaHei Light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中文 微软雅黑</a:t>
            </a:r>
            <a:endParaRPr kumimoji="1" lang="en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英文 </a:t>
            </a:r>
            <a:r>
              <a:rPr kumimoji="1" lang="e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A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rial</a:t>
            </a:r>
            <a:endParaRPr kumimoji="1" lang="en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标题 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1.0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正文 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1.2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F</a:t>
            </a:r>
            <a:r>
              <a:rPr kumimoji="1" lang="e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reepik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本网站所提供的任何信息内容（包括但不限于 </a:t>
            </a:r>
            <a:r>
              <a:rPr kumimoji="1" lang="e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PPT 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模板、</a:t>
            </a:r>
            <a:r>
              <a:rPr kumimoji="1" lang="e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Word 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文档、</a:t>
            </a:r>
            <a:r>
              <a:rPr kumimoji="1" lang="e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Excel 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图表、图片素材等）均受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《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中华人民共和国著作权法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》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、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《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信息网络传播权保护条例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》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及其他适用的法律法规的保护，未经权利人书面明确授权，信息内容的任何部分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(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包括图片或图表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)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不得被全部或部分的复制、传播、销售，否则将承担法律责任。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羽毛球</a:t>
            </a:r>
            <a:endParaRPr kumimoji="1" lang="en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58315B-43D9-260E-12B2-E53EA204AF72}"/>
              </a:ext>
            </a:extLst>
          </p:cNvPr>
          <p:cNvSpPr txBox="1">
            <a:spLocks/>
          </p:cNvSpPr>
          <p:nvPr userDrawn="1"/>
        </p:nvSpPr>
        <p:spPr>
          <a:xfrm>
            <a:off x="440603" y="759873"/>
            <a:ext cx="1657138" cy="440267"/>
          </a:xfrm>
          <a:prstGeom prst="rect">
            <a:avLst/>
          </a:prstGeom>
        </p:spPr>
        <p:txBody>
          <a:bodyPr/>
          <a:lstStyle>
            <a:lvl1pPr marL="0" marR="0" indent="0" algn="l" defTabSz="914354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0" i="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86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标注</a:t>
            </a:r>
            <a:endParaRPr kumimoji="1" lang="zh-CN" altLang="en-US" sz="18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FC79D7-8C5F-5BA4-CDB0-10D9CA330624}"/>
              </a:ext>
            </a:extLst>
          </p:cNvPr>
          <p:cNvSpPr txBox="1">
            <a:spLocks/>
          </p:cNvSpPr>
          <p:nvPr userDrawn="1"/>
        </p:nvSpPr>
        <p:spPr>
          <a:xfrm>
            <a:off x="2378000" y="759876"/>
            <a:ext cx="1494754" cy="5399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 baseline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Microsoft YaHei Light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字体使用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行距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素材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声明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作者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573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764DD16D-8638-8C67-BEF0-A84AE89C8502}"/>
              </a:ext>
            </a:extLst>
          </p:cNvPr>
          <p:cNvSpPr/>
          <p:nvPr userDrawn="1"/>
        </p:nvSpPr>
        <p:spPr>
          <a:xfrm>
            <a:off x="562325" y="5566742"/>
            <a:ext cx="495442" cy="644194"/>
          </a:xfrm>
          <a:custGeom>
            <a:avLst/>
            <a:gdLst>
              <a:gd name="connsiteX0" fmla="*/ 0 w 495442"/>
              <a:gd name="connsiteY0" fmla="*/ 572548 h 644194"/>
              <a:gd name="connsiteX1" fmla="*/ 148438 w 495442"/>
              <a:gd name="connsiteY1" fmla="*/ 644195 h 644194"/>
              <a:gd name="connsiteX2" fmla="*/ 495443 w 495442"/>
              <a:gd name="connsiteY2" fmla="*/ 105746 h 644194"/>
              <a:gd name="connsiteX3" fmla="*/ 276358 w 495442"/>
              <a:gd name="connsiteY3" fmla="*/ 0 h 644194"/>
              <a:gd name="connsiteX4" fmla="*/ 0 w 495442"/>
              <a:gd name="connsiteY4" fmla="*/ 572548 h 644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442" h="644194">
                <a:moveTo>
                  <a:pt x="0" y="572548"/>
                </a:moveTo>
                <a:lnTo>
                  <a:pt x="148438" y="644195"/>
                </a:lnTo>
                <a:lnTo>
                  <a:pt x="495443" y="105746"/>
                </a:lnTo>
                <a:lnTo>
                  <a:pt x="276358" y="0"/>
                </a:lnTo>
                <a:lnTo>
                  <a:pt x="0" y="572548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8A13B11D-3C3F-4E30-3B1E-339FEF8D17B5}"/>
              </a:ext>
            </a:extLst>
          </p:cNvPr>
          <p:cNvSpPr/>
          <p:nvPr userDrawn="1"/>
        </p:nvSpPr>
        <p:spPr>
          <a:xfrm>
            <a:off x="482344" y="6108172"/>
            <a:ext cx="478906" cy="403774"/>
          </a:xfrm>
          <a:custGeom>
            <a:avLst/>
            <a:gdLst>
              <a:gd name="connsiteX0" fmla="*/ -164 w 478906"/>
              <a:gd name="connsiteY0" fmla="*/ 183317 h 403774"/>
              <a:gd name="connsiteX1" fmla="*/ 456292 w 478906"/>
              <a:gd name="connsiteY1" fmla="*/ 403650 h 403774"/>
              <a:gd name="connsiteX2" fmla="*/ 459083 w 478906"/>
              <a:gd name="connsiteY2" fmla="*/ 397877 h 403774"/>
              <a:gd name="connsiteX3" fmla="*/ 367186 w 478906"/>
              <a:gd name="connsiteY3" fmla="*/ 134455 h 403774"/>
              <a:gd name="connsiteX4" fmla="*/ 367177 w 478906"/>
              <a:gd name="connsiteY4" fmla="*/ 134445 h 403774"/>
              <a:gd name="connsiteX5" fmla="*/ 314332 w 478906"/>
              <a:gd name="connsiteY5" fmla="*/ 30946 h 403774"/>
              <a:gd name="connsiteX6" fmla="*/ 128233 w 478906"/>
              <a:gd name="connsiteY6" fmla="*/ 19106 h 403774"/>
              <a:gd name="connsiteX7" fmla="*/ 88389 w 478906"/>
              <a:gd name="connsiteY7" fmla="*/ -124 h 40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906" h="403774">
                <a:moveTo>
                  <a:pt x="-164" y="183317"/>
                </a:moveTo>
                <a:lnTo>
                  <a:pt x="456292" y="403650"/>
                </a:lnTo>
                <a:lnTo>
                  <a:pt x="459083" y="397877"/>
                </a:lnTo>
                <a:cubicBezTo>
                  <a:pt x="506442" y="299761"/>
                  <a:pt x="465303" y="181822"/>
                  <a:pt x="367186" y="134455"/>
                </a:cubicBezTo>
                <a:lnTo>
                  <a:pt x="367177" y="134445"/>
                </a:lnTo>
                <a:lnTo>
                  <a:pt x="314332" y="30946"/>
                </a:lnTo>
                <a:lnTo>
                  <a:pt x="128233" y="19106"/>
                </a:lnTo>
                <a:lnTo>
                  <a:pt x="88389" y="-12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3D3CB941-6EDB-6F71-A718-14507F8C15BE}"/>
              </a:ext>
            </a:extLst>
          </p:cNvPr>
          <p:cNvSpPr/>
          <p:nvPr userDrawn="1"/>
        </p:nvSpPr>
        <p:spPr>
          <a:xfrm>
            <a:off x="1667187" y="5704236"/>
            <a:ext cx="243268" cy="635765"/>
          </a:xfrm>
          <a:custGeom>
            <a:avLst/>
            <a:gdLst>
              <a:gd name="connsiteX0" fmla="*/ 38 w 243268"/>
              <a:gd name="connsiteY0" fmla="*/ 635765 h 635765"/>
              <a:gd name="connsiteX1" fmla="*/ 164859 w 243268"/>
              <a:gd name="connsiteY1" fmla="*/ 635756 h 635765"/>
              <a:gd name="connsiteX2" fmla="*/ 243268 w 243268"/>
              <a:gd name="connsiteY2" fmla="*/ 0 h 635765"/>
              <a:gd name="connsiteX3" fmla="*/ 0 w 243268"/>
              <a:gd name="connsiteY3" fmla="*/ 9 h 635765"/>
              <a:gd name="connsiteX4" fmla="*/ 38 w 243268"/>
              <a:gd name="connsiteY4" fmla="*/ 635765 h 63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268" h="635765">
                <a:moveTo>
                  <a:pt x="38" y="635765"/>
                </a:moveTo>
                <a:lnTo>
                  <a:pt x="164859" y="635756"/>
                </a:lnTo>
                <a:lnTo>
                  <a:pt x="243268" y="0"/>
                </a:lnTo>
                <a:lnTo>
                  <a:pt x="0" y="9"/>
                </a:lnTo>
                <a:lnTo>
                  <a:pt x="38" y="635765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FCD45008-2ECD-D457-1C42-1285598038B6}"/>
              </a:ext>
            </a:extLst>
          </p:cNvPr>
          <p:cNvSpPr/>
          <p:nvPr userDrawn="1"/>
        </p:nvSpPr>
        <p:spPr>
          <a:xfrm>
            <a:off x="1661415" y="6237998"/>
            <a:ext cx="506863" cy="273948"/>
          </a:xfrm>
          <a:custGeom>
            <a:avLst/>
            <a:gdLst>
              <a:gd name="connsiteX0" fmla="*/ -155 w 506863"/>
              <a:gd name="connsiteY0" fmla="*/ 273824 h 273948"/>
              <a:gd name="connsiteX1" fmla="*/ 506699 w 506863"/>
              <a:gd name="connsiteY1" fmla="*/ 273805 h 273948"/>
              <a:gd name="connsiteX2" fmla="*/ 506699 w 506863"/>
              <a:gd name="connsiteY2" fmla="*/ 267395 h 273948"/>
              <a:gd name="connsiteX3" fmla="*/ 309417 w 506863"/>
              <a:gd name="connsiteY3" fmla="*/ 70113 h 273948"/>
              <a:gd name="connsiteX4" fmla="*/ 309398 w 506863"/>
              <a:gd name="connsiteY4" fmla="*/ 70113 h 273948"/>
              <a:gd name="connsiteX5" fmla="*/ 216815 w 506863"/>
              <a:gd name="connsiteY5" fmla="*/ -124 h 273948"/>
              <a:gd name="connsiteX6" fmla="*/ 44079 w 506863"/>
              <a:gd name="connsiteY6" fmla="*/ 70132 h 273948"/>
              <a:gd name="connsiteX7" fmla="*/ -164 w 506863"/>
              <a:gd name="connsiteY7" fmla="*/ 70132 h 273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6863" h="273948">
                <a:moveTo>
                  <a:pt x="-155" y="273824"/>
                </a:moveTo>
                <a:lnTo>
                  <a:pt x="506699" y="273805"/>
                </a:lnTo>
                <a:lnTo>
                  <a:pt x="506699" y="267395"/>
                </a:lnTo>
                <a:cubicBezTo>
                  <a:pt x="506689" y="158448"/>
                  <a:pt x="418364" y="70122"/>
                  <a:pt x="309417" y="70113"/>
                </a:cubicBezTo>
                <a:lnTo>
                  <a:pt x="309398" y="70113"/>
                </a:lnTo>
                <a:lnTo>
                  <a:pt x="216815" y="-124"/>
                </a:lnTo>
                <a:lnTo>
                  <a:pt x="44079" y="70132"/>
                </a:lnTo>
                <a:lnTo>
                  <a:pt x="-164" y="70132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02D11048-7534-C1F9-5E26-D24FC0103116}"/>
              </a:ext>
            </a:extLst>
          </p:cNvPr>
          <p:cNvSpPr/>
          <p:nvPr userDrawn="1"/>
        </p:nvSpPr>
        <p:spPr>
          <a:xfrm>
            <a:off x="703354" y="3312127"/>
            <a:ext cx="1332146" cy="2745923"/>
          </a:xfrm>
          <a:custGeom>
            <a:avLst/>
            <a:gdLst>
              <a:gd name="connsiteX0" fmla="*/ 1127061 w 1332146"/>
              <a:gd name="connsiteY0" fmla="*/ 79219 h 2745923"/>
              <a:gd name="connsiteX1" fmla="*/ 1315932 w 1332146"/>
              <a:gd name="connsiteY1" fmla="*/ 1381686 h 2745923"/>
              <a:gd name="connsiteX2" fmla="*/ 1264535 w 1332146"/>
              <a:gd name="connsiteY2" fmla="*/ 1553060 h 2745923"/>
              <a:gd name="connsiteX3" fmla="*/ 1331982 w 1332146"/>
              <a:gd name="connsiteY3" fmla="*/ 1674437 h 2745923"/>
              <a:gd name="connsiteX4" fmla="*/ 1232931 w 1332146"/>
              <a:gd name="connsiteY4" fmla="*/ 2587999 h 2745923"/>
              <a:gd name="connsiteX5" fmla="*/ 1273136 w 1332146"/>
              <a:gd name="connsiteY5" fmla="*/ 2676515 h 2745923"/>
              <a:gd name="connsiteX6" fmla="*/ 1160799 w 1332146"/>
              <a:gd name="connsiteY6" fmla="*/ 2745800 h 2745923"/>
              <a:gd name="connsiteX7" fmla="*/ 932208 w 1332146"/>
              <a:gd name="connsiteY7" fmla="*/ 2745800 h 2745923"/>
              <a:gd name="connsiteX8" fmla="*/ 920073 w 1332146"/>
              <a:gd name="connsiteY8" fmla="*/ 1780774 h 2745923"/>
              <a:gd name="connsiteX9" fmla="*/ 863609 w 1332146"/>
              <a:gd name="connsiteY9" fmla="*/ 1639090 h 2745923"/>
              <a:gd name="connsiteX10" fmla="*/ 863609 w 1332146"/>
              <a:gd name="connsiteY10" fmla="*/ 1561004 h 2745923"/>
              <a:gd name="connsiteX11" fmla="*/ 748661 w 1332146"/>
              <a:gd name="connsiteY11" fmla="*/ 972559 h 2745923"/>
              <a:gd name="connsiteX12" fmla="*/ 722153 w 1332146"/>
              <a:gd name="connsiteY12" fmla="*/ 1888616 h 2745923"/>
              <a:gd name="connsiteX13" fmla="*/ 685453 w 1332146"/>
              <a:gd name="connsiteY13" fmla="*/ 1959406 h 2745923"/>
              <a:gd name="connsiteX14" fmla="*/ 234425 w 1332146"/>
              <a:gd name="connsiteY14" fmla="*/ 2602925 h 2745923"/>
              <a:gd name="connsiteX15" fmla="*/ 5826 w 1332146"/>
              <a:gd name="connsiteY15" fmla="*/ 2479100 h 2745923"/>
              <a:gd name="connsiteX16" fmla="*/ 10626 w 1332146"/>
              <a:gd name="connsiteY16" fmla="*/ 2386755 h 2745923"/>
              <a:gd name="connsiteX17" fmla="*/ 90607 w 1332146"/>
              <a:gd name="connsiteY17" fmla="*/ 2245271 h 2745923"/>
              <a:gd name="connsiteX18" fmla="*/ 110600 w 1332146"/>
              <a:gd name="connsiteY18" fmla="*/ 2155250 h 2745923"/>
              <a:gd name="connsiteX19" fmla="*/ 243950 w 1332146"/>
              <a:gd name="connsiteY19" fmla="*/ 1879025 h 2745923"/>
              <a:gd name="connsiteX20" fmla="*/ 249046 w 1332146"/>
              <a:gd name="connsiteY20" fmla="*/ 1781746 h 2745923"/>
              <a:gd name="connsiteX21" fmla="*/ 212546 w 1332146"/>
              <a:gd name="connsiteY21" fmla="*/ 1120130 h 2745923"/>
              <a:gd name="connsiteX22" fmla="*/ 229720 w 1332146"/>
              <a:gd name="connsiteY22" fmla="*/ 229171 h 2745923"/>
              <a:gd name="connsiteX23" fmla="*/ 529577 w 1332146"/>
              <a:gd name="connsiteY23" fmla="*/ -124 h 2745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146" h="2745923">
                <a:moveTo>
                  <a:pt x="1127061" y="79219"/>
                </a:moveTo>
                <a:lnTo>
                  <a:pt x="1315932" y="1381686"/>
                </a:lnTo>
                <a:lnTo>
                  <a:pt x="1264535" y="1553060"/>
                </a:lnTo>
                <a:lnTo>
                  <a:pt x="1331982" y="1674437"/>
                </a:lnTo>
                <a:lnTo>
                  <a:pt x="1232931" y="2587999"/>
                </a:lnTo>
                <a:lnTo>
                  <a:pt x="1273136" y="2676515"/>
                </a:lnTo>
                <a:lnTo>
                  <a:pt x="1160799" y="2745800"/>
                </a:lnTo>
                <a:lnTo>
                  <a:pt x="932208" y="2745800"/>
                </a:lnTo>
                <a:lnTo>
                  <a:pt x="920073" y="1780774"/>
                </a:lnTo>
                <a:lnTo>
                  <a:pt x="863609" y="1639090"/>
                </a:lnTo>
                <a:lnTo>
                  <a:pt x="863609" y="1561004"/>
                </a:lnTo>
                <a:lnTo>
                  <a:pt x="748661" y="972559"/>
                </a:lnTo>
                <a:lnTo>
                  <a:pt x="722153" y="1888616"/>
                </a:lnTo>
                <a:lnTo>
                  <a:pt x="685453" y="1959406"/>
                </a:lnTo>
                <a:cubicBezTo>
                  <a:pt x="548750" y="2269550"/>
                  <a:pt x="364613" y="2371096"/>
                  <a:pt x="234425" y="2602925"/>
                </a:cubicBezTo>
                <a:lnTo>
                  <a:pt x="5826" y="2479100"/>
                </a:lnTo>
                <a:lnTo>
                  <a:pt x="10626" y="2386755"/>
                </a:lnTo>
                <a:cubicBezTo>
                  <a:pt x="-35303" y="2363504"/>
                  <a:pt x="79568" y="2295543"/>
                  <a:pt x="90607" y="2245271"/>
                </a:cubicBezTo>
                <a:lnTo>
                  <a:pt x="110600" y="2155250"/>
                </a:lnTo>
                <a:lnTo>
                  <a:pt x="243950" y="1879025"/>
                </a:lnTo>
                <a:lnTo>
                  <a:pt x="249046" y="1781746"/>
                </a:lnTo>
                <a:lnTo>
                  <a:pt x="212546" y="1120130"/>
                </a:lnTo>
                <a:lnTo>
                  <a:pt x="229720" y="229171"/>
                </a:lnTo>
                <a:lnTo>
                  <a:pt x="529577" y="-12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F60D522D-D848-1824-C4B3-33270385A731}"/>
              </a:ext>
            </a:extLst>
          </p:cNvPr>
          <p:cNvSpPr/>
          <p:nvPr userDrawn="1"/>
        </p:nvSpPr>
        <p:spPr>
          <a:xfrm>
            <a:off x="3418647" y="1602358"/>
            <a:ext cx="42305" cy="258273"/>
          </a:xfrm>
          <a:custGeom>
            <a:avLst/>
            <a:gdLst>
              <a:gd name="connsiteX0" fmla="*/ 12142 w 42305"/>
              <a:gd name="connsiteY0" fmla="*/ 249272 h 258273"/>
              <a:gd name="connsiteX1" fmla="*/ 436 w 42305"/>
              <a:gd name="connsiteY1" fmla="*/ 8490 h 258273"/>
              <a:gd name="connsiteX2" fmla="*/ 12276 w 42305"/>
              <a:gd name="connsiteY2" fmla="*/ 3632 h 258273"/>
              <a:gd name="connsiteX3" fmla="*/ 23953 w 42305"/>
              <a:gd name="connsiteY3" fmla="*/ 254216 h 258273"/>
              <a:gd name="connsiteX4" fmla="*/ 12142 w 42305"/>
              <a:gd name="connsiteY4" fmla="*/ 249272 h 25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05" h="258273">
                <a:moveTo>
                  <a:pt x="12142" y="249272"/>
                </a:moveTo>
                <a:cubicBezTo>
                  <a:pt x="38669" y="170396"/>
                  <a:pt x="34488" y="84423"/>
                  <a:pt x="436" y="8490"/>
                </a:cubicBezTo>
                <a:cubicBezTo>
                  <a:pt x="-2945" y="975"/>
                  <a:pt x="8904" y="-3874"/>
                  <a:pt x="12276" y="3632"/>
                </a:cubicBezTo>
                <a:cubicBezTo>
                  <a:pt x="47566" y="82718"/>
                  <a:pt x="51738" y="172196"/>
                  <a:pt x="23953" y="254216"/>
                </a:cubicBezTo>
                <a:cubicBezTo>
                  <a:pt x="21296" y="262036"/>
                  <a:pt x="9504" y="257045"/>
                  <a:pt x="12142" y="249272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F5B2ED9F-BA1C-53C0-F2EF-2DF1B1CD4E01}"/>
              </a:ext>
            </a:extLst>
          </p:cNvPr>
          <p:cNvSpPr/>
          <p:nvPr userDrawn="1"/>
        </p:nvSpPr>
        <p:spPr>
          <a:xfrm>
            <a:off x="3773739" y="2157716"/>
            <a:ext cx="101060" cy="124301"/>
          </a:xfrm>
          <a:custGeom>
            <a:avLst/>
            <a:gdLst>
              <a:gd name="connsiteX0" fmla="*/ -164 w 101060"/>
              <a:gd name="connsiteY0" fmla="*/ 124177 h 124301"/>
              <a:gd name="connsiteX1" fmla="*/ 14885 w 101060"/>
              <a:gd name="connsiteY1" fmla="*/ 124177 h 124301"/>
              <a:gd name="connsiteX2" fmla="*/ 29934 w 101060"/>
              <a:gd name="connsiteY2" fmla="*/ 101507 h 124301"/>
              <a:gd name="connsiteX3" fmla="*/ 55271 w 101060"/>
              <a:gd name="connsiteY3" fmla="*/ 67693 h 124301"/>
              <a:gd name="connsiteX4" fmla="*/ 77845 w 101060"/>
              <a:gd name="connsiteY4" fmla="*/ 39309 h 124301"/>
              <a:gd name="connsiteX5" fmla="*/ 100896 w 101060"/>
              <a:gd name="connsiteY5" fmla="*/ 9591 h 124301"/>
              <a:gd name="connsiteX6" fmla="*/ 92038 w 101060"/>
              <a:gd name="connsiteY6" fmla="*/ -124 h 124301"/>
              <a:gd name="connsiteX7" fmla="*/ 87656 w 101060"/>
              <a:gd name="connsiteY7" fmla="*/ 5591 h 124301"/>
              <a:gd name="connsiteX8" fmla="*/ 14313 w 101060"/>
              <a:gd name="connsiteY8" fmla="*/ 101507 h 124301"/>
              <a:gd name="connsiteX9" fmla="*/ -164 w 101060"/>
              <a:gd name="connsiteY9" fmla="*/ 124177 h 124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060" h="124301">
                <a:moveTo>
                  <a:pt x="-164" y="124177"/>
                </a:moveTo>
                <a:lnTo>
                  <a:pt x="14885" y="124177"/>
                </a:lnTo>
                <a:cubicBezTo>
                  <a:pt x="19647" y="116461"/>
                  <a:pt x="24800" y="108937"/>
                  <a:pt x="29934" y="101507"/>
                </a:cubicBezTo>
                <a:cubicBezTo>
                  <a:pt x="38126" y="89982"/>
                  <a:pt x="46575" y="78714"/>
                  <a:pt x="55271" y="67693"/>
                </a:cubicBezTo>
                <a:cubicBezTo>
                  <a:pt x="62796" y="58168"/>
                  <a:pt x="70320" y="48739"/>
                  <a:pt x="77845" y="39309"/>
                </a:cubicBezTo>
                <a:cubicBezTo>
                  <a:pt x="85655" y="29498"/>
                  <a:pt x="93371" y="19688"/>
                  <a:pt x="100896" y="9591"/>
                </a:cubicBezTo>
                <a:lnTo>
                  <a:pt x="92038" y="-124"/>
                </a:lnTo>
                <a:cubicBezTo>
                  <a:pt x="90609" y="1781"/>
                  <a:pt x="89189" y="3685"/>
                  <a:pt x="87656" y="5591"/>
                </a:cubicBezTo>
                <a:cubicBezTo>
                  <a:pt x="63272" y="37690"/>
                  <a:pt x="36897" y="68551"/>
                  <a:pt x="14313" y="101507"/>
                </a:cubicBezTo>
                <a:cubicBezTo>
                  <a:pt x="9265" y="108937"/>
                  <a:pt x="4407" y="116461"/>
                  <a:pt x="-164" y="124177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02D6D6FC-938F-5B2A-A53D-C3B48A7B3A7B}"/>
              </a:ext>
            </a:extLst>
          </p:cNvPr>
          <p:cNvSpPr/>
          <p:nvPr userDrawn="1"/>
        </p:nvSpPr>
        <p:spPr>
          <a:xfrm>
            <a:off x="3720556" y="847979"/>
            <a:ext cx="258901" cy="1041503"/>
          </a:xfrm>
          <a:custGeom>
            <a:avLst/>
            <a:gdLst>
              <a:gd name="connsiteX0" fmla="*/ 257254 w 258901"/>
              <a:gd name="connsiteY0" fmla="*/ 11155 h 1041503"/>
              <a:gd name="connsiteX1" fmla="*/ 249825 w 258901"/>
              <a:gd name="connsiteY1" fmla="*/ 20776 h 1041503"/>
              <a:gd name="connsiteX2" fmla="*/ 197151 w 258901"/>
              <a:gd name="connsiteY2" fmla="*/ 95356 h 1041503"/>
              <a:gd name="connsiteX3" fmla="*/ 118856 w 258901"/>
              <a:gd name="connsiteY3" fmla="*/ 236803 h 1041503"/>
              <a:gd name="connsiteX4" fmla="*/ 113522 w 258901"/>
              <a:gd name="connsiteY4" fmla="*/ 248423 h 1041503"/>
              <a:gd name="connsiteX5" fmla="*/ 19796 w 258901"/>
              <a:gd name="connsiteY5" fmla="*/ 585989 h 1041503"/>
              <a:gd name="connsiteX6" fmla="*/ 19415 w 258901"/>
              <a:gd name="connsiteY6" fmla="*/ 589323 h 1041503"/>
              <a:gd name="connsiteX7" fmla="*/ 13319 w 258901"/>
              <a:gd name="connsiteY7" fmla="*/ 671333 h 1041503"/>
              <a:gd name="connsiteX8" fmla="*/ 28464 w 258901"/>
              <a:gd name="connsiteY8" fmla="*/ 824876 h 1041503"/>
              <a:gd name="connsiteX9" fmla="*/ 34750 w 258901"/>
              <a:gd name="connsiteY9" fmla="*/ 844212 h 1041503"/>
              <a:gd name="connsiteX10" fmla="*/ 56181 w 258901"/>
              <a:gd name="connsiteY10" fmla="*/ 888503 h 1041503"/>
              <a:gd name="connsiteX11" fmla="*/ 76565 w 258901"/>
              <a:gd name="connsiteY11" fmla="*/ 917935 h 1041503"/>
              <a:gd name="connsiteX12" fmla="*/ 90662 w 258901"/>
              <a:gd name="connsiteY12" fmla="*/ 934699 h 1041503"/>
              <a:gd name="connsiteX13" fmla="*/ 99425 w 258901"/>
              <a:gd name="connsiteY13" fmla="*/ 944129 h 1041503"/>
              <a:gd name="connsiteX14" fmla="*/ 106759 w 258901"/>
              <a:gd name="connsiteY14" fmla="*/ 951368 h 1041503"/>
              <a:gd name="connsiteX15" fmla="*/ 184102 w 258901"/>
              <a:gd name="connsiteY15" fmla="*/ 1026997 h 1041503"/>
              <a:gd name="connsiteX16" fmla="*/ 179435 w 258901"/>
              <a:gd name="connsiteY16" fmla="*/ 1041379 h 1041503"/>
              <a:gd name="connsiteX17" fmla="*/ 102187 w 258901"/>
              <a:gd name="connsiteY17" fmla="*/ 964703 h 1041503"/>
              <a:gd name="connsiteX18" fmla="*/ 57800 w 258901"/>
              <a:gd name="connsiteY18" fmla="*/ 914411 h 1041503"/>
              <a:gd name="connsiteX19" fmla="*/ 52657 w 258901"/>
              <a:gd name="connsiteY19" fmla="*/ 906886 h 1041503"/>
              <a:gd name="connsiteX20" fmla="*/ 29892 w 258901"/>
              <a:gd name="connsiteY20" fmla="*/ 866024 h 1041503"/>
              <a:gd name="connsiteX21" fmla="*/ 21034 w 258901"/>
              <a:gd name="connsiteY21" fmla="*/ 843926 h 1041503"/>
              <a:gd name="connsiteX22" fmla="*/ 79 w 258901"/>
              <a:gd name="connsiteY22" fmla="*/ 691526 h 1041503"/>
              <a:gd name="connsiteX23" fmla="*/ 5984 w 258901"/>
              <a:gd name="connsiteY23" fmla="*/ 592561 h 1041503"/>
              <a:gd name="connsiteX24" fmla="*/ 7413 w 258901"/>
              <a:gd name="connsiteY24" fmla="*/ 579798 h 1041503"/>
              <a:gd name="connsiteX25" fmla="*/ 59991 w 258901"/>
              <a:gd name="connsiteY25" fmla="*/ 349864 h 1041503"/>
              <a:gd name="connsiteX26" fmla="*/ 191056 w 258901"/>
              <a:gd name="connsiteY26" fmla="*/ 81450 h 1041503"/>
              <a:gd name="connsiteX27" fmla="*/ 241062 w 258901"/>
              <a:gd name="connsiteY27" fmla="*/ 11441 h 1041503"/>
              <a:gd name="connsiteX28" fmla="*/ 248206 w 258901"/>
              <a:gd name="connsiteY28" fmla="*/ 2107 h 1041503"/>
              <a:gd name="connsiteX29" fmla="*/ 257254 w 258901"/>
              <a:gd name="connsiteY29" fmla="*/ 11155 h 104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58901" h="1041503">
                <a:moveTo>
                  <a:pt x="257254" y="11155"/>
                </a:moveTo>
                <a:cubicBezTo>
                  <a:pt x="254778" y="14299"/>
                  <a:pt x="252206" y="17537"/>
                  <a:pt x="249825" y="20776"/>
                </a:cubicBezTo>
                <a:cubicBezTo>
                  <a:pt x="231251" y="44874"/>
                  <a:pt x="213696" y="69734"/>
                  <a:pt x="197151" y="95356"/>
                </a:cubicBezTo>
                <a:cubicBezTo>
                  <a:pt x="167691" y="140562"/>
                  <a:pt x="141525" y="187835"/>
                  <a:pt x="118856" y="236803"/>
                </a:cubicBezTo>
                <a:cubicBezTo>
                  <a:pt x="117046" y="240613"/>
                  <a:pt x="115236" y="244518"/>
                  <a:pt x="113522" y="248423"/>
                </a:cubicBezTo>
                <a:cubicBezTo>
                  <a:pt x="65020" y="355418"/>
                  <a:pt x="33398" y="469298"/>
                  <a:pt x="19796" y="585989"/>
                </a:cubicBezTo>
                <a:cubicBezTo>
                  <a:pt x="19606" y="587132"/>
                  <a:pt x="19510" y="588180"/>
                  <a:pt x="19415" y="589323"/>
                </a:cubicBezTo>
                <a:cubicBezTo>
                  <a:pt x="16271" y="616564"/>
                  <a:pt x="14243" y="643901"/>
                  <a:pt x="13319" y="671333"/>
                </a:cubicBezTo>
                <a:cubicBezTo>
                  <a:pt x="10281" y="722987"/>
                  <a:pt x="15395" y="774803"/>
                  <a:pt x="28464" y="824876"/>
                </a:cubicBezTo>
                <a:cubicBezTo>
                  <a:pt x="30368" y="831448"/>
                  <a:pt x="32464" y="837925"/>
                  <a:pt x="34750" y="844212"/>
                </a:cubicBezTo>
                <a:cubicBezTo>
                  <a:pt x="40484" y="859614"/>
                  <a:pt x="47656" y="874444"/>
                  <a:pt x="56181" y="888503"/>
                </a:cubicBezTo>
                <a:cubicBezTo>
                  <a:pt x="62306" y="898762"/>
                  <a:pt x="69117" y="908591"/>
                  <a:pt x="76565" y="917935"/>
                </a:cubicBezTo>
                <a:cubicBezTo>
                  <a:pt x="81041" y="923650"/>
                  <a:pt x="85709" y="929270"/>
                  <a:pt x="90662" y="934699"/>
                </a:cubicBezTo>
                <a:cubicBezTo>
                  <a:pt x="93519" y="937843"/>
                  <a:pt x="96472" y="940986"/>
                  <a:pt x="99425" y="944129"/>
                </a:cubicBezTo>
                <a:cubicBezTo>
                  <a:pt x="101901" y="946510"/>
                  <a:pt x="104282" y="948987"/>
                  <a:pt x="106759" y="951368"/>
                </a:cubicBezTo>
                <a:cubicBezTo>
                  <a:pt x="132477" y="976324"/>
                  <a:pt x="160861" y="999469"/>
                  <a:pt x="184102" y="1026997"/>
                </a:cubicBezTo>
                <a:lnTo>
                  <a:pt x="179435" y="1041379"/>
                </a:lnTo>
                <a:cubicBezTo>
                  <a:pt x="157051" y="1012995"/>
                  <a:pt x="128190" y="989468"/>
                  <a:pt x="102187" y="964703"/>
                </a:cubicBezTo>
                <a:cubicBezTo>
                  <a:pt x="85871" y="949349"/>
                  <a:pt x="71002" y="932518"/>
                  <a:pt x="57800" y="914411"/>
                </a:cubicBezTo>
                <a:cubicBezTo>
                  <a:pt x="56086" y="911935"/>
                  <a:pt x="54276" y="909458"/>
                  <a:pt x="52657" y="906886"/>
                </a:cubicBezTo>
                <a:cubicBezTo>
                  <a:pt x="43837" y="893989"/>
                  <a:pt x="36217" y="880312"/>
                  <a:pt x="29892" y="866024"/>
                </a:cubicBezTo>
                <a:cubicBezTo>
                  <a:pt x="26654" y="858881"/>
                  <a:pt x="23701" y="851546"/>
                  <a:pt x="21034" y="843926"/>
                </a:cubicBezTo>
                <a:cubicBezTo>
                  <a:pt x="5480" y="794672"/>
                  <a:pt x="-1607" y="743142"/>
                  <a:pt x="79" y="691526"/>
                </a:cubicBezTo>
                <a:cubicBezTo>
                  <a:pt x="393" y="658455"/>
                  <a:pt x="2355" y="625423"/>
                  <a:pt x="5984" y="592561"/>
                </a:cubicBezTo>
                <a:cubicBezTo>
                  <a:pt x="6366" y="588275"/>
                  <a:pt x="6842" y="584084"/>
                  <a:pt x="7413" y="579798"/>
                </a:cubicBezTo>
                <a:cubicBezTo>
                  <a:pt x="17071" y="501560"/>
                  <a:pt x="34693" y="424521"/>
                  <a:pt x="59991" y="349864"/>
                </a:cubicBezTo>
                <a:cubicBezTo>
                  <a:pt x="92024" y="255148"/>
                  <a:pt x="136068" y="164946"/>
                  <a:pt x="191056" y="81450"/>
                </a:cubicBezTo>
                <a:cubicBezTo>
                  <a:pt x="206771" y="57542"/>
                  <a:pt x="223440" y="34206"/>
                  <a:pt x="241062" y="11441"/>
                </a:cubicBezTo>
                <a:cubicBezTo>
                  <a:pt x="243348" y="8298"/>
                  <a:pt x="245729" y="5250"/>
                  <a:pt x="248206" y="2107"/>
                </a:cubicBezTo>
                <a:cubicBezTo>
                  <a:pt x="253254" y="-4370"/>
                  <a:pt x="262302" y="4678"/>
                  <a:pt x="257254" y="11155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2590A69B-7CBC-ED5C-54E9-BBBBB9B3C6FC}"/>
              </a:ext>
            </a:extLst>
          </p:cNvPr>
          <p:cNvSpPr/>
          <p:nvPr userDrawn="1"/>
        </p:nvSpPr>
        <p:spPr>
          <a:xfrm>
            <a:off x="3591119" y="1264270"/>
            <a:ext cx="149491" cy="177705"/>
          </a:xfrm>
          <a:custGeom>
            <a:avLst/>
            <a:gdLst>
              <a:gd name="connsiteX0" fmla="*/ 141384 w 149491"/>
              <a:gd name="connsiteY0" fmla="*/ 177471 h 177705"/>
              <a:gd name="connsiteX1" fmla="*/ -148 w 149491"/>
              <a:gd name="connsiteY1" fmla="*/ 6135 h 177705"/>
              <a:gd name="connsiteX2" fmla="*/ 6405 w 149491"/>
              <a:gd name="connsiteY2" fmla="*/ -123 h 177705"/>
              <a:gd name="connsiteX3" fmla="*/ 12654 w 149491"/>
              <a:gd name="connsiteY3" fmla="*/ 5983 h 177705"/>
              <a:gd name="connsiteX4" fmla="*/ 144642 w 149491"/>
              <a:gd name="connsiteY4" fmla="*/ 165088 h 177705"/>
              <a:gd name="connsiteX5" fmla="*/ 141384 w 149491"/>
              <a:gd name="connsiteY5" fmla="*/ 177471 h 17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91" h="177705">
                <a:moveTo>
                  <a:pt x="141384" y="177471"/>
                </a:moveTo>
                <a:cubicBezTo>
                  <a:pt x="58612" y="162745"/>
                  <a:pt x="-1310" y="90212"/>
                  <a:pt x="-148" y="6135"/>
                </a:cubicBezTo>
                <a:cubicBezTo>
                  <a:pt x="-62" y="2601"/>
                  <a:pt x="2871" y="-199"/>
                  <a:pt x="6405" y="-123"/>
                </a:cubicBezTo>
                <a:cubicBezTo>
                  <a:pt x="9768" y="-37"/>
                  <a:pt x="12501" y="2620"/>
                  <a:pt x="12654" y="5983"/>
                </a:cubicBezTo>
                <a:cubicBezTo>
                  <a:pt x="11435" y="84297"/>
                  <a:pt x="67451" y="151820"/>
                  <a:pt x="144642" y="165088"/>
                </a:cubicBezTo>
                <a:cubicBezTo>
                  <a:pt x="152757" y="166498"/>
                  <a:pt x="149461" y="178871"/>
                  <a:pt x="141384" y="177471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8DB43BC7-0D1F-AF32-5B30-2612CC8BC3C5}"/>
              </a:ext>
            </a:extLst>
          </p:cNvPr>
          <p:cNvSpPr/>
          <p:nvPr userDrawn="1"/>
        </p:nvSpPr>
        <p:spPr>
          <a:xfrm>
            <a:off x="3805253" y="1581130"/>
            <a:ext cx="151073" cy="216114"/>
          </a:xfrm>
          <a:custGeom>
            <a:avLst/>
            <a:gdLst>
              <a:gd name="connsiteX0" fmla="*/ 2726 w 151073"/>
              <a:gd name="connsiteY0" fmla="*/ 203825 h 216114"/>
              <a:gd name="connsiteX1" fmla="*/ 138343 w 151073"/>
              <a:gd name="connsiteY1" fmla="*/ 4514 h 216114"/>
              <a:gd name="connsiteX2" fmla="*/ 150726 w 151073"/>
              <a:gd name="connsiteY2" fmla="*/ 7772 h 216114"/>
              <a:gd name="connsiteX3" fmla="*/ 9184 w 151073"/>
              <a:gd name="connsiteY3" fmla="*/ 214874 h 216114"/>
              <a:gd name="connsiteX4" fmla="*/ 2726 w 151073"/>
              <a:gd name="connsiteY4" fmla="*/ 203825 h 21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73" h="216114">
                <a:moveTo>
                  <a:pt x="2726" y="203825"/>
                </a:moveTo>
                <a:cubicBezTo>
                  <a:pt x="71392" y="156810"/>
                  <a:pt x="119817" y="85648"/>
                  <a:pt x="138343" y="4514"/>
                </a:cubicBezTo>
                <a:cubicBezTo>
                  <a:pt x="140172" y="-3525"/>
                  <a:pt x="152555" y="-258"/>
                  <a:pt x="150726" y="7772"/>
                </a:cubicBezTo>
                <a:cubicBezTo>
                  <a:pt x="131295" y="92163"/>
                  <a:pt x="80746" y="166116"/>
                  <a:pt x="9184" y="214874"/>
                </a:cubicBezTo>
                <a:cubicBezTo>
                  <a:pt x="2355" y="219522"/>
                  <a:pt x="-4065" y="208445"/>
                  <a:pt x="2726" y="203825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5CD76A19-1072-EA74-46B0-1774EC8A7FBF}"/>
              </a:ext>
            </a:extLst>
          </p:cNvPr>
          <p:cNvSpPr/>
          <p:nvPr userDrawn="1"/>
        </p:nvSpPr>
        <p:spPr>
          <a:xfrm>
            <a:off x="3827796" y="1072000"/>
            <a:ext cx="108883" cy="31371"/>
          </a:xfrm>
          <a:custGeom>
            <a:avLst/>
            <a:gdLst>
              <a:gd name="connsiteX0" fmla="*/ 7824 w 108883"/>
              <a:gd name="connsiteY0" fmla="*/ 11400 h 31371"/>
              <a:gd name="connsiteX1" fmla="*/ 99417 w 108883"/>
              <a:gd name="connsiteY1" fmla="*/ 1027 h 31371"/>
              <a:gd name="connsiteX2" fmla="*/ 105875 w 108883"/>
              <a:gd name="connsiteY2" fmla="*/ 12076 h 31371"/>
              <a:gd name="connsiteX3" fmla="*/ 4567 w 108883"/>
              <a:gd name="connsiteY3" fmla="*/ 23782 h 31371"/>
              <a:gd name="connsiteX4" fmla="*/ 4 w 108883"/>
              <a:gd name="connsiteY4" fmla="*/ 15962 h 31371"/>
              <a:gd name="connsiteX5" fmla="*/ 7824 w 108883"/>
              <a:gd name="connsiteY5" fmla="*/ 11400 h 3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883" h="31371">
                <a:moveTo>
                  <a:pt x="7824" y="11400"/>
                </a:moveTo>
                <a:cubicBezTo>
                  <a:pt x="38152" y="23563"/>
                  <a:pt x="72575" y="19668"/>
                  <a:pt x="99417" y="1027"/>
                </a:cubicBezTo>
                <a:cubicBezTo>
                  <a:pt x="106179" y="-3707"/>
                  <a:pt x="112590" y="7380"/>
                  <a:pt x="105875" y="12076"/>
                </a:cubicBezTo>
                <a:cubicBezTo>
                  <a:pt x="76138" y="32536"/>
                  <a:pt x="38190" y="36917"/>
                  <a:pt x="4567" y="23782"/>
                </a:cubicBezTo>
                <a:cubicBezTo>
                  <a:pt x="1224" y="22782"/>
                  <a:pt x="-777" y="19363"/>
                  <a:pt x="4" y="15962"/>
                </a:cubicBezTo>
                <a:cubicBezTo>
                  <a:pt x="919" y="12552"/>
                  <a:pt x="4405" y="10514"/>
                  <a:pt x="7824" y="114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FF3DCCB4-9413-8ACB-F2B3-B7FE7BEBF402}"/>
              </a:ext>
            </a:extLst>
          </p:cNvPr>
          <p:cNvSpPr/>
          <p:nvPr userDrawn="1"/>
        </p:nvSpPr>
        <p:spPr>
          <a:xfrm>
            <a:off x="3423597" y="1303307"/>
            <a:ext cx="707865" cy="707865"/>
          </a:xfrm>
          <a:custGeom>
            <a:avLst/>
            <a:gdLst>
              <a:gd name="connsiteX0" fmla="*/ 707866 w 707865"/>
              <a:gd name="connsiteY0" fmla="*/ 353933 h 707865"/>
              <a:gd name="connsiteX1" fmla="*/ 353933 w 707865"/>
              <a:gd name="connsiteY1" fmla="*/ 707866 h 707865"/>
              <a:gd name="connsiteX2" fmla="*/ 0 w 707865"/>
              <a:gd name="connsiteY2" fmla="*/ 353933 h 707865"/>
              <a:gd name="connsiteX3" fmla="*/ 353933 w 707865"/>
              <a:gd name="connsiteY3" fmla="*/ 0 h 707865"/>
              <a:gd name="connsiteX4" fmla="*/ 707866 w 707865"/>
              <a:gd name="connsiteY4" fmla="*/ 353933 h 70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865" h="707865">
                <a:moveTo>
                  <a:pt x="707866" y="353933"/>
                </a:moveTo>
                <a:cubicBezTo>
                  <a:pt x="707866" y="549404"/>
                  <a:pt x="549404" y="707866"/>
                  <a:pt x="353933" y="707866"/>
                </a:cubicBezTo>
                <a:cubicBezTo>
                  <a:pt x="158461" y="707866"/>
                  <a:pt x="0" y="549404"/>
                  <a:pt x="0" y="353933"/>
                </a:cubicBezTo>
                <a:cubicBezTo>
                  <a:pt x="0" y="158461"/>
                  <a:pt x="158461" y="0"/>
                  <a:pt x="353933" y="0"/>
                </a:cubicBezTo>
                <a:cubicBezTo>
                  <a:pt x="549405" y="0"/>
                  <a:pt x="707866" y="158461"/>
                  <a:pt x="707866" y="35393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D67BEC47-7660-EDB2-C035-D690B6486BA6}"/>
              </a:ext>
            </a:extLst>
          </p:cNvPr>
          <p:cNvSpPr/>
          <p:nvPr userDrawn="1"/>
        </p:nvSpPr>
        <p:spPr>
          <a:xfrm>
            <a:off x="3423597" y="2911770"/>
            <a:ext cx="707865" cy="707865"/>
          </a:xfrm>
          <a:custGeom>
            <a:avLst/>
            <a:gdLst>
              <a:gd name="connsiteX0" fmla="*/ 707866 w 707865"/>
              <a:gd name="connsiteY0" fmla="*/ 353933 h 707865"/>
              <a:gd name="connsiteX1" fmla="*/ 353933 w 707865"/>
              <a:gd name="connsiteY1" fmla="*/ 707865 h 707865"/>
              <a:gd name="connsiteX2" fmla="*/ 0 w 707865"/>
              <a:gd name="connsiteY2" fmla="*/ 353933 h 707865"/>
              <a:gd name="connsiteX3" fmla="*/ 353933 w 707865"/>
              <a:gd name="connsiteY3" fmla="*/ 0 h 707865"/>
              <a:gd name="connsiteX4" fmla="*/ 707866 w 707865"/>
              <a:gd name="connsiteY4" fmla="*/ 353933 h 70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865" h="707865">
                <a:moveTo>
                  <a:pt x="707866" y="353933"/>
                </a:moveTo>
                <a:cubicBezTo>
                  <a:pt x="707866" y="549405"/>
                  <a:pt x="549404" y="707865"/>
                  <a:pt x="353933" y="707865"/>
                </a:cubicBezTo>
                <a:cubicBezTo>
                  <a:pt x="158461" y="707865"/>
                  <a:pt x="0" y="549404"/>
                  <a:pt x="0" y="353933"/>
                </a:cubicBezTo>
                <a:cubicBezTo>
                  <a:pt x="0" y="158461"/>
                  <a:pt x="158461" y="0"/>
                  <a:pt x="353933" y="0"/>
                </a:cubicBezTo>
                <a:cubicBezTo>
                  <a:pt x="549405" y="0"/>
                  <a:pt x="707866" y="158461"/>
                  <a:pt x="707866" y="35393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CDFEB900-FF19-CDA8-8343-DD446A6F264A}"/>
              </a:ext>
            </a:extLst>
          </p:cNvPr>
          <p:cNvSpPr/>
          <p:nvPr userDrawn="1"/>
        </p:nvSpPr>
        <p:spPr>
          <a:xfrm>
            <a:off x="3423597" y="4520233"/>
            <a:ext cx="707865" cy="707865"/>
          </a:xfrm>
          <a:custGeom>
            <a:avLst/>
            <a:gdLst>
              <a:gd name="connsiteX0" fmla="*/ 707866 w 707865"/>
              <a:gd name="connsiteY0" fmla="*/ 353933 h 707865"/>
              <a:gd name="connsiteX1" fmla="*/ 353933 w 707865"/>
              <a:gd name="connsiteY1" fmla="*/ 707865 h 707865"/>
              <a:gd name="connsiteX2" fmla="*/ 0 w 707865"/>
              <a:gd name="connsiteY2" fmla="*/ 353933 h 707865"/>
              <a:gd name="connsiteX3" fmla="*/ 353933 w 707865"/>
              <a:gd name="connsiteY3" fmla="*/ 0 h 707865"/>
              <a:gd name="connsiteX4" fmla="*/ 707866 w 707865"/>
              <a:gd name="connsiteY4" fmla="*/ 353933 h 70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865" h="707865">
                <a:moveTo>
                  <a:pt x="707866" y="353933"/>
                </a:moveTo>
                <a:cubicBezTo>
                  <a:pt x="707866" y="549405"/>
                  <a:pt x="549404" y="707865"/>
                  <a:pt x="353933" y="707865"/>
                </a:cubicBezTo>
                <a:cubicBezTo>
                  <a:pt x="158461" y="707865"/>
                  <a:pt x="0" y="549404"/>
                  <a:pt x="0" y="353933"/>
                </a:cubicBezTo>
                <a:cubicBezTo>
                  <a:pt x="0" y="158461"/>
                  <a:pt x="158461" y="0"/>
                  <a:pt x="353933" y="0"/>
                </a:cubicBezTo>
                <a:cubicBezTo>
                  <a:pt x="549405" y="0"/>
                  <a:pt x="707866" y="158461"/>
                  <a:pt x="707866" y="35393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972CFEA4-06B8-08B4-AEEE-C9FF9282D4AC}"/>
              </a:ext>
            </a:extLst>
          </p:cNvPr>
          <p:cNvSpPr/>
          <p:nvPr userDrawn="1"/>
        </p:nvSpPr>
        <p:spPr>
          <a:xfrm>
            <a:off x="1851468" y="2242432"/>
            <a:ext cx="369571" cy="1433856"/>
          </a:xfrm>
          <a:custGeom>
            <a:avLst/>
            <a:gdLst>
              <a:gd name="connsiteX0" fmla="*/ 327934 w 369571"/>
              <a:gd name="connsiteY0" fmla="*/ 1406194 h 1433856"/>
              <a:gd name="connsiteX1" fmla="*/ 342497 w 369571"/>
              <a:gd name="connsiteY1" fmla="*/ 1243326 h 1433856"/>
              <a:gd name="connsiteX2" fmla="*/ 328096 w 369571"/>
              <a:gd name="connsiteY2" fmla="*/ 1228896 h 1433856"/>
              <a:gd name="connsiteX3" fmla="*/ 287624 w 369571"/>
              <a:gd name="connsiteY3" fmla="*/ 290664 h 1433856"/>
              <a:gd name="connsiteX4" fmla="*/ 148768 w 369571"/>
              <a:gd name="connsiteY4" fmla="*/ 28898 h 1433856"/>
              <a:gd name="connsiteX5" fmla="*/ -164 w 369571"/>
              <a:gd name="connsiteY5" fmla="*/ -124 h 1433856"/>
              <a:gd name="connsiteX6" fmla="*/ 34078 w 369571"/>
              <a:gd name="connsiteY6" fmla="*/ 430015 h 1433856"/>
              <a:gd name="connsiteX7" fmla="*/ 158998 w 369571"/>
              <a:gd name="connsiteY7" fmla="*/ 1248812 h 1433856"/>
              <a:gd name="connsiteX8" fmla="*/ 184144 w 369571"/>
              <a:gd name="connsiteY8" fmla="*/ 1411290 h 1433856"/>
              <a:gd name="connsiteX9" fmla="*/ 327934 w 369571"/>
              <a:gd name="connsiteY9" fmla="*/ 1406194 h 143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9571" h="1433856">
                <a:moveTo>
                  <a:pt x="327934" y="1406194"/>
                </a:moveTo>
                <a:cubicBezTo>
                  <a:pt x="376930" y="1365237"/>
                  <a:pt x="383445" y="1292323"/>
                  <a:pt x="342497" y="1243326"/>
                </a:cubicBezTo>
                <a:cubicBezTo>
                  <a:pt x="338135" y="1238106"/>
                  <a:pt x="333315" y="1233277"/>
                  <a:pt x="328096" y="1228896"/>
                </a:cubicBezTo>
                <a:lnTo>
                  <a:pt x="287624" y="290664"/>
                </a:lnTo>
                <a:lnTo>
                  <a:pt x="148768" y="28898"/>
                </a:lnTo>
                <a:lnTo>
                  <a:pt x="-164" y="-124"/>
                </a:lnTo>
                <a:lnTo>
                  <a:pt x="34078" y="430015"/>
                </a:lnTo>
                <a:lnTo>
                  <a:pt x="158998" y="1248812"/>
                </a:lnTo>
                <a:cubicBezTo>
                  <a:pt x="121079" y="1300628"/>
                  <a:pt x="132338" y="1373362"/>
                  <a:pt x="184144" y="1411290"/>
                </a:cubicBezTo>
                <a:cubicBezTo>
                  <a:pt x="227493" y="1443018"/>
                  <a:pt x="286938" y="1440913"/>
                  <a:pt x="327934" y="140619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38F5ACB9-C1BF-120E-A8BC-E5C79146D6CA}"/>
              </a:ext>
            </a:extLst>
          </p:cNvPr>
          <p:cNvSpPr/>
          <p:nvPr userDrawn="1"/>
        </p:nvSpPr>
        <p:spPr>
          <a:xfrm>
            <a:off x="1246334" y="950984"/>
            <a:ext cx="593980" cy="593980"/>
          </a:xfrm>
          <a:custGeom>
            <a:avLst/>
            <a:gdLst>
              <a:gd name="connsiteX0" fmla="*/ 593981 w 593980"/>
              <a:gd name="connsiteY0" fmla="*/ 296991 h 593980"/>
              <a:gd name="connsiteX1" fmla="*/ 296990 w 593980"/>
              <a:gd name="connsiteY1" fmla="*/ 593981 h 593980"/>
              <a:gd name="connsiteX2" fmla="*/ 0 w 593980"/>
              <a:gd name="connsiteY2" fmla="*/ 296991 h 593980"/>
              <a:gd name="connsiteX3" fmla="*/ 296990 w 593980"/>
              <a:gd name="connsiteY3" fmla="*/ 0 h 593980"/>
              <a:gd name="connsiteX4" fmla="*/ 593981 w 593980"/>
              <a:gd name="connsiteY4" fmla="*/ 296991 h 59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80" h="593980">
                <a:moveTo>
                  <a:pt x="593981" y="296991"/>
                </a:moveTo>
                <a:cubicBezTo>
                  <a:pt x="593981" y="461014"/>
                  <a:pt x="461014" y="593981"/>
                  <a:pt x="296990" y="593981"/>
                </a:cubicBezTo>
                <a:cubicBezTo>
                  <a:pt x="132967" y="593981"/>
                  <a:pt x="0" y="461014"/>
                  <a:pt x="0" y="296991"/>
                </a:cubicBezTo>
                <a:cubicBezTo>
                  <a:pt x="0" y="132967"/>
                  <a:pt x="132967" y="0"/>
                  <a:pt x="296990" y="0"/>
                </a:cubicBezTo>
                <a:cubicBezTo>
                  <a:pt x="461014" y="0"/>
                  <a:pt x="593981" y="132967"/>
                  <a:pt x="593981" y="296991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84134C62-FBF2-5E19-A5DD-57955CE246C2}"/>
              </a:ext>
            </a:extLst>
          </p:cNvPr>
          <p:cNvSpPr/>
          <p:nvPr userDrawn="1"/>
        </p:nvSpPr>
        <p:spPr>
          <a:xfrm>
            <a:off x="887204" y="1605434"/>
            <a:ext cx="1175480" cy="2026412"/>
          </a:xfrm>
          <a:custGeom>
            <a:avLst/>
            <a:gdLst>
              <a:gd name="connsiteX0" fmla="*/ 696818 w 1175480"/>
              <a:gd name="connsiteY0" fmla="*/ 2026276 h 2026412"/>
              <a:gd name="connsiteX1" fmla="*/ 7570 w 1175480"/>
              <a:gd name="connsiteY1" fmla="*/ 1876762 h 2026412"/>
              <a:gd name="connsiteX2" fmla="*/ 4084 w 1175480"/>
              <a:gd name="connsiteY2" fmla="*/ 1874971 h 2026412"/>
              <a:gd name="connsiteX3" fmla="*/ 5160 w 1175480"/>
              <a:gd name="connsiteY3" fmla="*/ 1871218 h 2026412"/>
              <a:gd name="connsiteX4" fmla="*/ 7608 w 1175480"/>
              <a:gd name="connsiteY4" fmla="*/ 1763643 h 2026412"/>
              <a:gd name="connsiteX5" fmla="*/ -69 w 1175480"/>
              <a:gd name="connsiteY5" fmla="*/ 1754585 h 2026412"/>
              <a:gd name="connsiteX6" fmla="*/ 16562 w 1175480"/>
              <a:gd name="connsiteY6" fmla="*/ 1731048 h 2026412"/>
              <a:gd name="connsiteX7" fmla="*/ 47737 w 1175480"/>
              <a:gd name="connsiteY7" fmla="*/ 1648009 h 2026412"/>
              <a:gd name="connsiteX8" fmla="*/ 103935 w 1175480"/>
              <a:gd name="connsiteY8" fmla="*/ 1193305 h 2026412"/>
              <a:gd name="connsiteX9" fmla="*/ 70083 w 1175480"/>
              <a:gd name="connsiteY9" fmla="*/ 617719 h 2026412"/>
              <a:gd name="connsiteX10" fmla="*/ 424137 w 1175480"/>
              <a:gd name="connsiteY10" fmla="*/ 128400 h 2026412"/>
              <a:gd name="connsiteX11" fmla="*/ 424889 w 1175480"/>
              <a:gd name="connsiteY11" fmla="*/ 128200 h 2026412"/>
              <a:gd name="connsiteX12" fmla="*/ 425670 w 1175480"/>
              <a:gd name="connsiteY12" fmla="*/ 128257 h 2026412"/>
              <a:gd name="connsiteX13" fmla="*/ 457169 w 1175480"/>
              <a:gd name="connsiteY13" fmla="*/ 64135 h 2026412"/>
              <a:gd name="connsiteX14" fmla="*/ 493564 w 1175480"/>
              <a:gd name="connsiteY14" fmla="*/ -92 h 2026412"/>
              <a:gd name="connsiteX15" fmla="*/ 733908 w 1175480"/>
              <a:gd name="connsiteY15" fmla="*/ 15196 h 2026412"/>
              <a:gd name="connsiteX16" fmla="*/ 848656 w 1175480"/>
              <a:gd name="connsiteY16" fmla="*/ 156394 h 2026412"/>
              <a:gd name="connsiteX17" fmla="*/ 1108698 w 1175480"/>
              <a:gd name="connsiteY17" fmla="*/ 777138 h 2026412"/>
              <a:gd name="connsiteX18" fmla="*/ 1060911 w 1175480"/>
              <a:gd name="connsiteY18" fmla="*/ 982631 h 2026412"/>
              <a:gd name="connsiteX19" fmla="*/ 1018687 w 1175480"/>
              <a:gd name="connsiteY19" fmla="*/ 1081367 h 2026412"/>
              <a:gd name="connsiteX20" fmla="*/ 1032593 w 1175480"/>
              <a:gd name="connsiteY20" fmla="*/ 1276153 h 2026412"/>
              <a:gd name="connsiteX21" fmla="*/ 1075599 w 1175480"/>
              <a:gd name="connsiteY21" fmla="*/ 1460872 h 2026412"/>
              <a:gd name="connsiteX22" fmla="*/ 1090391 w 1175480"/>
              <a:gd name="connsiteY22" fmla="*/ 1617520 h 2026412"/>
              <a:gd name="connsiteX23" fmla="*/ 1117833 w 1175480"/>
              <a:gd name="connsiteY23" fmla="*/ 1759404 h 2026412"/>
              <a:gd name="connsiteX24" fmla="*/ 1175316 w 1175480"/>
              <a:gd name="connsiteY24" fmla="*/ 1946218 h 2026412"/>
              <a:gd name="connsiteX25" fmla="*/ 1170982 w 1175480"/>
              <a:gd name="connsiteY25" fmla="*/ 1947732 h 2026412"/>
              <a:gd name="connsiteX26" fmla="*/ 696818 w 1175480"/>
              <a:gd name="connsiteY26" fmla="*/ 2026276 h 202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75480" h="2026412">
                <a:moveTo>
                  <a:pt x="696818" y="2026276"/>
                </a:moveTo>
                <a:cubicBezTo>
                  <a:pt x="305293" y="2026285"/>
                  <a:pt x="11590" y="1878819"/>
                  <a:pt x="7570" y="1876762"/>
                </a:cubicBezTo>
                <a:lnTo>
                  <a:pt x="4084" y="1874971"/>
                </a:lnTo>
                <a:lnTo>
                  <a:pt x="5160" y="1871218"/>
                </a:lnTo>
                <a:cubicBezTo>
                  <a:pt x="15666" y="1834404"/>
                  <a:pt x="25629" y="1772654"/>
                  <a:pt x="7608" y="1763643"/>
                </a:cubicBezTo>
                <a:cubicBezTo>
                  <a:pt x="3665" y="1762138"/>
                  <a:pt x="769" y="1758718"/>
                  <a:pt x="-69" y="1754585"/>
                </a:cubicBezTo>
                <a:cubicBezTo>
                  <a:pt x="-1098" y="1747184"/>
                  <a:pt x="6303" y="1740421"/>
                  <a:pt x="16562" y="1731048"/>
                </a:cubicBezTo>
                <a:cubicBezTo>
                  <a:pt x="36469" y="1712875"/>
                  <a:pt x="63729" y="1687976"/>
                  <a:pt x="47737" y="1648009"/>
                </a:cubicBezTo>
                <a:cubicBezTo>
                  <a:pt x="19553" y="1577543"/>
                  <a:pt x="98810" y="1216451"/>
                  <a:pt x="103935" y="1193305"/>
                </a:cubicBezTo>
                <a:lnTo>
                  <a:pt x="70083" y="617719"/>
                </a:lnTo>
                <a:cubicBezTo>
                  <a:pt x="57367" y="391366"/>
                  <a:pt x="205157" y="187112"/>
                  <a:pt x="424137" y="128400"/>
                </a:cubicBezTo>
                <a:lnTo>
                  <a:pt x="424889" y="128200"/>
                </a:lnTo>
                <a:lnTo>
                  <a:pt x="425670" y="128257"/>
                </a:lnTo>
                <a:cubicBezTo>
                  <a:pt x="436671" y="128867"/>
                  <a:pt x="448330" y="91491"/>
                  <a:pt x="457169" y="64135"/>
                </a:cubicBezTo>
                <a:cubicBezTo>
                  <a:pt x="470228" y="23692"/>
                  <a:pt x="478858" y="-1149"/>
                  <a:pt x="493564" y="-92"/>
                </a:cubicBezTo>
                <a:cubicBezTo>
                  <a:pt x="607454" y="7252"/>
                  <a:pt x="683340" y="12052"/>
                  <a:pt x="733908" y="15196"/>
                </a:cubicBezTo>
                <a:cubicBezTo>
                  <a:pt x="829787" y="21149"/>
                  <a:pt x="846589" y="137773"/>
                  <a:pt x="848656" y="156394"/>
                </a:cubicBezTo>
                <a:cubicBezTo>
                  <a:pt x="1060349" y="285391"/>
                  <a:pt x="1165239" y="535775"/>
                  <a:pt x="1108698" y="777138"/>
                </a:cubicBezTo>
                <a:lnTo>
                  <a:pt x="1060911" y="982631"/>
                </a:lnTo>
                <a:lnTo>
                  <a:pt x="1018687" y="1081367"/>
                </a:lnTo>
                <a:lnTo>
                  <a:pt x="1032593" y="1276153"/>
                </a:lnTo>
                <a:cubicBezTo>
                  <a:pt x="1098097" y="1330617"/>
                  <a:pt x="1079333" y="1442041"/>
                  <a:pt x="1075599" y="1460872"/>
                </a:cubicBezTo>
                <a:cubicBezTo>
                  <a:pt x="1138016" y="1525442"/>
                  <a:pt x="1099688" y="1601432"/>
                  <a:pt x="1090391" y="1617520"/>
                </a:cubicBezTo>
                <a:cubicBezTo>
                  <a:pt x="1122843" y="1657172"/>
                  <a:pt x="1133158" y="1710503"/>
                  <a:pt x="1117833" y="1759404"/>
                </a:cubicBezTo>
                <a:lnTo>
                  <a:pt x="1175316" y="1946218"/>
                </a:lnTo>
                <a:lnTo>
                  <a:pt x="1170982" y="1947732"/>
                </a:lnTo>
                <a:cubicBezTo>
                  <a:pt x="1018468" y="2000387"/>
                  <a:pt x="858162" y="2026942"/>
                  <a:pt x="696818" y="202627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2B68AD70-7F10-A3DB-77A5-347A7899366F}"/>
              </a:ext>
            </a:extLst>
          </p:cNvPr>
          <p:cNvSpPr/>
          <p:nvPr userDrawn="1"/>
        </p:nvSpPr>
        <p:spPr>
          <a:xfrm>
            <a:off x="1644613" y="1899281"/>
            <a:ext cx="534609" cy="706634"/>
          </a:xfrm>
          <a:custGeom>
            <a:avLst/>
            <a:gdLst>
              <a:gd name="connsiteX0" fmla="*/ 186402 w 534609"/>
              <a:gd name="connsiteY0" fmla="*/ 706510 h 706634"/>
              <a:gd name="connsiteX1" fmla="*/ -164 w 534609"/>
              <a:gd name="connsiteY1" fmla="*/ 347732 h 706634"/>
              <a:gd name="connsiteX2" fmla="*/ 128842 w 534609"/>
              <a:gd name="connsiteY2" fmla="*/ 3737 h 706634"/>
              <a:gd name="connsiteX3" fmla="*/ 131566 w 534609"/>
              <a:gd name="connsiteY3" fmla="*/ 3289 h 706634"/>
              <a:gd name="connsiteX4" fmla="*/ 389037 w 534609"/>
              <a:gd name="connsiteY4" fmla="*/ 121837 h 706634"/>
              <a:gd name="connsiteX5" fmla="*/ 476409 w 534609"/>
              <a:gd name="connsiteY5" fmla="*/ 346484 h 706634"/>
              <a:gd name="connsiteX6" fmla="*/ 532836 w 534609"/>
              <a:gd name="connsiteY6" fmla="*/ 614622 h 706634"/>
              <a:gd name="connsiteX7" fmla="*/ 534445 w 534609"/>
              <a:gd name="connsiteY7" fmla="*/ 619490 h 706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4609" h="706634">
                <a:moveTo>
                  <a:pt x="186402" y="706510"/>
                </a:moveTo>
                <a:lnTo>
                  <a:pt x="-164" y="347732"/>
                </a:lnTo>
                <a:lnTo>
                  <a:pt x="128842" y="3737"/>
                </a:lnTo>
                <a:lnTo>
                  <a:pt x="131566" y="3289"/>
                </a:lnTo>
                <a:cubicBezTo>
                  <a:pt x="233560" y="-13628"/>
                  <a:pt x="335573" y="33340"/>
                  <a:pt x="389037" y="121837"/>
                </a:cubicBezTo>
                <a:cubicBezTo>
                  <a:pt x="431090" y="191027"/>
                  <a:pt x="460665" y="267065"/>
                  <a:pt x="476409" y="346484"/>
                </a:cubicBezTo>
                <a:cubicBezTo>
                  <a:pt x="518177" y="569245"/>
                  <a:pt x="532693" y="614194"/>
                  <a:pt x="532836" y="614622"/>
                </a:cubicBezTo>
                <a:lnTo>
                  <a:pt x="534445" y="619490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52639207-2CC7-33B8-27AC-EA8914DC991E}"/>
              </a:ext>
            </a:extLst>
          </p:cNvPr>
          <p:cNvSpPr/>
          <p:nvPr userDrawn="1"/>
        </p:nvSpPr>
        <p:spPr>
          <a:xfrm>
            <a:off x="1649935" y="2952479"/>
            <a:ext cx="707865" cy="707865"/>
          </a:xfrm>
          <a:custGeom>
            <a:avLst/>
            <a:gdLst>
              <a:gd name="connsiteX0" fmla="*/ 707866 w 707865"/>
              <a:gd name="connsiteY0" fmla="*/ 353933 h 707865"/>
              <a:gd name="connsiteX1" fmla="*/ 353933 w 707865"/>
              <a:gd name="connsiteY1" fmla="*/ 707866 h 707865"/>
              <a:gd name="connsiteX2" fmla="*/ 0 w 707865"/>
              <a:gd name="connsiteY2" fmla="*/ 353933 h 707865"/>
              <a:gd name="connsiteX3" fmla="*/ 353933 w 707865"/>
              <a:gd name="connsiteY3" fmla="*/ 0 h 707865"/>
              <a:gd name="connsiteX4" fmla="*/ 707866 w 707865"/>
              <a:gd name="connsiteY4" fmla="*/ 353933 h 70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865" h="707865">
                <a:moveTo>
                  <a:pt x="707866" y="353933"/>
                </a:moveTo>
                <a:cubicBezTo>
                  <a:pt x="707866" y="549405"/>
                  <a:pt x="549404" y="707866"/>
                  <a:pt x="353933" y="707866"/>
                </a:cubicBezTo>
                <a:cubicBezTo>
                  <a:pt x="158461" y="707866"/>
                  <a:pt x="0" y="549404"/>
                  <a:pt x="0" y="353933"/>
                </a:cubicBezTo>
                <a:cubicBezTo>
                  <a:pt x="0" y="158461"/>
                  <a:pt x="158461" y="0"/>
                  <a:pt x="353933" y="0"/>
                </a:cubicBezTo>
                <a:cubicBezTo>
                  <a:pt x="549404" y="0"/>
                  <a:pt x="707866" y="158461"/>
                  <a:pt x="707866" y="35393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1C63A354-0C8E-FBB3-0F95-DAAAFF509518}"/>
              </a:ext>
            </a:extLst>
          </p:cNvPr>
          <p:cNvSpPr/>
          <p:nvPr userDrawn="1"/>
        </p:nvSpPr>
        <p:spPr>
          <a:xfrm>
            <a:off x="1287149" y="2246927"/>
            <a:ext cx="531365" cy="1433192"/>
          </a:xfrm>
          <a:custGeom>
            <a:avLst/>
            <a:gdLst>
              <a:gd name="connsiteX0" fmla="*/ 378292 w 531365"/>
              <a:gd name="connsiteY0" fmla="*/ 1427130 h 1433192"/>
              <a:gd name="connsiteX1" fmla="*/ 304064 w 531365"/>
              <a:gd name="connsiteY1" fmla="*/ 1281436 h 1433192"/>
              <a:gd name="connsiteX2" fmla="*/ 312046 w 531365"/>
              <a:gd name="connsiteY2" fmla="*/ 1262681 h 1433192"/>
              <a:gd name="connsiteX3" fmla="*/ -164 w 531365"/>
              <a:gd name="connsiteY3" fmla="*/ 376989 h 1433192"/>
              <a:gd name="connsiteX4" fmla="*/ 31096 w 531365"/>
              <a:gd name="connsiteY4" fmla="*/ 82324 h 1433192"/>
              <a:gd name="connsiteX5" fmla="*/ 158474 w 531365"/>
              <a:gd name="connsiteY5" fmla="*/ -124 h 1433192"/>
              <a:gd name="connsiteX6" fmla="*/ 287052 w 531365"/>
              <a:gd name="connsiteY6" fmla="*/ 411784 h 1433192"/>
              <a:gd name="connsiteX7" fmla="*/ 476381 w 531365"/>
              <a:gd name="connsiteY7" fmla="*/ 1218123 h 1433192"/>
              <a:gd name="connsiteX8" fmla="*/ 513623 w 531365"/>
              <a:gd name="connsiteY8" fmla="*/ 1378257 h 1433192"/>
              <a:gd name="connsiteX9" fmla="*/ 378292 w 531365"/>
              <a:gd name="connsiteY9" fmla="*/ 1427130 h 143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1365" h="1433192">
                <a:moveTo>
                  <a:pt x="378292" y="1427130"/>
                </a:moveTo>
                <a:cubicBezTo>
                  <a:pt x="317561" y="1407404"/>
                  <a:pt x="284328" y="1342167"/>
                  <a:pt x="304064" y="1281436"/>
                </a:cubicBezTo>
                <a:cubicBezTo>
                  <a:pt x="306169" y="1274959"/>
                  <a:pt x="308836" y="1268682"/>
                  <a:pt x="312046" y="1262681"/>
                </a:cubicBezTo>
                <a:lnTo>
                  <a:pt x="-164" y="376989"/>
                </a:lnTo>
                <a:lnTo>
                  <a:pt x="31096" y="82324"/>
                </a:lnTo>
                <a:lnTo>
                  <a:pt x="158474" y="-124"/>
                </a:lnTo>
                <a:lnTo>
                  <a:pt x="287052" y="411784"/>
                </a:lnTo>
                <a:lnTo>
                  <a:pt x="476381" y="1218123"/>
                </a:lnTo>
                <a:cubicBezTo>
                  <a:pt x="530883" y="1252061"/>
                  <a:pt x="547552" y="1323755"/>
                  <a:pt x="513623" y="1378257"/>
                </a:cubicBezTo>
                <a:cubicBezTo>
                  <a:pt x="485220" y="1423854"/>
                  <a:pt x="429280" y="1444066"/>
                  <a:pt x="378292" y="142713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12CCB479-5E37-9645-F82A-0B2BAE4968C9}"/>
              </a:ext>
            </a:extLst>
          </p:cNvPr>
          <p:cNvSpPr/>
          <p:nvPr userDrawn="1"/>
        </p:nvSpPr>
        <p:spPr>
          <a:xfrm>
            <a:off x="1118919" y="1905151"/>
            <a:ext cx="466724" cy="696896"/>
          </a:xfrm>
          <a:custGeom>
            <a:avLst/>
            <a:gdLst>
              <a:gd name="connsiteX0" fmla="*/ 0 w 466724"/>
              <a:gd name="connsiteY0" fmla="*/ 114300 h 696896"/>
              <a:gd name="connsiteX1" fmla="*/ 295275 w 466724"/>
              <a:gd name="connsiteY1" fmla="*/ 0 h 696896"/>
              <a:gd name="connsiteX2" fmla="*/ 466725 w 466724"/>
              <a:gd name="connsiteY2" fmla="*/ 571500 h 696896"/>
              <a:gd name="connsiteX3" fmla="*/ 70990 w 466724"/>
              <a:gd name="connsiteY3" fmla="*/ 696897 h 696896"/>
              <a:gd name="connsiteX4" fmla="*/ 0 w 466724"/>
              <a:gd name="connsiteY4" fmla="*/ 114300 h 696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724" h="696896">
                <a:moveTo>
                  <a:pt x="0" y="114300"/>
                </a:moveTo>
                <a:lnTo>
                  <a:pt x="295275" y="0"/>
                </a:lnTo>
                <a:lnTo>
                  <a:pt x="466725" y="571500"/>
                </a:lnTo>
                <a:lnTo>
                  <a:pt x="70990" y="696897"/>
                </a:lnTo>
                <a:lnTo>
                  <a:pt x="0" y="114300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F3308A14-C617-6F1F-A6E5-E17515D54C76}"/>
              </a:ext>
            </a:extLst>
          </p:cNvPr>
          <p:cNvSpPr/>
          <p:nvPr userDrawn="1"/>
        </p:nvSpPr>
        <p:spPr>
          <a:xfrm>
            <a:off x="1172421" y="787045"/>
            <a:ext cx="763324" cy="647609"/>
          </a:xfrm>
          <a:custGeom>
            <a:avLst/>
            <a:gdLst>
              <a:gd name="connsiteX0" fmla="*/ 118917 w 763324"/>
              <a:gd name="connsiteY0" fmla="*/ 647485 h 647609"/>
              <a:gd name="connsiteX1" fmla="*/ 108134 w 763324"/>
              <a:gd name="connsiteY1" fmla="*/ 645742 h 647609"/>
              <a:gd name="connsiteX2" fmla="*/ 75540 w 763324"/>
              <a:gd name="connsiteY2" fmla="*/ 616776 h 647609"/>
              <a:gd name="connsiteX3" fmla="*/ 7 w 763324"/>
              <a:gd name="connsiteY3" fmla="*/ 316758 h 647609"/>
              <a:gd name="connsiteX4" fmla="*/ 43526 w 763324"/>
              <a:gd name="connsiteY4" fmla="*/ 144641 h 647609"/>
              <a:gd name="connsiteX5" fmla="*/ 194384 w 763324"/>
              <a:gd name="connsiteY5" fmla="*/ 82243 h 647609"/>
              <a:gd name="connsiteX6" fmla="*/ 225635 w 763324"/>
              <a:gd name="connsiteY6" fmla="*/ 24417 h 647609"/>
              <a:gd name="connsiteX7" fmla="*/ 297311 w 763324"/>
              <a:gd name="connsiteY7" fmla="*/ 6310 h 647609"/>
              <a:gd name="connsiteX8" fmla="*/ 476590 w 763324"/>
              <a:gd name="connsiteY8" fmla="*/ 6386 h 647609"/>
              <a:gd name="connsiteX9" fmla="*/ 626485 w 763324"/>
              <a:gd name="connsiteY9" fmla="*/ 100874 h 647609"/>
              <a:gd name="connsiteX10" fmla="*/ 627066 w 763324"/>
              <a:gd name="connsiteY10" fmla="*/ 102360 h 647609"/>
              <a:gd name="connsiteX11" fmla="*/ 632848 w 763324"/>
              <a:gd name="connsiteY11" fmla="*/ 130430 h 647609"/>
              <a:gd name="connsiteX12" fmla="*/ 664328 w 763324"/>
              <a:gd name="connsiteY12" fmla="*/ 151175 h 647609"/>
              <a:gd name="connsiteX13" fmla="*/ 668347 w 763324"/>
              <a:gd name="connsiteY13" fmla="*/ 150013 h 647609"/>
              <a:gd name="connsiteX14" fmla="*/ 699504 w 763324"/>
              <a:gd name="connsiteY14" fmla="*/ 164129 h 647609"/>
              <a:gd name="connsiteX15" fmla="*/ 700799 w 763324"/>
              <a:gd name="connsiteY15" fmla="*/ 176121 h 647609"/>
              <a:gd name="connsiteX16" fmla="*/ 699189 w 763324"/>
              <a:gd name="connsiteY16" fmla="*/ 187285 h 647609"/>
              <a:gd name="connsiteX17" fmla="*/ 715992 w 763324"/>
              <a:gd name="connsiteY17" fmla="*/ 184141 h 647609"/>
              <a:gd name="connsiteX18" fmla="*/ 744224 w 763324"/>
              <a:gd name="connsiteY18" fmla="*/ 203496 h 647609"/>
              <a:gd name="connsiteX19" fmla="*/ 743138 w 763324"/>
              <a:gd name="connsiteY19" fmla="*/ 216317 h 647609"/>
              <a:gd name="connsiteX20" fmla="*/ 738385 w 763324"/>
              <a:gd name="connsiteY20" fmla="*/ 229156 h 647609"/>
              <a:gd name="connsiteX21" fmla="*/ 756892 w 763324"/>
              <a:gd name="connsiteY21" fmla="*/ 237300 h 647609"/>
              <a:gd name="connsiteX22" fmla="*/ 760064 w 763324"/>
              <a:gd name="connsiteY22" fmla="*/ 264866 h 647609"/>
              <a:gd name="connsiteX23" fmla="*/ 682635 w 763324"/>
              <a:gd name="connsiteY23" fmla="*/ 342780 h 647609"/>
              <a:gd name="connsiteX24" fmla="*/ 626047 w 763324"/>
              <a:gd name="connsiteY24" fmla="*/ 365031 h 647609"/>
              <a:gd name="connsiteX25" fmla="*/ 231769 w 763324"/>
              <a:gd name="connsiteY25" fmla="*/ 376889 h 647609"/>
              <a:gd name="connsiteX26" fmla="*/ 240580 w 763324"/>
              <a:gd name="connsiteY26" fmla="*/ 456699 h 647609"/>
              <a:gd name="connsiteX27" fmla="*/ 190231 w 763324"/>
              <a:gd name="connsiteY27" fmla="*/ 527451 h 647609"/>
              <a:gd name="connsiteX28" fmla="*/ 171838 w 763324"/>
              <a:gd name="connsiteY28" fmla="*/ 531889 h 647609"/>
              <a:gd name="connsiteX29" fmla="*/ 154264 w 763324"/>
              <a:gd name="connsiteY29" fmla="*/ 536157 h 647609"/>
              <a:gd name="connsiteX30" fmla="*/ 123736 w 763324"/>
              <a:gd name="connsiteY30" fmla="*/ 602136 h 647609"/>
              <a:gd name="connsiteX31" fmla="*/ 139215 w 763324"/>
              <a:gd name="connsiteY31" fmla="*/ 624015 h 647609"/>
              <a:gd name="connsiteX32" fmla="*/ 152226 w 763324"/>
              <a:gd name="connsiteY32" fmla="*/ 610461 h 647609"/>
              <a:gd name="connsiteX33" fmla="*/ 147997 w 763324"/>
              <a:gd name="connsiteY33" fmla="*/ 627702 h 647609"/>
              <a:gd name="connsiteX34" fmla="*/ 135386 w 763324"/>
              <a:gd name="connsiteY34" fmla="*/ 643408 h 647609"/>
              <a:gd name="connsiteX35" fmla="*/ 118917 w 763324"/>
              <a:gd name="connsiteY35" fmla="*/ 647485 h 64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3324" h="647609">
                <a:moveTo>
                  <a:pt x="118917" y="647485"/>
                </a:moveTo>
                <a:cubicBezTo>
                  <a:pt x="115250" y="647494"/>
                  <a:pt x="111602" y="646913"/>
                  <a:pt x="108134" y="645742"/>
                </a:cubicBezTo>
                <a:cubicBezTo>
                  <a:pt x="94485" y="639760"/>
                  <a:pt x="83074" y="629626"/>
                  <a:pt x="75540" y="616776"/>
                </a:cubicBezTo>
                <a:cubicBezTo>
                  <a:pt x="22895" y="541062"/>
                  <a:pt x="-2518" y="440126"/>
                  <a:pt x="7" y="316758"/>
                </a:cubicBezTo>
                <a:cubicBezTo>
                  <a:pt x="1064" y="264570"/>
                  <a:pt x="6969" y="197838"/>
                  <a:pt x="43526" y="144641"/>
                </a:cubicBezTo>
                <a:cubicBezTo>
                  <a:pt x="74264" y="99921"/>
                  <a:pt x="136443" y="64422"/>
                  <a:pt x="194384" y="82243"/>
                </a:cubicBezTo>
                <a:cubicBezTo>
                  <a:pt x="191221" y="58973"/>
                  <a:pt x="206956" y="35856"/>
                  <a:pt x="225635" y="24417"/>
                </a:cubicBezTo>
                <a:cubicBezTo>
                  <a:pt x="247581" y="10977"/>
                  <a:pt x="274003" y="8500"/>
                  <a:pt x="297311" y="6310"/>
                </a:cubicBezTo>
                <a:cubicBezTo>
                  <a:pt x="356166" y="795"/>
                  <a:pt x="417002" y="-4911"/>
                  <a:pt x="476590" y="6386"/>
                </a:cubicBezTo>
                <a:cubicBezTo>
                  <a:pt x="543408" y="19054"/>
                  <a:pt x="598043" y="53496"/>
                  <a:pt x="626485" y="100874"/>
                </a:cubicBezTo>
                <a:lnTo>
                  <a:pt x="627066" y="102360"/>
                </a:lnTo>
                <a:lnTo>
                  <a:pt x="632848" y="130430"/>
                </a:lnTo>
                <a:cubicBezTo>
                  <a:pt x="635810" y="144851"/>
                  <a:pt x="649907" y="154138"/>
                  <a:pt x="664328" y="151175"/>
                </a:cubicBezTo>
                <a:cubicBezTo>
                  <a:pt x="665700" y="150889"/>
                  <a:pt x="667042" y="150499"/>
                  <a:pt x="668347" y="150013"/>
                </a:cubicBezTo>
                <a:cubicBezTo>
                  <a:pt x="680844" y="145308"/>
                  <a:pt x="694798" y="151623"/>
                  <a:pt x="699504" y="164129"/>
                </a:cubicBezTo>
                <a:cubicBezTo>
                  <a:pt x="700942" y="167949"/>
                  <a:pt x="701390" y="172073"/>
                  <a:pt x="700799" y="176121"/>
                </a:cubicBezTo>
                <a:lnTo>
                  <a:pt x="699189" y="187285"/>
                </a:lnTo>
                <a:lnTo>
                  <a:pt x="715992" y="184141"/>
                </a:lnTo>
                <a:cubicBezTo>
                  <a:pt x="729136" y="181693"/>
                  <a:pt x="741766" y="190361"/>
                  <a:pt x="744224" y="203496"/>
                </a:cubicBezTo>
                <a:cubicBezTo>
                  <a:pt x="745024" y="207792"/>
                  <a:pt x="744643" y="212221"/>
                  <a:pt x="743138" y="216317"/>
                </a:cubicBezTo>
                <a:lnTo>
                  <a:pt x="738385" y="229156"/>
                </a:lnTo>
                <a:cubicBezTo>
                  <a:pt x="745414" y="229204"/>
                  <a:pt x="752110" y="232147"/>
                  <a:pt x="756892" y="237300"/>
                </a:cubicBezTo>
                <a:cubicBezTo>
                  <a:pt x="763874" y="244806"/>
                  <a:pt x="765159" y="255979"/>
                  <a:pt x="760064" y="264866"/>
                </a:cubicBezTo>
                <a:cubicBezTo>
                  <a:pt x="741280" y="296993"/>
                  <a:pt x="714639" y="323797"/>
                  <a:pt x="682635" y="342780"/>
                </a:cubicBezTo>
                <a:cubicBezTo>
                  <a:pt x="665137" y="353296"/>
                  <a:pt x="646011" y="360821"/>
                  <a:pt x="626047" y="365031"/>
                </a:cubicBezTo>
                <a:cubicBezTo>
                  <a:pt x="496440" y="392996"/>
                  <a:pt x="362814" y="397016"/>
                  <a:pt x="231769" y="376889"/>
                </a:cubicBezTo>
                <a:cubicBezTo>
                  <a:pt x="239522" y="402730"/>
                  <a:pt x="242513" y="429782"/>
                  <a:pt x="240580" y="456699"/>
                </a:cubicBezTo>
                <a:cubicBezTo>
                  <a:pt x="236379" y="490351"/>
                  <a:pt x="216624" y="518126"/>
                  <a:pt x="190231" y="527451"/>
                </a:cubicBezTo>
                <a:cubicBezTo>
                  <a:pt x="184220" y="529404"/>
                  <a:pt x="178077" y="530889"/>
                  <a:pt x="171838" y="531889"/>
                </a:cubicBezTo>
                <a:cubicBezTo>
                  <a:pt x="165865" y="532823"/>
                  <a:pt x="159989" y="534252"/>
                  <a:pt x="154264" y="536157"/>
                </a:cubicBezTo>
                <a:cubicBezTo>
                  <a:pt x="127613" y="545949"/>
                  <a:pt x="113945" y="575486"/>
                  <a:pt x="123736" y="602136"/>
                </a:cubicBezTo>
                <a:cubicBezTo>
                  <a:pt x="126870" y="610671"/>
                  <a:pt x="132214" y="618224"/>
                  <a:pt x="139215" y="624015"/>
                </a:cubicBezTo>
                <a:lnTo>
                  <a:pt x="152226" y="610461"/>
                </a:lnTo>
                <a:lnTo>
                  <a:pt x="147997" y="627702"/>
                </a:lnTo>
                <a:cubicBezTo>
                  <a:pt x="146216" y="634483"/>
                  <a:pt x="141625" y="640198"/>
                  <a:pt x="135386" y="643408"/>
                </a:cubicBezTo>
                <a:cubicBezTo>
                  <a:pt x="130318" y="646104"/>
                  <a:pt x="124660" y="647514"/>
                  <a:pt x="118917" y="647485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0BC7CEF9-793A-544C-98B4-2AE5AF07AC56}"/>
              </a:ext>
            </a:extLst>
          </p:cNvPr>
          <p:cNvSpPr/>
          <p:nvPr userDrawn="1"/>
        </p:nvSpPr>
        <p:spPr>
          <a:xfrm>
            <a:off x="-3037" y="6507498"/>
            <a:ext cx="2692431" cy="22669"/>
          </a:xfrm>
          <a:custGeom>
            <a:avLst/>
            <a:gdLst>
              <a:gd name="connsiteX0" fmla="*/ 2692267 w 2692431"/>
              <a:gd name="connsiteY0" fmla="*/ 11210 h 22669"/>
              <a:gd name="connsiteX1" fmla="*/ 2681000 w 2692431"/>
              <a:gd name="connsiteY1" fmla="*/ 22545 h 22669"/>
              <a:gd name="connsiteX2" fmla="*/ 2680933 w 2692431"/>
              <a:gd name="connsiteY2" fmla="*/ 22545 h 22669"/>
              <a:gd name="connsiteX3" fmla="*/ 11170 w 2692431"/>
              <a:gd name="connsiteY3" fmla="*/ 22545 h 22669"/>
              <a:gd name="connsiteX4" fmla="*/ -164 w 2692431"/>
              <a:gd name="connsiteY4" fmla="*/ 11210 h 22669"/>
              <a:gd name="connsiteX5" fmla="*/ 11170 w 2692431"/>
              <a:gd name="connsiteY5" fmla="*/ -124 h 22669"/>
              <a:gd name="connsiteX6" fmla="*/ 2680933 w 2692431"/>
              <a:gd name="connsiteY6" fmla="*/ -124 h 22669"/>
              <a:gd name="connsiteX7" fmla="*/ 2692267 w 2692431"/>
              <a:gd name="connsiteY7" fmla="*/ 11144 h 22669"/>
              <a:gd name="connsiteX8" fmla="*/ 2692267 w 2692431"/>
              <a:gd name="connsiteY8" fmla="*/ 11210 h 22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2431" h="22669">
                <a:moveTo>
                  <a:pt x="2692267" y="11210"/>
                </a:moveTo>
                <a:cubicBezTo>
                  <a:pt x="2692287" y="17449"/>
                  <a:pt x="2687238" y="22526"/>
                  <a:pt x="2681000" y="22545"/>
                </a:cubicBezTo>
                <a:cubicBezTo>
                  <a:pt x="2680980" y="22545"/>
                  <a:pt x="2680952" y="22545"/>
                  <a:pt x="2680933" y="22545"/>
                </a:cubicBezTo>
                <a:lnTo>
                  <a:pt x="11170" y="22545"/>
                </a:lnTo>
                <a:cubicBezTo>
                  <a:pt x="4912" y="22545"/>
                  <a:pt x="-164" y="17468"/>
                  <a:pt x="-164" y="11210"/>
                </a:cubicBezTo>
                <a:cubicBezTo>
                  <a:pt x="-164" y="4952"/>
                  <a:pt x="4912" y="-124"/>
                  <a:pt x="11170" y="-124"/>
                </a:cubicBezTo>
                <a:lnTo>
                  <a:pt x="2680933" y="-124"/>
                </a:lnTo>
                <a:cubicBezTo>
                  <a:pt x="2687172" y="-144"/>
                  <a:pt x="2692249" y="4905"/>
                  <a:pt x="2692267" y="11144"/>
                </a:cubicBezTo>
                <a:cubicBezTo>
                  <a:pt x="2692267" y="11163"/>
                  <a:pt x="2692267" y="11191"/>
                  <a:pt x="2692267" y="1121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309511B7-EEA7-13D6-B483-6B519841E5D7}"/>
              </a:ext>
            </a:extLst>
          </p:cNvPr>
          <p:cNvSpPr/>
          <p:nvPr userDrawn="1"/>
        </p:nvSpPr>
        <p:spPr>
          <a:xfrm>
            <a:off x="3426360" y="657434"/>
            <a:ext cx="5251240" cy="19345"/>
          </a:xfrm>
          <a:custGeom>
            <a:avLst/>
            <a:gdLst>
              <a:gd name="connsiteX0" fmla="*/ 5241645 w 5251240"/>
              <a:gd name="connsiteY0" fmla="*/ 19221 h 19345"/>
              <a:gd name="connsiteX1" fmla="*/ 9296 w 5251240"/>
              <a:gd name="connsiteY1" fmla="*/ 19221 h 19345"/>
              <a:gd name="connsiteX2" fmla="*/ -162 w 5251240"/>
              <a:gd name="connsiteY2" fmla="*/ 9334 h 19345"/>
              <a:gd name="connsiteX3" fmla="*/ 9296 w 5251240"/>
              <a:gd name="connsiteY3" fmla="*/ -124 h 19345"/>
              <a:gd name="connsiteX4" fmla="*/ 5241645 w 5251240"/>
              <a:gd name="connsiteY4" fmla="*/ -124 h 19345"/>
              <a:gd name="connsiteX5" fmla="*/ 5251075 w 5251240"/>
              <a:gd name="connsiteY5" fmla="*/ 9762 h 19345"/>
              <a:gd name="connsiteX6" fmla="*/ 5241645 w 5251240"/>
              <a:gd name="connsiteY6" fmla="*/ 19221 h 1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51240" h="19345">
                <a:moveTo>
                  <a:pt x="5241645" y="19221"/>
                </a:moveTo>
                <a:lnTo>
                  <a:pt x="9296" y="19221"/>
                </a:lnTo>
                <a:cubicBezTo>
                  <a:pt x="3962" y="19097"/>
                  <a:pt x="-276" y="14668"/>
                  <a:pt x="-162" y="9334"/>
                </a:cubicBezTo>
                <a:cubicBezTo>
                  <a:pt x="-38" y="4152"/>
                  <a:pt x="4124" y="-10"/>
                  <a:pt x="9296" y="-124"/>
                </a:cubicBezTo>
                <a:lnTo>
                  <a:pt x="5241645" y="-124"/>
                </a:lnTo>
                <a:cubicBezTo>
                  <a:pt x="5246980" y="-10"/>
                  <a:pt x="5251170" y="4419"/>
                  <a:pt x="5251075" y="9762"/>
                </a:cubicBezTo>
                <a:cubicBezTo>
                  <a:pt x="5250980" y="14935"/>
                  <a:pt x="5246789" y="19097"/>
                  <a:pt x="5241645" y="19221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A4C32C76-4F00-7E1B-65F5-3CADD3F678DE}"/>
              </a:ext>
            </a:extLst>
          </p:cNvPr>
          <p:cNvSpPr/>
          <p:nvPr userDrawn="1"/>
        </p:nvSpPr>
        <p:spPr>
          <a:xfrm>
            <a:off x="3544688" y="328612"/>
            <a:ext cx="208126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418B4A32-35BC-FB3D-5FAC-F29C6E0BE4E5}"/>
              </a:ext>
            </a:extLst>
          </p:cNvPr>
          <p:cNvSpPr/>
          <p:nvPr userDrawn="1"/>
        </p:nvSpPr>
        <p:spPr>
          <a:xfrm>
            <a:off x="3904181" y="328612"/>
            <a:ext cx="208126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53B5FF9A-D3F5-72D9-53DE-813FA27C8DCE}"/>
              </a:ext>
            </a:extLst>
          </p:cNvPr>
          <p:cNvSpPr/>
          <p:nvPr userDrawn="1"/>
        </p:nvSpPr>
        <p:spPr>
          <a:xfrm>
            <a:off x="4263674" y="328612"/>
            <a:ext cx="208126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3C98465D-E8E9-ADDE-DF27-9FDBBBE04351}"/>
              </a:ext>
            </a:extLst>
          </p:cNvPr>
          <p:cNvSpPr/>
          <p:nvPr userDrawn="1"/>
        </p:nvSpPr>
        <p:spPr>
          <a:xfrm>
            <a:off x="8178389" y="354996"/>
            <a:ext cx="293282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39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29994"/>
                  <a:pt x="284543" y="38338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1C968A8E-3FBA-2D5E-3B5F-162E563F5679}"/>
              </a:ext>
            </a:extLst>
          </p:cNvPr>
          <p:cNvSpPr/>
          <p:nvPr userDrawn="1"/>
        </p:nvSpPr>
        <p:spPr>
          <a:xfrm>
            <a:off x="8178389" y="427529"/>
            <a:ext cx="293282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8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5FBDE543-CA4A-1507-3DFD-56DDA83218F4}"/>
              </a:ext>
            </a:extLst>
          </p:cNvPr>
          <p:cNvSpPr/>
          <p:nvPr userDrawn="1"/>
        </p:nvSpPr>
        <p:spPr>
          <a:xfrm>
            <a:off x="8178389" y="500061"/>
            <a:ext cx="293282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7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5CE5FA40-CD10-29A0-28B6-3C23C0D5D0CA}"/>
              </a:ext>
            </a:extLst>
          </p:cNvPr>
          <p:cNvSpPr/>
          <p:nvPr userDrawn="1"/>
        </p:nvSpPr>
        <p:spPr>
          <a:xfrm>
            <a:off x="5388772" y="574535"/>
            <a:ext cx="275482" cy="275458"/>
          </a:xfrm>
          <a:custGeom>
            <a:avLst/>
            <a:gdLst>
              <a:gd name="connsiteX0" fmla="*/ 101398 w 275482"/>
              <a:gd name="connsiteY0" fmla="*/ 275322 h 275458"/>
              <a:gd name="connsiteX1" fmla="*/ 77854 w 275482"/>
              <a:gd name="connsiteY1" fmla="*/ 263546 h 275458"/>
              <a:gd name="connsiteX2" fmla="*/ 5666 w 275482"/>
              <a:gd name="connsiteY2" fmla="*/ 167294 h 275458"/>
              <a:gd name="connsiteX3" fmla="*/ 11479 w 275482"/>
              <a:gd name="connsiteY3" fmla="*/ 126077 h 275458"/>
              <a:gd name="connsiteX4" fmla="*/ 52696 w 275482"/>
              <a:gd name="connsiteY4" fmla="*/ 131891 h 275458"/>
              <a:gd name="connsiteX5" fmla="*/ 52760 w 275482"/>
              <a:gd name="connsiteY5" fmla="*/ 131976 h 275458"/>
              <a:gd name="connsiteX6" fmla="*/ 99987 w 275482"/>
              <a:gd name="connsiteY6" fmla="*/ 194941 h 275458"/>
              <a:gd name="connsiteX7" fmla="*/ 221286 w 275482"/>
              <a:gd name="connsiteY7" fmla="*/ 12995 h 275458"/>
              <a:gd name="connsiteX8" fmla="*/ 262097 w 275482"/>
              <a:gd name="connsiteY8" fmla="*/ 4795 h 275458"/>
              <a:gd name="connsiteX9" fmla="*/ 270297 w 275482"/>
              <a:gd name="connsiteY9" fmla="*/ 45606 h 275458"/>
              <a:gd name="connsiteX10" fmla="*/ 270267 w 275482"/>
              <a:gd name="connsiteY10" fmla="*/ 45650 h 275458"/>
              <a:gd name="connsiteX11" fmla="*/ 125891 w 275482"/>
              <a:gd name="connsiteY11" fmla="*/ 262215 h 275458"/>
              <a:gd name="connsiteX12" fmla="*/ 102217 w 275482"/>
              <a:gd name="connsiteY12" fmla="*/ 275313 h 275458"/>
              <a:gd name="connsiteX13" fmla="*/ 101398 w 275482"/>
              <a:gd name="connsiteY13" fmla="*/ 275322 h 275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5482" h="275458">
                <a:moveTo>
                  <a:pt x="101398" y="275322"/>
                </a:moveTo>
                <a:cubicBezTo>
                  <a:pt x="92134" y="275322"/>
                  <a:pt x="83410" y="270959"/>
                  <a:pt x="77854" y="263546"/>
                </a:cubicBezTo>
                <a:lnTo>
                  <a:pt x="5666" y="167294"/>
                </a:lnTo>
                <a:cubicBezTo>
                  <a:pt x="-4111" y="154306"/>
                  <a:pt x="-1508" y="135853"/>
                  <a:pt x="11479" y="126077"/>
                </a:cubicBezTo>
                <a:cubicBezTo>
                  <a:pt x="24466" y="116301"/>
                  <a:pt x="42920" y="118904"/>
                  <a:pt x="52696" y="131891"/>
                </a:cubicBezTo>
                <a:cubicBezTo>
                  <a:pt x="52717" y="131919"/>
                  <a:pt x="52739" y="131947"/>
                  <a:pt x="52760" y="131976"/>
                </a:cubicBezTo>
                <a:lnTo>
                  <a:pt x="99987" y="194941"/>
                </a:lnTo>
                <a:lnTo>
                  <a:pt x="221286" y="12995"/>
                </a:lnTo>
                <a:cubicBezTo>
                  <a:pt x="230291" y="-538"/>
                  <a:pt x="248563" y="-4210"/>
                  <a:pt x="262097" y="4795"/>
                </a:cubicBezTo>
                <a:cubicBezTo>
                  <a:pt x="275631" y="13800"/>
                  <a:pt x="279302" y="32071"/>
                  <a:pt x="270297" y="45606"/>
                </a:cubicBezTo>
                <a:cubicBezTo>
                  <a:pt x="270287" y="45620"/>
                  <a:pt x="270277" y="45635"/>
                  <a:pt x="270267" y="45650"/>
                </a:cubicBezTo>
                <a:lnTo>
                  <a:pt x="125891" y="262215"/>
                </a:lnTo>
                <a:cubicBezTo>
                  <a:pt x="120592" y="270162"/>
                  <a:pt x="111766" y="275045"/>
                  <a:pt x="102217" y="275313"/>
                </a:cubicBezTo>
                <a:cubicBezTo>
                  <a:pt x="101945" y="275317"/>
                  <a:pt x="101671" y="275322"/>
                  <a:pt x="101398" y="27532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0347BED2-C7DD-C6FC-E91C-D209789B8769}"/>
              </a:ext>
            </a:extLst>
          </p:cNvPr>
          <p:cNvSpPr/>
          <p:nvPr userDrawn="1"/>
        </p:nvSpPr>
        <p:spPr>
          <a:xfrm>
            <a:off x="10631714" y="6054903"/>
            <a:ext cx="993261" cy="47286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4311C588-F47B-054F-C0F3-2AACAB9F6F70}"/>
              </a:ext>
            </a:extLst>
          </p:cNvPr>
          <p:cNvGrpSpPr/>
          <p:nvPr userDrawn="1"/>
        </p:nvGrpSpPr>
        <p:grpSpPr>
          <a:xfrm>
            <a:off x="11128344" y="6039399"/>
            <a:ext cx="496631" cy="488364"/>
            <a:chOff x="5528153" y="3974336"/>
            <a:chExt cx="498420" cy="498420"/>
          </a:xfrm>
        </p:grpSpPr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0ACED910-3FD4-DF08-E435-FBD3525E6316}"/>
                </a:ext>
              </a:extLst>
            </p:cNvPr>
            <p:cNvSpPr/>
            <p:nvPr/>
          </p:nvSpPr>
          <p:spPr>
            <a:xfrm>
              <a:off x="5528153" y="3974336"/>
              <a:ext cx="498420" cy="498420"/>
            </a:xfrm>
            <a:custGeom>
              <a:avLst/>
              <a:gdLst>
                <a:gd name="connsiteX0" fmla="*/ 248956 w 498420"/>
                <a:gd name="connsiteY0" fmla="*/ 498284 h 498420"/>
                <a:gd name="connsiteX1" fmla="*/ -254 w 498420"/>
                <a:gd name="connsiteY1" fmla="*/ 249074 h 498420"/>
                <a:gd name="connsiteX2" fmla="*/ 248956 w 498420"/>
                <a:gd name="connsiteY2" fmla="*/ -137 h 498420"/>
                <a:gd name="connsiteX3" fmla="*/ 498167 w 498420"/>
                <a:gd name="connsiteY3" fmla="*/ 249074 h 498420"/>
                <a:gd name="connsiteX4" fmla="*/ 248956 w 498420"/>
                <a:gd name="connsiteY4" fmla="*/ 498284 h 49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420" h="498420">
                  <a:moveTo>
                    <a:pt x="248956" y="498284"/>
                  </a:moveTo>
                  <a:cubicBezTo>
                    <a:pt x="111321" y="498284"/>
                    <a:pt x="-254" y="386709"/>
                    <a:pt x="-254" y="249074"/>
                  </a:cubicBezTo>
                  <a:cubicBezTo>
                    <a:pt x="-254" y="111438"/>
                    <a:pt x="111321" y="-137"/>
                    <a:pt x="248956" y="-137"/>
                  </a:cubicBezTo>
                  <a:cubicBezTo>
                    <a:pt x="386592" y="-137"/>
                    <a:pt x="498167" y="111438"/>
                    <a:pt x="498167" y="249074"/>
                  </a:cubicBezTo>
                  <a:cubicBezTo>
                    <a:pt x="498167" y="386709"/>
                    <a:pt x="386592" y="498284"/>
                    <a:pt x="248956" y="49828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6A96DB8A-8110-5302-30AD-8E4BEC8F3403}"/>
                </a:ext>
              </a:extLst>
            </p:cNvPr>
            <p:cNvSpPr/>
            <p:nvPr/>
          </p:nvSpPr>
          <p:spPr>
            <a:xfrm>
              <a:off x="5654448" y="4099475"/>
              <a:ext cx="266625" cy="251424"/>
            </a:xfrm>
            <a:custGeom>
              <a:avLst/>
              <a:gdLst>
                <a:gd name="connsiteX0" fmla="*/ 262862 w 266625"/>
                <a:gd name="connsiteY0" fmla="*/ 112097 h 251424"/>
                <a:gd name="connsiteX1" fmla="*/ 192212 w 266625"/>
                <a:gd name="connsiteY1" fmla="*/ 8975 h 251424"/>
                <a:gd name="connsiteX2" fmla="*/ 163085 w 266625"/>
                <a:gd name="connsiteY2" fmla="*/ 3533 h 251424"/>
                <a:gd name="connsiteX3" fmla="*/ 157642 w 266625"/>
                <a:gd name="connsiteY3" fmla="*/ 32660 h 251424"/>
                <a:gd name="connsiteX4" fmla="*/ 203334 w 266625"/>
                <a:gd name="connsiteY4" fmla="*/ 99352 h 251424"/>
                <a:gd name="connsiteX5" fmla="*/ 24329 w 266625"/>
                <a:gd name="connsiteY5" fmla="*/ 99352 h 251424"/>
                <a:gd name="connsiteX6" fmla="*/ -254 w 266625"/>
                <a:gd name="connsiteY6" fmla="*/ 123935 h 251424"/>
                <a:gd name="connsiteX7" fmla="*/ 24329 w 266625"/>
                <a:gd name="connsiteY7" fmla="*/ 148518 h 251424"/>
                <a:gd name="connsiteX8" fmla="*/ 205582 w 266625"/>
                <a:gd name="connsiteY8" fmla="*/ 148518 h 251424"/>
                <a:gd name="connsiteX9" fmla="*/ 157642 w 266625"/>
                <a:gd name="connsiteY9" fmla="*/ 218491 h 251424"/>
                <a:gd name="connsiteX10" fmla="*/ 163085 w 266625"/>
                <a:gd name="connsiteY10" fmla="*/ 247618 h 251424"/>
                <a:gd name="connsiteX11" fmla="*/ 192212 w 266625"/>
                <a:gd name="connsiteY11" fmla="*/ 242176 h 251424"/>
                <a:gd name="connsiteX12" fmla="*/ 262862 w 266625"/>
                <a:gd name="connsiteY12" fmla="*/ 139055 h 251424"/>
                <a:gd name="connsiteX13" fmla="*/ 262862 w 266625"/>
                <a:gd name="connsiteY13" fmla="*/ 112097 h 25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625" h="251424">
                  <a:moveTo>
                    <a:pt x="262862" y="112097"/>
                  </a:moveTo>
                  <a:lnTo>
                    <a:pt x="192212" y="8975"/>
                  </a:lnTo>
                  <a:cubicBezTo>
                    <a:pt x="185672" y="-571"/>
                    <a:pt x="172631" y="-3008"/>
                    <a:pt x="163085" y="3533"/>
                  </a:cubicBezTo>
                  <a:cubicBezTo>
                    <a:pt x="153538" y="10073"/>
                    <a:pt x="151102" y="23114"/>
                    <a:pt x="157642" y="32660"/>
                  </a:cubicBezTo>
                  <a:lnTo>
                    <a:pt x="203334" y="99352"/>
                  </a:lnTo>
                  <a:lnTo>
                    <a:pt x="24329" y="99352"/>
                  </a:lnTo>
                  <a:cubicBezTo>
                    <a:pt x="10752" y="99352"/>
                    <a:pt x="-254" y="110358"/>
                    <a:pt x="-254" y="123935"/>
                  </a:cubicBezTo>
                  <a:cubicBezTo>
                    <a:pt x="-254" y="137512"/>
                    <a:pt x="10752" y="148518"/>
                    <a:pt x="24329" y="148518"/>
                  </a:cubicBezTo>
                  <a:lnTo>
                    <a:pt x="205582" y="148518"/>
                  </a:lnTo>
                  <a:lnTo>
                    <a:pt x="157642" y="218491"/>
                  </a:lnTo>
                  <a:cubicBezTo>
                    <a:pt x="151102" y="228038"/>
                    <a:pt x="153538" y="241078"/>
                    <a:pt x="163085" y="247618"/>
                  </a:cubicBezTo>
                  <a:cubicBezTo>
                    <a:pt x="172631" y="254159"/>
                    <a:pt x="185672" y="251722"/>
                    <a:pt x="192212" y="242176"/>
                  </a:cubicBezTo>
                  <a:lnTo>
                    <a:pt x="262862" y="139055"/>
                  </a:lnTo>
                  <a:cubicBezTo>
                    <a:pt x="267541" y="130678"/>
                    <a:pt x="267541" y="120474"/>
                    <a:pt x="262862" y="11209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160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7CFD2F2C-F96F-320C-322D-57F39778831D}"/>
              </a:ext>
            </a:extLst>
          </p:cNvPr>
          <p:cNvSpPr/>
          <p:nvPr userDrawn="1"/>
        </p:nvSpPr>
        <p:spPr>
          <a:xfrm>
            <a:off x="562325" y="5566742"/>
            <a:ext cx="495442" cy="644194"/>
          </a:xfrm>
          <a:custGeom>
            <a:avLst/>
            <a:gdLst>
              <a:gd name="connsiteX0" fmla="*/ 0 w 495442"/>
              <a:gd name="connsiteY0" fmla="*/ 572548 h 644194"/>
              <a:gd name="connsiteX1" fmla="*/ 148438 w 495442"/>
              <a:gd name="connsiteY1" fmla="*/ 644195 h 644194"/>
              <a:gd name="connsiteX2" fmla="*/ 495443 w 495442"/>
              <a:gd name="connsiteY2" fmla="*/ 105746 h 644194"/>
              <a:gd name="connsiteX3" fmla="*/ 276358 w 495442"/>
              <a:gd name="connsiteY3" fmla="*/ 0 h 644194"/>
              <a:gd name="connsiteX4" fmla="*/ 0 w 495442"/>
              <a:gd name="connsiteY4" fmla="*/ 572548 h 644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442" h="644194">
                <a:moveTo>
                  <a:pt x="0" y="572548"/>
                </a:moveTo>
                <a:lnTo>
                  <a:pt x="148438" y="644195"/>
                </a:lnTo>
                <a:lnTo>
                  <a:pt x="495443" y="105746"/>
                </a:lnTo>
                <a:lnTo>
                  <a:pt x="276358" y="0"/>
                </a:lnTo>
                <a:lnTo>
                  <a:pt x="0" y="572548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D9212CE9-D0DC-FB1E-869F-9D2C7F8D744E}"/>
              </a:ext>
            </a:extLst>
          </p:cNvPr>
          <p:cNvSpPr/>
          <p:nvPr userDrawn="1"/>
        </p:nvSpPr>
        <p:spPr>
          <a:xfrm>
            <a:off x="482344" y="6108172"/>
            <a:ext cx="478906" cy="403774"/>
          </a:xfrm>
          <a:custGeom>
            <a:avLst/>
            <a:gdLst>
              <a:gd name="connsiteX0" fmla="*/ -164 w 478906"/>
              <a:gd name="connsiteY0" fmla="*/ 183317 h 403774"/>
              <a:gd name="connsiteX1" fmla="*/ 456292 w 478906"/>
              <a:gd name="connsiteY1" fmla="*/ 403650 h 403774"/>
              <a:gd name="connsiteX2" fmla="*/ 459083 w 478906"/>
              <a:gd name="connsiteY2" fmla="*/ 397877 h 403774"/>
              <a:gd name="connsiteX3" fmla="*/ 367186 w 478906"/>
              <a:gd name="connsiteY3" fmla="*/ 134455 h 403774"/>
              <a:gd name="connsiteX4" fmla="*/ 367177 w 478906"/>
              <a:gd name="connsiteY4" fmla="*/ 134445 h 403774"/>
              <a:gd name="connsiteX5" fmla="*/ 314332 w 478906"/>
              <a:gd name="connsiteY5" fmla="*/ 30946 h 403774"/>
              <a:gd name="connsiteX6" fmla="*/ 128233 w 478906"/>
              <a:gd name="connsiteY6" fmla="*/ 19106 h 403774"/>
              <a:gd name="connsiteX7" fmla="*/ 88389 w 478906"/>
              <a:gd name="connsiteY7" fmla="*/ -124 h 40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906" h="403774">
                <a:moveTo>
                  <a:pt x="-164" y="183317"/>
                </a:moveTo>
                <a:lnTo>
                  <a:pt x="456292" y="403650"/>
                </a:lnTo>
                <a:lnTo>
                  <a:pt x="459083" y="397877"/>
                </a:lnTo>
                <a:cubicBezTo>
                  <a:pt x="506442" y="299761"/>
                  <a:pt x="465303" y="181822"/>
                  <a:pt x="367186" y="134455"/>
                </a:cubicBezTo>
                <a:lnTo>
                  <a:pt x="367177" y="134445"/>
                </a:lnTo>
                <a:lnTo>
                  <a:pt x="314332" y="30946"/>
                </a:lnTo>
                <a:lnTo>
                  <a:pt x="128233" y="19106"/>
                </a:lnTo>
                <a:lnTo>
                  <a:pt x="88389" y="-12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13CED67-C071-DDF7-1AD1-A6C36D0EA7D5}"/>
              </a:ext>
            </a:extLst>
          </p:cNvPr>
          <p:cNvSpPr/>
          <p:nvPr userDrawn="1"/>
        </p:nvSpPr>
        <p:spPr>
          <a:xfrm>
            <a:off x="1667187" y="5704236"/>
            <a:ext cx="243268" cy="635765"/>
          </a:xfrm>
          <a:custGeom>
            <a:avLst/>
            <a:gdLst>
              <a:gd name="connsiteX0" fmla="*/ 38 w 243268"/>
              <a:gd name="connsiteY0" fmla="*/ 635765 h 635765"/>
              <a:gd name="connsiteX1" fmla="*/ 164859 w 243268"/>
              <a:gd name="connsiteY1" fmla="*/ 635756 h 635765"/>
              <a:gd name="connsiteX2" fmla="*/ 243268 w 243268"/>
              <a:gd name="connsiteY2" fmla="*/ 0 h 635765"/>
              <a:gd name="connsiteX3" fmla="*/ 0 w 243268"/>
              <a:gd name="connsiteY3" fmla="*/ 9 h 635765"/>
              <a:gd name="connsiteX4" fmla="*/ 38 w 243268"/>
              <a:gd name="connsiteY4" fmla="*/ 635765 h 63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268" h="635765">
                <a:moveTo>
                  <a:pt x="38" y="635765"/>
                </a:moveTo>
                <a:lnTo>
                  <a:pt x="164859" y="635756"/>
                </a:lnTo>
                <a:lnTo>
                  <a:pt x="243268" y="0"/>
                </a:lnTo>
                <a:lnTo>
                  <a:pt x="0" y="9"/>
                </a:lnTo>
                <a:lnTo>
                  <a:pt x="38" y="635765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5B43EE6B-958B-DB74-BD93-DB2801D9E42E}"/>
              </a:ext>
            </a:extLst>
          </p:cNvPr>
          <p:cNvSpPr/>
          <p:nvPr userDrawn="1"/>
        </p:nvSpPr>
        <p:spPr>
          <a:xfrm>
            <a:off x="1661415" y="6237998"/>
            <a:ext cx="506863" cy="273948"/>
          </a:xfrm>
          <a:custGeom>
            <a:avLst/>
            <a:gdLst>
              <a:gd name="connsiteX0" fmla="*/ -155 w 506863"/>
              <a:gd name="connsiteY0" fmla="*/ 273824 h 273948"/>
              <a:gd name="connsiteX1" fmla="*/ 506699 w 506863"/>
              <a:gd name="connsiteY1" fmla="*/ 273805 h 273948"/>
              <a:gd name="connsiteX2" fmla="*/ 506699 w 506863"/>
              <a:gd name="connsiteY2" fmla="*/ 267395 h 273948"/>
              <a:gd name="connsiteX3" fmla="*/ 309417 w 506863"/>
              <a:gd name="connsiteY3" fmla="*/ 70113 h 273948"/>
              <a:gd name="connsiteX4" fmla="*/ 309398 w 506863"/>
              <a:gd name="connsiteY4" fmla="*/ 70113 h 273948"/>
              <a:gd name="connsiteX5" fmla="*/ 216815 w 506863"/>
              <a:gd name="connsiteY5" fmla="*/ -124 h 273948"/>
              <a:gd name="connsiteX6" fmla="*/ 44079 w 506863"/>
              <a:gd name="connsiteY6" fmla="*/ 70132 h 273948"/>
              <a:gd name="connsiteX7" fmla="*/ -164 w 506863"/>
              <a:gd name="connsiteY7" fmla="*/ 70132 h 273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6863" h="273948">
                <a:moveTo>
                  <a:pt x="-155" y="273824"/>
                </a:moveTo>
                <a:lnTo>
                  <a:pt x="506699" y="273805"/>
                </a:lnTo>
                <a:lnTo>
                  <a:pt x="506699" y="267395"/>
                </a:lnTo>
                <a:cubicBezTo>
                  <a:pt x="506689" y="158448"/>
                  <a:pt x="418364" y="70122"/>
                  <a:pt x="309417" y="70113"/>
                </a:cubicBezTo>
                <a:lnTo>
                  <a:pt x="309398" y="70113"/>
                </a:lnTo>
                <a:lnTo>
                  <a:pt x="216815" y="-124"/>
                </a:lnTo>
                <a:lnTo>
                  <a:pt x="44079" y="70132"/>
                </a:lnTo>
                <a:lnTo>
                  <a:pt x="-164" y="70132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00FB47E9-4F5A-3E63-0378-A94F70BCF8B8}"/>
              </a:ext>
            </a:extLst>
          </p:cNvPr>
          <p:cNvSpPr/>
          <p:nvPr userDrawn="1"/>
        </p:nvSpPr>
        <p:spPr>
          <a:xfrm>
            <a:off x="703354" y="3312127"/>
            <a:ext cx="1332146" cy="2745923"/>
          </a:xfrm>
          <a:custGeom>
            <a:avLst/>
            <a:gdLst>
              <a:gd name="connsiteX0" fmla="*/ 1127061 w 1332146"/>
              <a:gd name="connsiteY0" fmla="*/ 79219 h 2745923"/>
              <a:gd name="connsiteX1" fmla="*/ 1315932 w 1332146"/>
              <a:gd name="connsiteY1" fmla="*/ 1381686 h 2745923"/>
              <a:gd name="connsiteX2" fmla="*/ 1264535 w 1332146"/>
              <a:gd name="connsiteY2" fmla="*/ 1553060 h 2745923"/>
              <a:gd name="connsiteX3" fmla="*/ 1331982 w 1332146"/>
              <a:gd name="connsiteY3" fmla="*/ 1674437 h 2745923"/>
              <a:gd name="connsiteX4" fmla="*/ 1232931 w 1332146"/>
              <a:gd name="connsiteY4" fmla="*/ 2587999 h 2745923"/>
              <a:gd name="connsiteX5" fmla="*/ 1273136 w 1332146"/>
              <a:gd name="connsiteY5" fmla="*/ 2676515 h 2745923"/>
              <a:gd name="connsiteX6" fmla="*/ 1160799 w 1332146"/>
              <a:gd name="connsiteY6" fmla="*/ 2745800 h 2745923"/>
              <a:gd name="connsiteX7" fmla="*/ 932208 w 1332146"/>
              <a:gd name="connsiteY7" fmla="*/ 2745800 h 2745923"/>
              <a:gd name="connsiteX8" fmla="*/ 920073 w 1332146"/>
              <a:gd name="connsiteY8" fmla="*/ 1780774 h 2745923"/>
              <a:gd name="connsiteX9" fmla="*/ 863609 w 1332146"/>
              <a:gd name="connsiteY9" fmla="*/ 1639090 h 2745923"/>
              <a:gd name="connsiteX10" fmla="*/ 863609 w 1332146"/>
              <a:gd name="connsiteY10" fmla="*/ 1561004 h 2745923"/>
              <a:gd name="connsiteX11" fmla="*/ 748661 w 1332146"/>
              <a:gd name="connsiteY11" fmla="*/ 972559 h 2745923"/>
              <a:gd name="connsiteX12" fmla="*/ 722153 w 1332146"/>
              <a:gd name="connsiteY12" fmla="*/ 1888616 h 2745923"/>
              <a:gd name="connsiteX13" fmla="*/ 685453 w 1332146"/>
              <a:gd name="connsiteY13" fmla="*/ 1959406 h 2745923"/>
              <a:gd name="connsiteX14" fmla="*/ 234425 w 1332146"/>
              <a:gd name="connsiteY14" fmla="*/ 2602925 h 2745923"/>
              <a:gd name="connsiteX15" fmla="*/ 5826 w 1332146"/>
              <a:gd name="connsiteY15" fmla="*/ 2479100 h 2745923"/>
              <a:gd name="connsiteX16" fmla="*/ 10626 w 1332146"/>
              <a:gd name="connsiteY16" fmla="*/ 2386755 h 2745923"/>
              <a:gd name="connsiteX17" fmla="*/ 90607 w 1332146"/>
              <a:gd name="connsiteY17" fmla="*/ 2245271 h 2745923"/>
              <a:gd name="connsiteX18" fmla="*/ 110600 w 1332146"/>
              <a:gd name="connsiteY18" fmla="*/ 2155250 h 2745923"/>
              <a:gd name="connsiteX19" fmla="*/ 243950 w 1332146"/>
              <a:gd name="connsiteY19" fmla="*/ 1879025 h 2745923"/>
              <a:gd name="connsiteX20" fmla="*/ 249046 w 1332146"/>
              <a:gd name="connsiteY20" fmla="*/ 1781746 h 2745923"/>
              <a:gd name="connsiteX21" fmla="*/ 212546 w 1332146"/>
              <a:gd name="connsiteY21" fmla="*/ 1120130 h 2745923"/>
              <a:gd name="connsiteX22" fmla="*/ 229720 w 1332146"/>
              <a:gd name="connsiteY22" fmla="*/ 229171 h 2745923"/>
              <a:gd name="connsiteX23" fmla="*/ 529577 w 1332146"/>
              <a:gd name="connsiteY23" fmla="*/ -124 h 2745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146" h="2745923">
                <a:moveTo>
                  <a:pt x="1127061" y="79219"/>
                </a:moveTo>
                <a:lnTo>
                  <a:pt x="1315932" y="1381686"/>
                </a:lnTo>
                <a:lnTo>
                  <a:pt x="1264535" y="1553060"/>
                </a:lnTo>
                <a:lnTo>
                  <a:pt x="1331982" y="1674437"/>
                </a:lnTo>
                <a:lnTo>
                  <a:pt x="1232931" y="2587999"/>
                </a:lnTo>
                <a:lnTo>
                  <a:pt x="1273136" y="2676515"/>
                </a:lnTo>
                <a:lnTo>
                  <a:pt x="1160799" y="2745800"/>
                </a:lnTo>
                <a:lnTo>
                  <a:pt x="932208" y="2745800"/>
                </a:lnTo>
                <a:lnTo>
                  <a:pt x="920073" y="1780774"/>
                </a:lnTo>
                <a:lnTo>
                  <a:pt x="863609" y="1639090"/>
                </a:lnTo>
                <a:lnTo>
                  <a:pt x="863609" y="1561004"/>
                </a:lnTo>
                <a:lnTo>
                  <a:pt x="748661" y="972559"/>
                </a:lnTo>
                <a:lnTo>
                  <a:pt x="722153" y="1888616"/>
                </a:lnTo>
                <a:lnTo>
                  <a:pt x="685453" y="1959406"/>
                </a:lnTo>
                <a:cubicBezTo>
                  <a:pt x="548750" y="2269550"/>
                  <a:pt x="364613" y="2371096"/>
                  <a:pt x="234425" y="2602925"/>
                </a:cubicBezTo>
                <a:lnTo>
                  <a:pt x="5826" y="2479100"/>
                </a:lnTo>
                <a:lnTo>
                  <a:pt x="10626" y="2386755"/>
                </a:lnTo>
                <a:cubicBezTo>
                  <a:pt x="-35303" y="2363504"/>
                  <a:pt x="79568" y="2295543"/>
                  <a:pt x="90607" y="2245271"/>
                </a:cubicBezTo>
                <a:lnTo>
                  <a:pt x="110600" y="2155250"/>
                </a:lnTo>
                <a:lnTo>
                  <a:pt x="243950" y="1879025"/>
                </a:lnTo>
                <a:lnTo>
                  <a:pt x="249046" y="1781746"/>
                </a:lnTo>
                <a:lnTo>
                  <a:pt x="212546" y="1120130"/>
                </a:lnTo>
                <a:lnTo>
                  <a:pt x="229720" y="229171"/>
                </a:lnTo>
                <a:lnTo>
                  <a:pt x="529577" y="-12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4F8991AE-22A7-93E4-DA91-144D4205DD78}"/>
              </a:ext>
            </a:extLst>
          </p:cNvPr>
          <p:cNvSpPr/>
          <p:nvPr userDrawn="1"/>
        </p:nvSpPr>
        <p:spPr>
          <a:xfrm>
            <a:off x="3418647" y="1602358"/>
            <a:ext cx="42305" cy="258273"/>
          </a:xfrm>
          <a:custGeom>
            <a:avLst/>
            <a:gdLst>
              <a:gd name="connsiteX0" fmla="*/ 12142 w 42305"/>
              <a:gd name="connsiteY0" fmla="*/ 249272 h 258273"/>
              <a:gd name="connsiteX1" fmla="*/ 436 w 42305"/>
              <a:gd name="connsiteY1" fmla="*/ 8490 h 258273"/>
              <a:gd name="connsiteX2" fmla="*/ 12276 w 42305"/>
              <a:gd name="connsiteY2" fmla="*/ 3632 h 258273"/>
              <a:gd name="connsiteX3" fmla="*/ 23953 w 42305"/>
              <a:gd name="connsiteY3" fmla="*/ 254216 h 258273"/>
              <a:gd name="connsiteX4" fmla="*/ 12142 w 42305"/>
              <a:gd name="connsiteY4" fmla="*/ 249272 h 25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05" h="258273">
                <a:moveTo>
                  <a:pt x="12142" y="249272"/>
                </a:moveTo>
                <a:cubicBezTo>
                  <a:pt x="38669" y="170396"/>
                  <a:pt x="34488" y="84423"/>
                  <a:pt x="436" y="8490"/>
                </a:cubicBezTo>
                <a:cubicBezTo>
                  <a:pt x="-2945" y="975"/>
                  <a:pt x="8904" y="-3874"/>
                  <a:pt x="12276" y="3632"/>
                </a:cubicBezTo>
                <a:cubicBezTo>
                  <a:pt x="47566" y="82718"/>
                  <a:pt x="51738" y="172196"/>
                  <a:pt x="23953" y="254216"/>
                </a:cubicBezTo>
                <a:cubicBezTo>
                  <a:pt x="21296" y="262036"/>
                  <a:pt x="9504" y="257045"/>
                  <a:pt x="12142" y="249272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0C210CA4-768F-79E6-C72F-C445BAC71D3D}"/>
              </a:ext>
            </a:extLst>
          </p:cNvPr>
          <p:cNvSpPr/>
          <p:nvPr userDrawn="1"/>
        </p:nvSpPr>
        <p:spPr>
          <a:xfrm>
            <a:off x="3773739" y="2157716"/>
            <a:ext cx="101060" cy="124301"/>
          </a:xfrm>
          <a:custGeom>
            <a:avLst/>
            <a:gdLst>
              <a:gd name="connsiteX0" fmla="*/ -164 w 101060"/>
              <a:gd name="connsiteY0" fmla="*/ 124177 h 124301"/>
              <a:gd name="connsiteX1" fmla="*/ 14885 w 101060"/>
              <a:gd name="connsiteY1" fmla="*/ 124177 h 124301"/>
              <a:gd name="connsiteX2" fmla="*/ 29934 w 101060"/>
              <a:gd name="connsiteY2" fmla="*/ 101507 h 124301"/>
              <a:gd name="connsiteX3" fmla="*/ 55271 w 101060"/>
              <a:gd name="connsiteY3" fmla="*/ 67693 h 124301"/>
              <a:gd name="connsiteX4" fmla="*/ 77845 w 101060"/>
              <a:gd name="connsiteY4" fmla="*/ 39309 h 124301"/>
              <a:gd name="connsiteX5" fmla="*/ 100896 w 101060"/>
              <a:gd name="connsiteY5" fmla="*/ 9591 h 124301"/>
              <a:gd name="connsiteX6" fmla="*/ 92038 w 101060"/>
              <a:gd name="connsiteY6" fmla="*/ -124 h 124301"/>
              <a:gd name="connsiteX7" fmla="*/ 87656 w 101060"/>
              <a:gd name="connsiteY7" fmla="*/ 5591 h 124301"/>
              <a:gd name="connsiteX8" fmla="*/ 14313 w 101060"/>
              <a:gd name="connsiteY8" fmla="*/ 101507 h 124301"/>
              <a:gd name="connsiteX9" fmla="*/ -164 w 101060"/>
              <a:gd name="connsiteY9" fmla="*/ 124177 h 124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060" h="124301">
                <a:moveTo>
                  <a:pt x="-164" y="124177"/>
                </a:moveTo>
                <a:lnTo>
                  <a:pt x="14885" y="124177"/>
                </a:lnTo>
                <a:cubicBezTo>
                  <a:pt x="19647" y="116461"/>
                  <a:pt x="24800" y="108937"/>
                  <a:pt x="29934" y="101507"/>
                </a:cubicBezTo>
                <a:cubicBezTo>
                  <a:pt x="38126" y="89982"/>
                  <a:pt x="46575" y="78714"/>
                  <a:pt x="55271" y="67693"/>
                </a:cubicBezTo>
                <a:cubicBezTo>
                  <a:pt x="62796" y="58168"/>
                  <a:pt x="70320" y="48739"/>
                  <a:pt x="77845" y="39309"/>
                </a:cubicBezTo>
                <a:cubicBezTo>
                  <a:pt x="85655" y="29498"/>
                  <a:pt x="93371" y="19688"/>
                  <a:pt x="100896" y="9591"/>
                </a:cubicBezTo>
                <a:lnTo>
                  <a:pt x="92038" y="-124"/>
                </a:lnTo>
                <a:cubicBezTo>
                  <a:pt x="90609" y="1781"/>
                  <a:pt x="89189" y="3685"/>
                  <a:pt x="87656" y="5591"/>
                </a:cubicBezTo>
                <a:cubicBezTo>
                  <a:pt x="63272" y="37690"/>
                  <a:pt x="36897" y="68551"/>
                  <a:pt x="14313" y="101507"/>
                </a:cubicBezTo>
                <a:cubicBezTo>
                  <a:pt x="9265" y="108937"/>
                  <a:pt x="4407" y="116461"/>
                  <a:pt x="-164" y="124177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5535E3C1-9073-1F41-4BBF-4033C9AC71E3}"/>
              </a:ext>
            </a:extLst>
          </p:cNvPr>
          <p:cNvSpPr/>
          <p:nvPr userDrawn="1"/>
        </p:nvSpPr>
        <p:spPr>
          <a:xfrm>
            <a:off x="3720556" y="847979"/>
            <a:ext cx="258901" cy="1041503"/>
          </a:xfrm>
          <a:custGeom>
            <a:avLst/>
            <a:gdLst>
              <a:gd name="connsiteX0" fmla="*/ 257254 w 258901"/>
              <a:gd name="connsiteY0" fmla="*/ 11155 h 1041503"/>
              <a:gd name="connsiteX1" fmla="*/ 249825 w 258901"/>
              <a:gd name="connsiteY1" fmla="*/ 20776 h 1041503"/>
              <a:gd name="connsiteX2" fmla="*/ 197151 w 258901"/>
              <a:gd name="connsiteY2" fmla="*/ 95356 h 1041503"/>
              <a:gd name="connsiteX3" fmla="*/ 118856 w 258901"/>
              <a:gd name="connsiteY3" fmla="*/ 236803 h 1041503"/>
              <a:gd name="connsiteX4" fmla="*/ 113522 w 258901"/>
              <a:gd name="connsiteY4" fmla="*/ 248423 h 1041503"/>
              <a:gd name="connsiteX5" fmla="*/ 19796 w 258901"/>
              <a:gd name="connsiteY5" fmla="*/ 585989 h 1041503"/>
              <a:gd name="connsiteX6" fmla="*/ 19415 w 258901"/>
              <a:gd name="connsiteY6" fmla="*/ 589323 h 1041503"/>
              <a:gd name="connsiteX7" fmla="*/ 13319 w 258901"/>
              <a:gd name="connsiteY7" fmla="*/ 671333 h 1041503"/>
              <a:gd name="connsiteX8" fmla="*/ 28464 w 258901"/>
              <a:gd name="connsiteY8" fmla="*/ 824876 h 1041503"/>
              <a:gd name="connsiteX9" fmla="*/ 34750 w 258901"/>
              <a:gd name="connsiteY9" fmla="*/ 844212 h 1041503"/>
              <a:gd name="connsiteX10" fmla="*/ 56181 w 258901"/>
              <a:gd name="connsiteY10" fmla="*/ 888503 h 1041503"/>
              <a:gd name="connsiteX11" fmla="*/ 76565 w 258901"/>
              <a:gd name="connsiteY11" fmla="*/ 917935 h 1041503"/>
              <a:gd name="connsiteX12" fmla="*/ 90662 w 258901"/>
              <a:gd name="connsiteY12" fmla="*/ 934699 h 1041503"/>
              <a:gd name="connsiteX13" fmla="*/ 99425 w 258901"/>
              <a:gd name="connsiteY13" fmla="*/ 944129 h 1041503"/>
              <a:gd name="connsiteX14" fmla="*/ 106759 w 258901"/>
              <a:gd name="connsiteY14" fmla="*/ 951368 h 1041503"/>
              <a:gd name="connsiteX15" fmla="*/ 184102 w 258901"/>
              <a:gd name="connsiteY15" fmla="*/ 1026997 h 1041503"/>
              <a:gd name="connsiteX16" fmla="*/ 179435 w 258901"/>
              <a:gd name="connsiteY16" fmla="*/ 1041379 h 1041503"/>
              <a:gd name="connsiteX17" fmla="*/ 102187 w 258901"/>
              <a:gd name="connsiteY17" fmla="*/ 964703 h 1041503"/>
              <a:gd name="connsiteX18" fmla="*/ 57800 w 258901"/>
              <a:gd name="connsiteY18" fmla="*/ 914411 h 1041503"/>
              <a:gd name="connsiteX19" fmla="*/ 52657 w 258901"/>
              <a:gd name="connsiteY19" fmla="*/ 906886 h 1041503"/>
              <a:gd name="connsiteX20" fmla="*/ 29892 w 258901"/>
              <a:gd name="connsiteY20" fmla="*/ 866024 h 1041503"/>
              <a:gd name="connsiteX21" fmla="*/ 21034 w 258901"/>
              <a:gd name="connsiteY21" fmla="*/ 843926 h 1041503"/>
              <a:gd name="connsiteX22" fmla="*/ 79 w 258901"/>
              <a:gd name="connsiteY22" fmla="*/ 691526 h 1041503"/>
              <a:gd name="connsiteX23" fmla="*/ 5984 w 258901"/>
              <a:gd name="connsiteY23" fmla="*/ 592561 h 1041503"/>
              <a:gd name="connsiteX24" fmla="*/ 7413 w 258901"/>
              <a:gd name="connsiteY24" fmla="*/ 579798 h 1041503"/>
              <a:gd name="connsiteX25" fmla="*/ 59991 w 258901"/>
              <a:gd name="connsiteY25" fmla="*/ 349864 h 1041503"/>
              <a:gd name="connsiteX26" fmla="*/ 191056 w 258901"/>
              <a:gd name="connsiteY26" fmla="*/ 81450 h 1041503"/>
              <a:gd name="connsiteX27" fmla="*/ 241062 w 258901"/>
              <a:gd name="connsiteY27" fmla="*/ 11441 h 1041503"/>
              <a:gd name="connsiteX28" fmla="*/ 248206 w 258901"/>
              <a:gd name="connsiteY28" fmla="*/ 2107 h 1041503"/>
              <a:gd name="connsiteX29" fmla="*/ 257254 w 258901"/>
              <a:gd name="connsiteY29" fmla="*/ 11155 h 104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58901" h="1041503">
                <a:moveTo>
                  <a:pt x="257254" y="11155"/>
                </a:moveTo>
                <a:cubicBezTo>
                  <a:pt x="254778" y="14299"/>
                  <a:pt x="252206" y="17537"/>
                  <a:pt x="249825" y="20776"/>
                </a:cubicBezTo>
                <a:cubicBezTo>
                  <a:pt x="231251" y="44874"/>
                  <a:pt x="213696" y="69734"/>
                  <a:pt x="197151" y="95356"/>
                </a:cubicBezTo>
                <a:cubicBezTo>
                  <a:pt x="167691" y="140562"/>
                  <a:pt x="141525" y="187835"/>
                  <a:pt x="118856" y="236803"/>
                </a:cubicBezTo>
                <a:cubicBezTo>
                  <a:pt x="117046" y="240613"/>
                  <a:pt x="115236" y="244518"/>
                  <a:pt x="113522" y="248423"/>
                </a:cubicBezTo>
                <a:cubicBezTo>
                  <a:pt x="65020" y="355418"/>
                  <a:pt x="33398" y="469298"/>
                  <a:pt x="19796" y="585989"/>
                </a:cubicBezTo>
                <a:cubicBezTo>
                  <a:pt x="19606" y="587132"/>
                  <a:pt x="19510" y="588180"/>
                  <a:pt x="19415" y="589323"/>
                </a:cubicBezTo>
                <a:cubicBezTo>
                  <a:pt x="16271" y="616564"/>
                  <a:pt x="14243" y="643901"/>
                  <a:pt x="13319" y="671333"/>
                </a:cubicBezTo>
                <a:cubicBezTo>
                  <a:pt x="10281" y="722987"/>
                  <a:pt x="15395" y="774803"/>
                  <a:pt x="28464" y="824876"/>
                </a:cubicBezTo>
                <a:cubicBezTo>
                  <a:pt x="30368" y="831448"/>
                  <a:pt x="32464" y="837925"/>
                  <a:pt x="34750" y="844212"/>
                </a:cubicBezTo>
                <a:cubicBezTo>
                  <a:pt x="40484" y="859614"/>
                  <a:pt x="47656" y="874444"/>
                  <a:pt x="56181" y="888503"/>
                </a:cubicBezTo>
                <a:cubicBezTo>
                  <a:pt x="62306" y="898762"/>
                  <a:pt x="69117" y="908591"/>
                  <a:pt x="76565" y="917935"/>
                </a:cubicBezTo>
                <a:cubicBezTo>
                  <a:pt x="81041" y="923650"/>
                  <a:pt x="85709" y="929270"/>
                  <a:pt x="90662" y="934699"/>
                </a:cubicBezTo>
                <a:cubicBezTo>
                  <a:pt x="93519" y="937843"/>
                  <a:pt x="96472" y="940986"/>
                  <a:pt x="99425" y="944129"/>
                </a:cubicBezTo>
                <a:cubicBezTo>
                  <a:pt x="101901" y="946510"/>
                  <a:pt x="104282" y="948987"/>
                  <a:pt x="106759" y="951368"/>
                </a:cubicBezTo>
                <a:cubicBezTo>
                  <a:pt x="132477" y="976324"/>
                  <a:pt x="160861" y="999469"/>
                  <a:pt x="184102" y="1026997"/>
                </a:cubicBezTo>
                <a:lnTo>
                  <a:pt x="179435" y="1041379"/>
                </a:lnTo>
                <a:cubicBezTo>
                  <a:pt x="157051" y="1012995"/>
                  <a:pt x="128190" y="989468"/>
                  <a:pt x="102187" y="964703"/>
                </a:cubicBezTo>
                <a:cubicBezTo>
                  <a:pt x="85871" y="949349"/>
                  <a:pt x="71002" y="932518"/>
                  <a:pt x="57800" y="914411"/>
                </a:cubicBezTo>
                <a:cubicBezTo>
                  <a:pt x="56086" y="911935"/>
                  <a:pt x="54276" y="909458"/>
                  <a:pt x="52657" y="906886"/>
                </a:cubicBezTo>
                <a:cubicBezTo>
                  <a:pt x="43837" y="893989"/>
                  <a:pt x="36217" y="880312"/>
                  <a:pt x="29892" y="866024"/>
                </a:cubicBezTo>
                <a:cubicBezTo>
                  <a:pt x="26654" y="858881"/>
                  <a:pt x="23701" y="851546"/>
                  <a:pt x="21034" y="843926"/>
                </a:cubicBezTo>
                <a:cubicBezTo>
                  <a:pt x="5480" y="794672"/>
                  <a:pt x="-1607" y="743142"/>
                  <a:pt x="79" y="691526"/>
                </a:cubicBezTo>
                <a:cubicBezTo>
                  <a:pt x="393" y="658455"/>
                  <a:pt x="2355" y="625423"/>
                  <a:pt x="5984" y="592561"/>
                </a:cubicBezTo>
                <a:cubicBezTo>
                  <a:pt x="6366" y="588275"/>
                  <a:pt x="6842" y="584084"/>
                  <a:pt x="7413" y="579798"/>
                </a:cubicBezTo>
                <a:cubicBezTo>
                  <a:pt x="17071" y="501560"/>
                  <a:pt x="34693" y="424521"/>
                  <a:pt x="59991" y="349864"/>
                </a:cubicBezTo>
                <a:cubicBezTo>
                  <a:pt x="92024" y="255148"/>
                  <a:pt x="136068" y="164946"/>
                  <a:pt x="191056" y="81450"/>
                </a:cubicBezTo>
                <a:cubicBezTo>
                  <a:pt x="206771" y="57542"/>
                  <a:pt x="223440" y="34206"/>
                  <a:pt x="241062" y="11441"/>
                </a:cubicBezTo>
                <a:cubicBezTo>
                  <a:pt x="243348" y="8298"/>
                  <a:pt x="245729" y="5250"/>
                  <a:pt x="248206" y="2107"/>
                </a:cubicBezTo>
                <a:cubicBezTo>
                  <a:pt x="253254" y="-4370"/>
                  <a:pt x="262302" y="4678"/>
                  <a:pt x="257254" y="11155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0FD47472-B75B-4B79-C9D1-71F21A44A519}"/>
              </a:ext>
            </a:extLst>
          </p:cNvPr>
          <p:cNvSpPr/>
          <p:nvPr userDrawn="1"/>
        </p:nvSpPr>
        <p:spPr>
          <a:xfrm>
            <a:off x="3591119" y="1264270"/>
            <a:ext cx="149491" cy="177705"/>
          </a:xfrm>
          <a:custGeom>
            <a:avLst/>
            <a:gdLst>
              <a:gd name="connsiteX0" fmla="*/ 141384 w 149491"/>
              <a:gd name="connsiteY0" fmla="*/ 177471 h 177705"/>
              <a:gd name="connsiteX1" fmla="*/ -148 w 149491"/>
              <a:gd name="connsiteY1" fmla="*/ 6135 h 177705"/>
              <a:gd name="connsiteX2" fmla="*/ 6405 w 149491"/>
              <a:gd name="connsiteY2" fmla="*/ -123 h 177705"/>
              <a:gd name="connsiteX3" fmla="*/ 12654 w 149491"/>
              <a:gd name="connsiteY3" fmla="*/ 5983 h 177705"/>
              <a:gd name="connsiteX4" fmla="*/ 144642 w 149491"/>
              <a:gd name="connsiteY4" fmla="*/ 165088 h 177705"/>
              <a:gd name="connsiteX5" fmla="*/ 141384 w 149491"/>
              <a:gd name="connsiteY5" fmla="*/ 177471 h 17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91" h="177705">
                <a:moveTo>
                  <a:pt x="141384" y="177471"/>
                </a:moveTo>
                <a:cubicBezTo>
                  <a:pt x="58612" y="162745"/>
                  <a:pt x="-1310" y="90212"/>
                  <a:pt x="-148" y="6135"/>
                </a:cubicBezTo>
                <a:cubicBezTo>
                  <a:pt x="-62" y="2601"/>
                  <a:pt x="2871" y="-199"/>
                  <a:pt x="6405" y="-123"/>
                </a:cubicBezTo>
                <a:cubicBezTo>
                  <a:pt x="9768" y="-37"/>
                  <a:pt x="12501" y="2620"/>
                  <a:pt x="12654" y="5983"/>
                </a:cubicBezTo>
                <a:cubicBezTo>
                  <a:pt x="11435" y="84297"/>
                  <a:pt x="67451" y="151820"/>
                  <a:pt x="144642" y="165088"/>
                </a:cubicBezTo>
                <a:cubicBezTo>
                  <a:pt x="152757" y="166498"/>
                  <a:pt x="149461" y="178871"/>
                  <a:pt x="141384" y="177471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6334321A-2B6A-0A1C-EB19-86E832EC0E3D}"/>
              </a:ext>
            </a:extLst>
          </p:cNvPr>
          <p:cNvSpPr/>
          <p:nvPr userDrawn="1"/>
        </p:nvSpPr>
        <p:spPr>
          <a:xfrm>
            <a:off x="3805253" y="1581130"/>
            <a:ext cx="151073" cy="216114"/>
          </a:xfrm>
          <a:custGeom>
            <a:avLst/>
            <a:gdLst>
              <a:gd name="connsiteX0" fmla="*/ 2726 w 151073"/>
              <a:gd name="connsiteY0" fmla="*/ 203825 h 216114"/>
              <a:gd name="connsiteX1" fmla="*/ 138343 w 151073"/>
              <a:gd name="connsiteY1" fmla="*/ 4514 h 216114"/>
              <a:gd name="connsiteX2" fmla="*/ 150726 w 151073"/>
              <a:gd name="connsiteY2" fmla="*/ 7772 h 216114"/>
              <a:gd name="connsiteX3" fmla="*/ 9184 w 151073"/>
              <a:gd name="connsiteY3" fmla="*/ 214874 h 216114"/>
              <a:gd name="connsiteX4" fmla="*/ 2726 w 151073"/>
              <a:gd name="connsiteY4" fmla="*/ 203825 h 21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73" h="216114">
                <a:moveTo>
                  <a:pt x="2726" y="203825"/>
                </a:moveTo>
                <a:cubicBezTo>
                  <a:pt x="71392" y="156810"/>
                  <a:pt x="119817" y="85648"/>
                  <a:pt x="138343" y="4514"/>
                </a:cubicBezTo>
                <a:cubicBezTo>
                  <a:pt x="140172" y="-3525"/>
                  <a:pt x="152555" y="-258"/>
                  <a:pt x="150726" y="7772"/>
                </a:cubicBezTo>
                <a:cubicBezTo>
                  <a:pt x="131295" y="92163"/>
                  <a:pt x="80746" y="166116"/>
                  <a:pt x="9184" y="214874"/>
                </a:cubicBezTo>
                <a:cubicBezTo>
                  <a:pt x="2355" y="219522"/>
                  <a:pt x="-4065" y="208445"/>
                  <a:pt x="2726" y="203825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EF86D183-C345-9C76-2427-3B8B0DDFAEDC}"/>
              </a:ext>
            </a:extLst>
          </p:cNvPr>
          <p:cNvSpPr/>
          <p:nvPr userDrawn="1"/>
        </p:nvSpPr>
        <p:spPr>
          <a:xfrm>
            <a:off x="3827796" y="1072000"/>
            <a:ext cx="108883" cy="31371"/>
          </a:xfrm>
          <a:custGeom>
            <a:avLst/>
            <a:gdLst>
              <a:gd name="connsiteX0" fmla="*/ 7824 w 108883"/>
              <a:gd name="connsiteY0" fmla="*/ 11400 h 31371"/>
              <a:gd name="connsiteX1" fmla="*/ 99417 w 108883"/>
              <a:gd name="connsiteY1" fmla="*/ 1027 h 31371"/>
              <a:gd name="connsiteX2" fmla="*/ 105875 w 108883"/>
              <a:gd name="connsiteY2" fmla="*/ 12076 h 31371"/>
              <a:gd name="connsiteX3" fmla="*/ 4567 w 108883"/>
              <a:gd name="connsiteY3" fmla="*/ 23782 h 31371"/>
              <a:gd name="connsiteX4" fmla="*/ 4 w 108883"/>
              <a:gd name="connsiteY4" fmla="*/ 15962 h 31371"/>
              <a:gd name="connsiteX5" fmla="*/ 7824 w 108883"/>
              <a:gd name="connsiteY5" fmla="*/ 11400 h 3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883" h="31371">
                <a:moveTo>
                  <a:pt x="7824" y="11400"/>
                </a:moveTo>
                <a:cubicBezTo>
                  <a:pt x="38152" y="23563"/>
                  <a:pt x="72575" y="19668"/>
                  <a:pt x="99417" y="1027"/>
                </a:cubicBezTo>
                <a:cubicBezTo>
                  <a:pt x="106179" y="-3707"/>
                  <a:pt x="112590" y="7380"/>
                  <a:pt x="105875" y="12076"/>
                </a:cubicBezTo>
                <a:cubicBezTo>
                  <a:pt x="76138" y="32536"/>
                  <a:pt x="38190" y="36917"/>
                  <a:pt x="4567" y="23782"/>
                </a:cubicBezTo>
                <a:cubicBezTo>
                  <a:pt x="1224" y="22782"/>
                  <a:pt x="-777" y="19363"/>
                  <a:pt x="4" y="15962"/>
                </a:cubicBezTo>
                <a:cubicBezTo>
                  <a:pt x="919" y="12552"/>
                  <a:pt x="4405" y="10514"/>
                  <a:pt x="7824" y="114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CC2616AA-E42B-40E2-4D24-6CC25EDE1300}"/>
              </a:ext>
            </a:extLst>
          </p:cNvPr>
          <p:cNvSpPr/>
          <p:nvPr userDrawn="1"/>
        </p:nvSpPr>
        <p:spPr>
          <a:xfrm>
            <a:off x="3423597" y="1303307"/>
            <a:ext cx="707865" cy="707865"/>
          </a:xfrm>
          <a:custGeom>
            <a:avLst/>
            <a:gdLst>
              <a:gd name="connsiteX0" fmla="*/ 707866 w 707865"/>
              <a:gd name="connsiteY0" fmla="*/ 353933 h 707865"/>
              <a:gd name="connsiteX1" fmla="*/ 353933 w 707865"/>
              <a:gd name="connsiteY1" fmla="*/ 707866 h 707865"/>
              <a:gd name="connsiteX2" fmla="*/ 0 w 707865"/>
              <a:gd name="connsiteY2" fmla="*/ 353933 h 707865"/>
              <a:gd name="connsiteX3" fmla="*/ 353933 w 707865"/>
              <a:gd name="connsiteY3" fmla="*/ 0 h 707865"/>
              <a:gd name="connsiteX4" fmla="*/ 707866 w 707865"/>
              <a:gd name="connsiteY4" fmla="*/ 353933 h 70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865" h="707865">
                <a:moveTo>
                  <a:pt x="707866" y="353933"/>
                </a:moveTo>
                <a:cubicBezTo>
                  <a:pt x="707866" y="549404"/>
                  <a:pt x="549404" y="707866"/>
                  <a:pt x="353933" y="707866"/>
                </a:cubicBezTo>
                <a:cubicBezTo>
                  <a:pt x="158461" y="707866"/>
                  <a:pt x="0" y="549404"/>
                  <a:pt x="0" y="353933"/>
                </a:cubicBezTo>
                <a:cubicBezTo>
                  <a:pt x="0" y="158461"/>
                  <a:pt x="158461" y="0"/>
                  <a:pt x="353933" y="0"/>
                </a:cubicBezTo>
                <a:cubicBezTo>
                  <a:pt x="549405" y="0"/>
                  <a:pt x="707866" y="158461"/>
                  <a:pt x="707866" y="35393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74FDECA7-39CF-F31B-EE7C-E2231BD7B7DC}"/>
              </a:ext>
            </a:extLst>
          </p:cNvPr>
          <p:cNvSpPr/>
          <p:nvPr userDrawn="1"/>
        </p:nvSpPr>
        <p:spPr>
          <a:xfrm>
            <a:off x="3423597" y="2911770"/>
            <a:ext cx="707865" cy="707865"/>
          </a:xfrm>
          <a:custGeom>
            <a:avLst/>
            <a:gdLst>
              <a:gd name="connsiteX0" fmla="*/ 707866 w 707865"/>
              <a:gd name="connsiteY0" fmla="*/ 353933 h 707865"/>
              <a:gd name="connsiteX1" fmla="*/ 353933 w 707865"/>
              <a:gd name="connsiteY1" fmla="*/ 707865 h 707865"/>
              <a:gd name="connsiteX2" fmla="*/ 0 w 707865"/>
              <a:gd name="connsiteY2" fmla="*/ 353933 h 707865"/>
              <a:gd name="connsiteX3" fmla="*/ 353933 w 707865"/>
              <a:gd name="connsiteY3" fmla="*/ 0 h 707865"/>
              <a:gd name="connsiteX4" fmla="*/ 707866 w 707865"/>
              <a:gd name="connsiteY4" fmla="*/ 353933 h 70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865" h="707865">
                <a:moveTo>
                  <a:pt x="707866" y="353933"/>
                </a:moveTo>
                <a:cubicBezTo>
                  <a:pt x="707866" y="549405"/>
                  <a:pt x="549404" y="707865"/>
                  <a:pt x="353933" y="707865"/>
                </a:cubicBezTo>
                <a:cubicBezTo>
                  <a:pt x="158461" y="707865"/>
                  <a:pt x="0" y="549404"/>
                  <a:pt x="0" y="353933"/>
                </a:cubicBezTo>
                <a:cubicBezTo>
                  <a:pt x="0" y="158461"/>
                  <a:pt x="158461" y="0"/>
                  <a:pt x="353933" y="0"/>
                </a:cubicBezTo>
                <a:cubicBezTo>
                  <a:pt x="549405" y="0"/>
                  <a:pt x="707866" y="158461"/>
                  <a:pt x="707866" y="35393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424E3BDE-A975-5A8C-3170-D579F31A4249}"/>
              </a:ext>
            </a:extLst>
          </p:cNvPr>
          <p:cNvSpPr/>
          <p:nvPr userDrawn="1"/>
        </p:nvSpPr>
        <p:spPr>
          <a:xfrm>
            <a:off x="3423597" y="4520233"/>
            <a:ext cx="707865" cy="707865"/>
          </a:xfrm>
          <a:custGeom>
            <a:avLst/>
            <a:gdLst>
              <a:gd name="connsiteX0" fmla="*/ 707866 w 707865"/>
              <a:gd name="connsiteY0" fmla="*/ 353933 h 707865"/>
              <a:gd name="connsiteX1" fmla="*/ 353933 w 707865"/>
              <a:gd name="connsiteY1" fmla="*/ 707865 h 707865"/>
              <a:gd name="connsiteX2" fmla="*/ 0 w 707865"/>
              <a:gd name="connsiteY2" fmla="*/ 353933 h 707865"/>
              <a:gd name="connsiteX3" fmla="*/ 353933 w 707865"/>
              <a:gd name="connsiteY3" fmla="*/ 0 h 707865"/>
              <a:gd name="connsiteX4" fmla="*/ 707866 w 707865"/>
              <a:gd name="connsiteY4" fmla="*/ 353933 h 70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865" h="707865">
                <a:moveTo>
                  <a:pt x="707866" y="353933"/>
                </a:moveTo>
                <a:cubicBezTo>
                  <a:pt x="707866" y="549405"/>
                  <a:pt x="549404" y="707865"/>
                  <a:pt x="353933" y="707865"/>
                </a:cubicBezTo>
                <a:cubicBezTo>
                  <a:pt x="158461" y="707865"/>
                  <a:pt x="0" y="549404"/>
                  <a:pt x="0" y="353933"/>
                </a:cubicBezTo>
                <a:cubicBezTo>
                  <a:pt x="0" y="158461"/>
                  <a:pt x="158461" y="0"/>
                  <a:pt x="353933" y="0"/>
                </a:cubicBezTo>
                <a:cubicBezTo>
                  <a:pt x="549405" y="0"/>
                  <a:pt x="707866" y="158461"/>
                  <a:pt x="707866" y="35393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F4B701ED-4F30-2746-4916-1BF06A46F0ED}"/>
              </a:ext>
            </a:extLst>
          </p:cNvPr>
          <p:cNvSpPr/>
          <p:nvPr userDrawn="1"/>
        </p:nvSpPr>
        <p:spPr>
          <a:xfrm>
            <a:off x="1851468" y="2242432"/>
            <a:ext cx="369571" cy="1433856"/>
          </a:xfrm>
          <a:custGeom>
            <a:avLst/>
            <a:gdLst>
              <a:gd name="connsiteX0" fmla="*/ 327934 w 369571"/>
              <a:gd name="connsiteY0" fmla="*/ 1406194 h 1433856"/>
              <a:gd name="connsiteX1" fmla="*/ 342497 w 369571"/>
              <a:gd name="connsiteY1" fmla="*/ 1243326 h 1433856"/>
              <a:gd name="connsiteX2" fmla="*/ 328096 w 369571"/>
              <a:gd name="connsiteY2" fmla="*/ 1228896 h 1433856"/>
              <a:gd name="connsiteX3" fmla="*/ 287624 w 369571"/>
              <a:gd name="connsiteY3" fmla="*/ 290664 h 1433856"/>
              <a:gd name="connsiteX4" fmla="*/ 148768 w 369571"/>
              <a:gd name="connsiteY4" fmla="*/ 28898 h 1433856"/>
              <a:gd name="connsiteX5" fmla="*/ -164 w 369571"/>
              <a:gd name="connsiteY5" fmla="*/ -124 h 1433856"/>
              <a:gd name="connsiteX6" fmla="*/ 34078 w 369571"/>
              <a:gd name="connsiteY6" fmla="*/ 430015 h 1433856"/>
              <a:gd name="connsiteX7" fmla="*/ 158998 w 369571"/>
              <a:gd name="connsiteY7" fmla="*/ 1248812 h 1433856"/>
              <a:gd name="connsiteX8" fmla="*/ 184144 w 369571"/>
              <a:gd name="connsiteY8" fmla="*/ 1411290 h 1433856"/>
              <a:gd name="connsiteX9" fmla="*/ 327934 w 369571"/>
              <a:gd name="connsiteY9" fmla="*/ 1406194 h 143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9571" h="1433856">
                <a:moveTo>
                  <a:pt x="327934" y="1406194"/>
                </a:moveTo>
                <a:cubicBezTo>
                  <a:pt x="376930" y="1365237"/>
                  <a:pt x="383445" y="1292323"/>
                  <a:pt x="342497" y="1243326"/>
                </a:cubicBezTo>
                <a:cubicBezTo>
                  <a:pt x="338135" y="1238106"/>
                  <a:pt x="333315" y="1233277"/>
                  <a:pt x="328096" y="1228896"/>
                </a:cubicBezTo>
                <a:lnTo>
                  <a:pt x="287624" y="290664"/>
                </a:lnTo>
                <a:lnTo>
                  <a:pt x="148768" y="28898"/>
                </a:lnTo>
                <a:lnTo>
                  <a:pt x="-164" y="-124"/>
                </a:lnTo>
                <a:lnTo>
                  <a:pt x="34078" y="430015"/>
                </a:lnTo>
                <a:lnTo>
                  <a:pt x="158998" y="1248812"/>
                </a:lnTo>
                <a:cubicBezTo>
                  <a:pt x="121079" y="1300628"/>
                  <a:pt x="132338" y="1373362"/>
                  <a:pt x="184144" y="1411290"/>
                </a:cubicBezTo>
                <a:cubicBezTo>
                  <a:pt x="227493" y="1443018"/>
                  <a:pt x="286938" y="1440913"/>
                  <a:pt x="327934" y="140619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EA92345F-1570-103C-B60F-CF0C1267EF08}"/>
              </a:ext>
            </a:extLst>
          </p:cNvPr>
          <p:cNvSpPr/>
          <p:nvPr userDrawn="1"/>
        </p:nvSpPr>
        <p:spPr>
          <a:xfrm>
            <a:off x="1246334" y="950984"/>
            <a:ext cx="593980" cy="593980"/>
          </a:xfrm>
          <a:custGeom>
            <a:avLst/>
            <a:gdLst>
              <a:gd name="connsiteX0" fmla="*/ 593981 w 593980"/>
              <a:gd name="connsiteY0" fmla="*/ 296991 h 593980"/>
              <a:gd name="connsiteX1" fmla="*/ 296990 w 593980"/>
              <a:gd name="connsiteY1" fmla="*/ 593981 h 593980"/>
              <a:gd name="connsiteX2" fmla="*/ 0 w 593980"/>
              <a:gd name="connsiteY2" fmla="*/ 296991 h 593980"/>
              <a:gd name="connsiteX3" fmla="*/ 296990 w 593980"/>
              <a:gd name="connsiteY3" fmla="*/ 0 h 593980"/>
              <a:gd name="connsiteX4" fmla="*/ 593981 w 593980"/>
              <a:gd name="connsiteY4" fmla="*/ 296991 h 59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80" h="593980">
                <a:moveTo>
                  <a:pt x="593981" y="296991"/>
                </a:moveTo>
                <a:cubicBezTo>
                  <a:pt x="593981" y="461014"/>
                  <a:pt x="461014" y="593981"/>
                  <a:pt x="296990" y="593981"/>
                </a:cubicBezTo>
                <a:cubicBezTo>
                  <a:pt x="132967" y="593981"/>
                  <a:pt x="0" y="461014"/>
                  <a:pt x="0" y="296991"/>
                </a:cubicBezTo>
                <a:cubicBezTo>
                  <a:pt x="0" y="132967"/>
                  <a:pt x="132967" y="0"/>
                  <a:pt x="296990" y="0"/>
                </a:cubicBezTo>
                <a:cubicBezTo>
                  <a:pt x="461014" y="0"/>
                  <a:pt x="593981" y="132967"/>
                  <a:pt x="593981" y="296991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93A09DCF-57D4-3ED5-1389-DF9E9FB10D47}"/>
              </a:ext>
            </a:extLst>
          </p:cNvPr>
          <p:cNvSpPr/>
          <p:nvPr userDrawn="1"/>
        </p:nvSpPr>
        <p:spPr>
          <a:xfrm>
            <a:off x="887204" y="1605434"/>
            <a:ext cx="1175480" cy="2026412"/>
          </a:xfrm>
          <a:custGeom>
            <a:avLst/>
            <a:gdLst>
              <a:gd name="connsiteX0" fmla="*/ 696818 w 1175480"/>
              <a:gd name="connsiteY0" fmla="*/ 2026276 h 2026412"/>
              <a:gd name="connsiteX1" fmla="*/ 7570 w 1175480"/>
              <a:gd name="connsiteY1" fmla="*/ 1876762 h 2026412"/>
              <a:gd name="connsiteX2" fmla="*/ 4084 w 1175480"/>
              <a:gd name="connsiteY2" fmla="*/ 1874971 h 2026412"/>
              <a:gd name="connsiteX3" fmla="*/ 5160 w 1175480"/>
              <a:gd name="connsiteY3" fmla="*/ 1871218 h 2026412"/>
              <a:gd name="connsiteX4" fmla="*/ 7608 w 1175480"/>
              <a:gd name="connsiteY4" fmla="*/ 1763643 h 2026412"/>
              <a:gd name="connsiteX5" fmla="*/ -69 w 1175480"/>
              <a:gd name="connsiteY5" fmla="*/ 1754585 h 2026412"/>
              <a:gd name="connsiteX6" fmla="*/ 16562 w 1175480"/>
              <a:gd name="connsiteY6" fmla="*/ 1731048 h 2026412"/>
              <a:gd name="connsiteX7" fmla="*/ 47737 w 1175480"/>
              <a:gd name="connsiteY7" fmla="*/ 1648009 h 2026412"/>
              <a:gd name="connsiteX8" fmla="*/ 103935 w 1175480"/>
              <a:gd name="connsiteY8" fmla="*/ 1193305 h 2026412"/>
              <a:gd name="connsiteX9" fmla="*/ 70083 w 1175480"/>
              <a:gd name="connsiteY9" fmla="*/ 617719 h 2026412"/>
              <a:gd name="connsiteX10" fmla="*/ 424137 w 1175480"/>
              <a:gd name="connsiteY10" fmla="*/ 128400 h 2026412"/>
              <a:gd name="connsiteX11" fmla="*/ 424889 w 1175480"/>
              <a:gd name="connsiteY11" fmla="*/ 128200 h 2026412"/>
              <a:gd name="connsiteX12" fmla="*/ 425670 w 1175480"/>
              <a:gd name="connsiteY12" fmla="*/ 128257 h 2026412"/>
              <a:gd name="connsiteX13" fmla="*/ 457169 w 1175480"/>
              <a:gd name="connsiteY13" fmla="*/ 64135 h 2026412"/>
              <a:gd name="connsiteX14" fmla="*/ 493564 w 1175480"/>
              <a:gd name="connsiteY14" fmla="*/ -92 h 2026412"/>
              <a:gd name="connsiteX15" fmla="*/ 733908 w 1175480"/>
              <a:gd name="connsiteY15" fmla="*/ 15196 h 2026412"/>
              <a:gd name="connsiteX16" fmla="*/ 848656 w 1175480"/>
              <a:gd name="connsiteY16" fmla="*/ 156394 h 2026412"/>
              <a:gd name="connsiteX17" fmla="*/ 1108698 w 1175480"/>
              <a:gd name="connsiteY17" fmla="*/ 777138 h 2026412"/>
              <a:gd name="connsiteX18" fmla="*/ 1060911 w 1175480"/>
              <a:gd name="connsiteY18" fmla="*/ 982631 h 2026412"/>
              <a:gd name="connsiteX19" fmla="*/ 1018687 w 1175480"/>
              <a:gd name="connsiteY19" fmla="*/ 1081367 h 2026412"/>
              <a:gd name="connsiteX20" fmla="*/ 1032593 w 1175480"/>
              <a:gd name="connsiteY20" fmla="*/ 1276153 h 2026412"/>
              <a:gd name="connsiteX21" fmla="*/ 1075599 w 1175480"/>
              <a:gd name="connsiteY21" fmla="*/ 1460872 h 2026412"/>
              <a:gd name="connsiteX22" fmla="*/ 1090391 w 1175480"/>
              <a:gd name="connsiteY22" fmla="*/ 1617520 h 2026412"/>
              <a:gd name="connsiteX23" fmla="*/ 1117833 w 1175480"/>
              <a:gd name="connsiteY23" fmla="*/ 1759404 h 2026412"/>
              <a:gd name="connsiteX24" fmla="*/ 1175316 w 1175480"/>
              <a:gd name="connsiteY24" fmla="*/ 1946218 h 2026412"/>
              <a:gd name="connsiteX25" fmla="*/ 1170982 w 1175480"/>
              <a:gd name="connsiteY25" fmla="*/ 1947732 h 2026412"/>
              <a:gd name="connsiteX26" fmla="*/ 696818 w 1175480"/>
              <a:gd name="connsiteY26" fmla="*/ 2026276 h 202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75480" h="2026412">
                <a:moveTo>
                  <a:pt x="696818" y="2026276"/>
                </a:moveTo>
                <a:cubicBezTo>
                  <a:pt x="305293" y="2026285"/>
                  <a:pt x="11590" y="1878819"/>
                  <a:pt x="7570" y="1876762"/>
                </a:cubicBezTo>
                <a:lnTo>
                  <a:pt x="4084" y="1874971"/>
                </a:lnTo>
                <a:lnTo>
                  <a:pt x="5160" y="1871218"/>
                </a:lnTo>
                <a:cubicBezTo>
                  <a:pt x="15666" y="1834404"/>
                  <a:pt x="25629" y="1772654"/>
                  <a:pt x="7608" y="1763643"/>
                </a:cubicBezTo>
                <a:cubicBezTo>
                  <a:pt x="3665" y="1762138"/>
                  <a:pt x="769" y="1758718"/>
                  <a:pt x="-69" y="1754585"/>
                </a:cubicBezTo>
                <a:cubicBezTo>
                  <a:pt x="-1098" y="1747184"/>
                  <a:pt x="6303" y="1740421"/>
                  <a:pt x="16562" y="1731048"/>
                </a:cubicBezTo>
                <a:cubicBezTo>
                  <a:pt x="36469" y="1712875"/>
                  <a:pt x="63729" y="1687976"/>
                  <a:pt x="47737" y="1648009"/>
                </a:cubicBezTo>
                <a:cubicBezTo>
                  <a:pt x="19553" y="1577543"/>
                  <a:pt x="98810" y="1216451"/>
                  <a:pt x="103935" y="1193305"/>
                </a:cubicBezTo>
                <a:lnTo>
                  <a:pt x="70083" y="617719"/>
                </a:lnTo>
                <a:cubicBezTo>
                  <a:pt x="57367" y="391366"/>
                  <a:pt x="205157" y="187112"/>
                  <a:pt x="424137" y="128400"/>
                </a:cubicBezTo>
                <a:lnTo>
                  <a:pt x="424889" y="128200"/>
                </a:lnTo>
                <a:lnTo>
                  <a:pt x="425670" y="128257"/>
                </a:lnTo>
                <a:cubicBezTo>
                  <a:pt x="436671" y="128867"/>
                  <a:pt x="448330" y="91491"/>
                  <a:pt x="457169" y="64135"/>
                </a:cubicBezTo>
                <a:cubicBezTo>
                  <a:pt x="470228" y="23692"/>
                  <a:pt x="478858" y="-1149"/>
                  <a:pt x="493564" y="-92"/>
                </a:cubicBezTo>
                <a:cubicBezTo>
                  <a:pt x="607454" y="7252"/>
                  <a:pt x="683340" y="12052"/>
                  <a:pt x="733908" y="15196"/>
                </a:cubicBezTo>
                <a:cubicBezTo>
                  <a:pt x="829787" y="21149"/>
                  <a:pt x="846589" y="137773"/>
                  <a:pt x="848656" y="156394"/>
                </a:cubicBezTo>
                <a:cubicBezTo>
                  <a:pt x="1060349" y="285391"/>
                  <a:pt x="1165239" y="535775"/>
                  <a:pt x="1108698" y="777138"/>
                </a:cubicBezTo>
                <a:lnTo>
                  <a:pt x="1060911" y="982631"/>
                </a:lnTo>
                <a:lnTo>
                  <a:pt x="1018687" y="1081367"/>
                </a:lnTo>
                <a:lnTo>
                  <a:pt x="1032593" y="1276153"/>
                </a:lnTo>
                <a:cubicBezTo>
                  <a:pt x="1098097" y="1330617"/>
                  <a:pt x="1079333" y="1442041"/>
                  <a:pt x="1075599" y="1460872"/>
                </a:cubicBezTo>
                <a:cubicBezTo>
                  <a:pt x="1138016" y="1525442"/>
                  <a:pt x="1099688" y="1601432"/>
                  <a:pt x="1090391" y="1617520"/>
                </a:cubicBezTo>
                <a:cubicBezTo>
                  <a:pt x="1122843" y="1657172"/>
                  <a:pt x="1133158" y="1710503"/>
                  <a:pt x="1117833" y="1759404"/>
                </a:cubicBezTo>
                <a:lnTo>
                  <a:pt x="1175316" y="1946218"/>
                </a:lnTo>
                <a:lnTo>
                  <a:pt x="1170982" y="1947732"/>
                </a:lnTo>
                <a:cubicBezTo>
                  <a:pt x="1018468" y="2000387"/>
                  <a:pt x="858162" y="2026942"/>
                  <a:pt x="696818" y="202627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6AEE1D2C-01AF-837E-EDE4-C9FE74EEF721}"/>
              </a:ext>
            </a:extLst>
          </p:cNvPr>
          <p:cNvSpPr/>
          <p:nvPr userDrawn="1"/>
        </p:nvSpPr>
        <p:spPr>
          <a:xfrm>
            <a:off x="1644613" y="1899281"/>
            <a:ext cx="534609" cy="706634"/>
          </a:xfrm>
          <a:custGeom>
            <a:avLst/>
            <a:gdLst>
              <a:gd name="connsiteX0" fmla="*/ 186402 w 534609"/>
              <a:gd name="connsiteY0" fmla="*/ 706510 h 706634"/>
              <a:gd name="connsiteX1" fmla="*/ -164 w 534609"/>
              <a:gd name="connsiteY1" fmla="*/ 347732 h 706634"/>
              <a:gd name="connsiteX2" fmla="*/ 128842 w 534609"/>
              <a:gd name="connsiteY2" fmla="*/ 3737 h 706634"/>
              <a:gd name="connsiteX3" fmla="*/ 131566 w 534609"/>
              <a:gd name="connsiteY3" fmla="*/ 3289 h 706634"/>
              <a:gd name="connsiteX4" fmla="*/ 389037 w 534609"/>
              <a:gd name="connsiteY4" fmla="*/ 121837 h 706634"/>
              <a:gd name="connsiteX5" fmla="*/ 476409 w 534609"/>
              <a:gd name="connsiteY5" fmla="*/ 346484 h 706634"/>
              <a:gd name="connsiteX6" fmla="*/ 532836 w 534609"/>
              <a:gd name="connsiteY6" fmla="*/ 614622 h 706634"/>
              <a:gd name="connsiteX7" fmla="*/ 534445 w 534609"/>
              <a:gd name="connsiteY7" fmla="*/ 619490 h 706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4609" h="706634">
                <a:moveTo>
                  <a:pt x="186402" y="706510"/>
                </a:moveTo>
                <a:lnTo>
                  <a:pt x="-164" y="347732"/>
                </a:lnTo>
                <a:lnTo>
                  <a:pt x="128842" y="3737"/>
                </a:lnTo>
                <a:lnTo>
                  <a:pt x="131566" y="3289"/>
                </a:lnTo>
                <a:cubicBezTo>
                  <a:pt x="233560" y="-13628"/>
                  <a:pt x="335573" y="33340"/>
                  <a:pt x="389037" y="121837"/>
                </a:cubicBezTo>
                <a:cubicBezTo>
                  <a:pt x="431090" y="191027"/>
                  <a:pt x="460665" y="267065"/>
                  <a:pt x="476409" y="346484"/>
                </a:cubicBezTo>
                <a:cubicBezTo>
                  <a:pt x="518177" y="569245"/>
                  <a:pt x="532693" y="614194"/>
                  <a:pt x="532836" y="614622"/>
                </a:cubicBezTo>
                <a:lnTo>
                  <a:pt x="534445" y="619490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67191267-483A-F27E-1284-46C685114CD7}"/>
              </a:ext>
            </a:extLst>
          </p:cNvPr>
          <p:cNvSpPr/>
          <p:nvPr userDrawn="1"/>
        </p:nvSpPr>
        <p:spPr>
          <a:xfrm>
            <a:off x="1649935" y="2952479"/>
            <a:ext cx="707865" cy="707865"/>
          </a:xfrm>
          <a:custGeom>
            <a:avLst/>
            <a:gdLst>
              <a:gd name="connsiteX0" fmla="*/ 707866 w 707865"/>
              <a:gd name="connsiteY0" fmla="*/ 353933 h 707865"/>
              <a:gd name="connsiteX1" fmla="*/ 353933 w 707865"/>
              <a:gd name="connsiteY1" fmla="*/ 707866 h 707865"/>
              <a:gd name="connsiteX2" fmla="*/ 0 w 707865"/>
              <a:gd name="connsiteY2" fmla="*/ 353933 h 707865"/>
              <a:gd name="connsiteX3" fmla="*/ 353933 w 707865"/>
              <a:gd name="connsiteY3" fmla="*/ 0 h 707865"/>
              <a:gd name="connsiteX4" fmla="*/ 707866 w 707865"/>
              <a:gd name="connsiteY4" fmla="*/ 353933 h 70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865" h="707865">
                <a:moveTo>
                  <a:pt x="707866" y="353933"/>
                </a:moveTo>
                <a:cubicBezTo>
                  <a:pt x="707866" y="549405"/>
                  <a:pt x="549404" y="707866"/>
                  <a:pt x="353933" y="707866"/>
                </a:cubicBezTo>
                <a:cubicBezTo>
                  <a:pt x="158461" y="707866"/>
                  <a:pt x="0" y="549404"/>
                  <a:pt x="0" y="353933"/>
                </a:cubicBezTo>
                <a:cubicBezTo>
                  <a:pt x="0" y="158461"/>
                  <a:pt x="158461" y="0"/>
                  <a:pt x="353933" y="0"/>
                </a:cubicBezTo>
                <a:cubicBezTo>
                  <a:pt x="549404" y="0"/>
                  <a:pt x="707866" y="158461"/>
                  <a:pt x="707866" y="35393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2A20BC00-694A-1262-5D65-454780CE3AAB}"/>
              </a:ext>
            </a:extLst>
          </p:cNvPr>
          <p:cNvSpPr/>
          <p:nvPr userDrawn="1"/>
        </p:nvSpPr>
        <p:spPr>
          <a:xfrm>
            <a:off x="1287149" y="2246927"/>
            <a:ext cx="531365" cy="1433192"/>
          </a:xfrm>
          <a:custGeom>
            <a:avLst/>
            <a:gdLst>
              <a:gd name="connsiteX0" fmla="*/ 378292 w 531365"/>
              <a:gd name="connsiteY0" fmla="*/ 1427130 h 1433192"/>
              <a:gd name="connsiteX1" fmla="*/ 304064 w 531365"/>
              <a:gd name="connsiteY1" fmla="*/ 1281436 h 1433192"/>
              <a:gd name="connsiteX2" fmla="*/ 312046 w 531365"/>
              <a:gd name="connsiteY2" fmla="*/ 1262681 h 1433192"/>
              <a:gd name="connsiteX3" fmla="*/ -164 w 531365"/>
              <a:gd name="connsiteY3" fmla="*/ 376989 h 1433192"/>
              <a:gd name="connsiteX4" fmla="*/ 31096 w 531365"/>
              <a:gd name="connsiteY4" fmla="*/ 82324 h 1433192"/>
              <a:gd name="connsiteX5" fmla="*/ 158474 w 531365"/>
              <a:gd name="connsiteY5" fmla="*/ -124 h 1433192"/>
              <a:gd name="connsiteX6" fmla="*/ 287052 w 531365"/>
              <a:gd name="connsiteY6" fmla="*/ 411784 h 1433192"/>
              <a:gd name="connsiteX7" fmla="*/ 476381 w 531365"/>
              <a:gd name="connsiteY7" fmla="*/ 1218123 h 1433192"/>
              <a:gd name="connsiteX8" fmla="*/ 513623 w 531365"/>
              <a:gd name="connsiteY8" fmla="*/ 1378257 h 1433192"/>
              <a:gd name="connsiteX9" fmla="*/ 378292 w 531365"/>
              <a:gd name="connsiteY9" fmla="*/ 1427130 h 143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1365" h="1433192">
                <a:moveTo>
                  <a:pt x="378292" y="1427130"/>
                </a:moveTo>
                <a:cubicBezTo>
                  <a:pt x="317561" y="1407404"/>
                  <a:pt x="284328" y="1342167"/>
                  <a:pt x="304064" y="1281436"/>
                </a:cubicBezTo>
                <a:cubicBezTo>
                  <a:pt x="306169" y="1274959"/>
                  <a:pt x="308836" y="1268682"/>
                  <a:pt x="312046" y="1262681"/>
                </a:cubicBezTo>
                <a:lnTo>
                  <a:pt x="-164" y="376989"/>
                </a:lnTo>
                <a:lnTo>
                  <a:pt x="31096" y="82324"/>
                </a:lnTo>
                <a:lnTo>
                  <a:pt x="158474" y="-124"/>
                </a:lnTo>
                <a:lnTo>
                  <a:pt x="287052" y="411784"/>
                </a:lnTo>
                <a:lnTo>
                  <a:pt x="476381" y="1218123"/>
                </a:lnTo>
                <a:cubicBezTo>
                  <a:pt x="530883" y="1252061"/>
                  <a:pt x="547552" y="1323755"/>
                  <a:pt x="513623" y="1378257"/>
                </a:cubicBezTo>
                <a:cubicBezTo>
                  <a:pt x="485220" y="1423854"/>
                  <a:pt x="429280" y="1444066"/>
                  <a:pt x="378292" y="142713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7AE27E21-3399-CC3A-7F18-2C7FBAB55070}"/>
              </a:ext>
            </a:extLst>
          </p:cNvPr>
          <p:cNvSpPr/>
          <p:nvPr userDrawn="1"/>
        </p:nvSpPr>
        <p:spPr>
          <a:xfrm>
            <a:off x="1118919" y="1905151"/>
            <a:ext cx="466724" cy="696896"/>
          </a:xfrm>
          <a:custGeom>
            <a:avLst/>
            <a:gdLst>
              <a:gd name="connsiteX0" fmla="*/ 0 w 466724"/>
              <a:gd name="connsiteY0" fmla="*/ 114300 h 696896"/>
              <a:gd name="connsiteX1" fmla="*/ 295275 w 466724"/>
              <a:gd name="connsiteY1" fmla="*/ 0 h 696896"/>
              <a:gd name="connsiteX2" fmla="*/ 466725 w 466724"/>
              <a:gd name="connsiteY2" fmla="*/ 571500 h 696896"/>
              <a:gd name="connsiteX3" fmla="*/ 70990 w 466724"/>
              <a:gd name="connsiteY3" fmla="*/ 696897 h 696896"/>
              <a:gd name="connsiteX4" fmla="*/ 0 w 466724"/>
              <a:gd name="connsiteY4" fmla="*/ 114300 h 696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724" h="696896">
                <a:moveTo>
                  <a:pt x="0" y="114300"/>
                </a:moveTo>
                <a:lnTo>
                  <a:pt x="295275" y="0"/>
                </a:lnTo>
                <a:lnTo>
                  <a:pt x="466725" y="571500"/>
                </a:lnTo>
                <a:lnTo>
                  <a:pt x="70990" y="696897"/>
                </a:lnTo>
                <a:lnTo>
                  <a:pt x="0" y="114300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53CAE7E9-8AC3-BC9F-33DB-BEAB79430560}"/>
              </a:ext>
            </a:extLst>
          </p:cNvPr>
          <p:cNvSpPr/>
          <p:nvPr userDrawn="1"/>
        </p:nvSpPr>
        <p:spPr>
          <a:xfrm>
            <a:off x="1172421" y="787045"/>
            <a:ext cx="763324" cy="647609"/>
          </a:xfrm>
          <a:custGeom>
            <a:avLst/>
            <a:gdLst>
              <a:gd name="connsiteX0" fmla="*/ 118917 w 763324"/>
              <a:gd name="connsiteY0" fmla="*/ 647485 h 647609"/>
              <a:gd name="connsiteX1" fmla="*/ 108134 w 763324"/>
              <a:gd name="connsiteY1" fmla="*/ 645742 h 647609"/>
              <a:gd name="connsiteX2" fmla="*/ 75540 w 763324"/>
              <a:gd name="connsiteY2" fmla="*/ 616776 h 647609"/>
              <a:gd name="connsiteX3" fmla="*/ 7 w 763324"/>
              <a:gd name="connsiteY3" fmla="*/ 316758 h 647609"/>
              <a:gd name="connsiteX4" fmla="*/ 43526 w 763324"/>
              <a:gd name="connsiteY4" fmla="*/ 144641 h 647609"/>
              <a:gd name="connsiteX5" fmla="*/ 194384 w 763324"/>
              <a:gd name="connsiteY5" fmla="*/ 82243 h 647609"/>
              <a:gd name="connsiteX6" fmla="*/ 225635 w 763324"/>
              <a:gd name="connsiteY6" fmla="*/ 24417 h 647609"/>
              <a:gd name="connsiteX7" fmla="*/ 297311 w 763324"/>
              <a:gd name="connsiteY7" fmla="*/ 6310 h 647609"/>
              <a:gd name="connsiteX8" fmla="*/ 476590 w 763324"/>
              <a:gd name="connsiteY8" fmla="*/ 6386 h 647609"/>
              <a:gd name="connsiteX9" fmla="*/ 626485 w 763324"/>
              <a:gd name="connsiteY9" fmla="*/ 100874 h 647609"/>
              <a:gd name="connsiteX10" fmla="*/ 627066 w 763324"/>
              <a:gd name="connsiteY10" fmla="*/ 102360 h 647609"/>
              <a:gd name="connsiteX11" fmla="*/ 632848 w 763324"/>
              <a:gd name="connsiteY11" fmla="*/ 130430 h 647609"/>
              <a:gd name="connsiteX12" fmla="*/ 664328 w 763324"/>
              <a:gd name="connsiteY12" fmla="*/ 151175 h 647609"/>
              <a:gd name="connsiteX13" fmla="*/ 668347 w 763324"/>
              <a:gd name="connsiteY13" fmla="*/ 150013 h 647609"/>
              <a:gd name="connsiteX14" fmla="*/ 699504 w 763324"/>
              <a:gd name="connsiteY14" fmla="*/ 164129 h 647609"/>
              <a:gd name="connsiteX15" fmla="*/ 700799 w 763324"/>
              <a:gd name="connsiteY15" fmla="*/ 176121 h 647609"/>
              <a:gd name="connsiteX16" fmla="*/ 699189 w 763324"/>
              <a:gd name="connsiteY16" fmla="*/ 187285 h 647609"/>
              <a:gd name="connsiteX17" fmla="*/ 715992 w 763324"/>
              <a:gd name="connsiteY17" fmla="*/ 184141 h 647609"/>
              <a:gd name="connsiteX18" fmla="*/ 744224 w 763324"/>
              <a:gd name="connsiteY18" fmla="*/ 203496 h 647609"/>
              <a:gd name="connsiteX19" fmla="*/ 743138 w 763324"/>
              <a:gd name="connsiteY19" fmla="*/ 216317 h 647609"/>
              <a:gd name="connsiteX20" fmla="*/ 738385 w 763324"/>
              <a:gd name="connsiteY20" fmla="*/ 229156 h 647609"/>
              <a:gd name="connsiteX21" fmla="*/ 756892 w 763324"/>
              <a:gd name="connsiteY21" fmla="*/ 237300 h 647609"/>
              <a:gd name="connsiteX22" fmla="*/ 760064 w 763324"/>
              <a:gd name="connsiteY22" fmla="*/ 264866 h 647609"/>
              <a:gd name="connsiteX23" fmla="*/ 682635 w 763324"/>
              <a:gd name="connsiteY23" fmla="*/ 342780 h 647609"/>
              <a:gd name="connsiteX24" fmla="*/ 626047 w 763324"/>
              <a:gd name="connsiteY24" fmla="*/ 365031 h 647609"/>
              <a:gd name="connsiteX25" fmla="*/ 231769 w 763324"/>
              <a:gd name="connsiteY25" fmla="*/ 376889 h 647609"/>
              <a:gd name="connsiteX26" fmla="*/ 240580 w 763324"/>
              <a:gd name="connsiteY26" fmla="*/ 456699 h 647609"/>
              <a:gd name="connsiteX27" fmla="*/ 190231 w 763324"/>
              <a:gd name="connsiteY27" fmla="*/ 527451 h 647609"/>
              <a:gd name="connsiteX28" fmla="*/ 171838 w 763324"/>
              <a:gd name="connsiteY28" fmla="*/ 531889 h 647609"/>
              <a:gd name="connsiteX29" fmla="*/ 154264 w 763324"/>
              <a:gd name="connsiteY29" fmla="*/ 536157 h 647609"/>
              <a:gd name="connsiteX30" fmla="*/ 123736 w 763324"/>
              <a:gd name="connsiteY30" fmla="*/ 602136 h 647609"/>
              <a:gd name="connsiteX31" fmla="*/ 139215 w 763324"/>
              <a:gd name="connsiteY31" fmla="*/ 624015 h 647609"/>
              <a:gd name="connsiteX32" fmla="*/ 152226 w 763324"/>
              <a:gd name="connsiteY32" fmla="*/ 610461 h 647609"/>
              <a:gd name="connsiteX33" fmla="*/ 147997 w 763324"/>
              <a:gd name="connsiteY33" fmla="*/ 627702 h 647609"/>
              <a:gd name="connsiteX34" fmla="*/ 135386 w 763324"/>
              <a:gd name="connsiteY34" fmla="*/ 643408 h 647609"/>
              <a:gd name="connsiteX35" fmla="*/ 118917 w 763324"/>
              <a:gd name="connsiteY35" fmla="*/ 647485 h 64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3324" h="647609">
                <a:moveTo>
                  <a:pt x="118917" y="647485"/>
                </a:moveTo>
                <a:cubicBezTo>
                  <a:pt x="115250" y="647494"/>
                  <a:pt x="111602" y="646913"/>
                  <a:pt x="108134" y="645742"/>
                </a:cubicBezTo>
                <a:cubicBezTo>
                  <a:pt x="94485" y="639760"/>
                  <a:pt x="83074" y="629626"/>
                  <a:pt x="75540" y="616776"/>
                </a:cubicBezTo>
                <a:cubicBezTo>
                  <a:pt x="22895" y="541062"/>
                  <a:pt x="-2518" y="440126"/>
                  <a:pt x="7" y="316758"/>
                </a:cubicBezTo>
                <a:cubicBezTo>
                  <a:pt x="1064" y="264570"/>
                  <a:pt x="6969" y="197838"/>
                  <a:pt x="43526" y="144641"/>
                </a:cubicBezTo>
                <a:cubicBezTo>
                  <a:pt x="74264" y="99921"/>
                  <a:pt x="136443" y="64422"/>
                  <a:pt x="194384" y="82243"/>
                </a:cubicBezTo>
                <a:cubicBezTo>
                  <a:pt x="191221" y="58973"/>
                  <a:pt x="206956" y="35856"/>
                  <a:pt x="225635" y="24417"/>
                </a:cubicBezTo>
                <a:cubicBezTo>
                  <a:pt x="247581" y="10977"/>
                  <a:pt x="274003" y="8500"/>
                  <a:pt x="297311" y="6310"/>
                </a:cubicBezTo>
                <a:cubicBezTo>
                  <a:pt x="356166" y="795"/>
                  <a:pt x="417002" y="-4911"/>
                  <a:pt x="476590" y="6386"/>
                </a:cubicBezTo>
                <a:cubicBezTo>
                  <a:pt x="543408" y="19054"/>
                  <a:pt x="598043" y="53496"/>
                  <a:pt x="626485" y="100874"/>
                </a:cubicBezTo>
                <a:lnTo>
                  <a:pt x="627066" y="102360"/>
                </a:lnTo>
                <a:lnTo>
                  <a:pt x="632848" y="130430"/>
                </a:lnTo>
                <a:cubicBezTo>
                  <a:pt x="635810" y="144851"/>
                  <a:pt x="649907" y="154138"/>
                  <a:pt x="664328" y="151175"/>
                </a:cubicBezTo>
                <a:cubicBezTo>
                  <a:pt x="665700" y="150889"/>
                  <a:pt x="667042" y="150499"/>
                  <a:pt x="668347" y="150013"/>
                </a:cubicBezTo>
                <a:cubicBezTo>
                  <a:pt x="680844" y="145308"/>
                  <a:pt x="694798" y="151623"/>
                  <a:pt x="699504" y="164129"/>
                </a:cubicBezTo>
                <a:cubicBezTo>
                  <a:pt x="700942" y="167949"/>
                  <a:pt x="701390" y="172073"/>
                  <a:pt x="700799" y="176121"/>
                </a:cubicBezTo>
                <a:lnTo>
                  <a:pt x="699189" y="187285"/>
                </a:lnTo>
                <a:lnTo>
                  <a:pt x="715992" y="184141"/>
                </a:lnTo>
                <a:cubicBezTo>
                  <a:pt x="729136" y="181693"/>
                  <a:pt x="741766" y="190361"/>
                  <a:pt x="744224" y="203496"/>
                </a:cubicBezTo>
                <a:cubicBezTo>
                  <a:pt x="745024" y="207792"/>
                  <a:pt x="744643" y="212221"/>
                  <a:pt x="743138" y="216317"/>
                </a:cubicBezTo>
                <a:lnTo>
                  <a:pt x="738385" y="229156"/>
                </a:lnTo>
                <a:cubicBezTo>
                  <a:pt x="745414" y="229204"/>
                  <a:pt x="752110" y="232147"/>
                  <a:pt x="756892" y="237300"/>
                </a:cubicBezTo>
                <a:cubicBezTo>
                  <a:pt x="763874" y="244806"/>
                  <a:pt x="765159" y="255979"/>
                  <a:pt x="760064" y="264866"/>
                </a:cubicBezTo>
                <a:cubicBezTo>
                  <a:pt x="741280" y="296993"/>
                  <a:pt x="714639" y="323797"/>
                  <a:pt x="682635" y="342780"/>
                </a:cubicBezTo>
                <a:cubicBezTo>
                  <a:pt x="665137" y="353296"/>
                  <a:pt x="646011" y="360821"/>
                  <a:pt x="626047" y="365031"/>
                </a:cubicBezTo>
                <a:cubicBezTo>
                  <a:pt x="496440" y="392996"/>
                  <a:pt x="362814" y="397016"/>
                  <a:pt x="231769" y="376889"/>
                </a:cubicBezTo>
                <a:cubicBezTo>
                  <a:pt x="239522" y="402730"/>
                  <a:pt x="242513" y="429782"/>
                  <a:pt x="240580" y="456699"/>
                </a:cubicBezTo>
                <a:cubicBezTo>
                  <a:pt x="236379" y="490351"/>
                  <a:pt x="216624" y="518126"/>
                  <a:pt x="190231" y="527451"/>
                </a:cubicBezTo>
                <a:cubicBezTo>
                  <a:pt x="184220" y="529404"/>
                  <a:pt x="178077" y="530889"/>
                  <a:pt x="171838" y="531889"/>
                </a:cubicBezTo>
                <a:cubicBezTo>
                  <a:pt x="165865" y="532823"/>
                  <a:pt x="159989" y="534252"/>
                  <a:pt x="154264" y="536157"/>
                </a:cubicBezTo>
                <a:cubicBezTo>
                  <a:pt x="127613" y="545949"/>
                  <a:pt x="113945" y="575486"/>
                  <a:pt x="123736" y="602136"/>
                </a:cubicBezTo>
                <a:cubicBezTo>
                  <a:pt x="126870" y="610671"/>
                  <a:pt x="132214" y="618224"/>
                  <a:pt x="139215" y="624015"/>
                </a:cubicBezTo>
                <a:lnTo>
                  <a:pt x="152226" y="610461"/>
                </a:lnTo>
                <a:lnTo>
                  <a:pt x="147997" y="627702"/>
                </a:lnTo>
                <a:cubicBezTo>
                  <a:pt x="146216" y="634483"/>
                  <a:pt x="141625" y="640198"/>
                  <a:pt x="135386" y="643408"/>
                </a:cubicBezTo>
                <a:cubicBezTo>
                  <a:pt x="130318" y="646104"/>
                  <a:pt x="124660" y="647514"/>
                  <a:pt x="118917" y="647485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20F78CDA-CC4B-9328-8DDA-F93DB0FA43D2}"/>
              </a:ext>
            </a:extLst>
          </p:cNvPr>
          <p:cNvSpPr/>
          <p:nvPr userDrawn="1"/>
        </p:nvSpPr>
        <p:spPr>
          <a:xfrm>
            <a:off x="-3037" y="6507498"/>
            <a:ext cx="2692431" cy="22669"/>
          </a:xfrm>
          <a:custGeom>
            <a:avLst/>
            <a:gdLst>
              <a:gd name="connsiteX0" fmla="*/ 2692267 w 2692431"/>
              <a:gd name="connsiteY0" fmla="*/ 11210 h 22669"/>
              <a:gd name="connsiteX1" fmla="*/ 2681000 w 2692431"/>
              <a:gd name="connsiteY1" fmla="*/ 22545 h 22669"/>
              <a:gd name="connsiteX2" fmla="*/ 2680933 w 2692431"/>
              <a:gd name="connsiteY2" fmla="*/ 22545 h 22669"/>
              <a:gd name="connsiteX3" fmla="*/ 11170 w 2692431"/>
              <a:gd name="connsiteY3" fmla="*/ 22545 h 22669"/>
              <a:gd name="connsiteX4" fmla="*/ -164 w 2692431"/>
              <a:gd name="connsiteY4" fmla="*/ 11210 h 22669"/>
              <a:gd name="connsiteX5" fmla="*/ 11170 w 2692431"/>
              <a:gd name="connsiteY5" fmla="*/ -124 h 22669"/>
              <a:gd name="connsiteX6" fmla="*/ 2680933 w 2692431"/>
              <a:gd name="connsiteY6" fmla="*/ -124 h 22669"/>
              <a:gd name="connsiteX7" fmla="*/ 2692267 w 2692431"/>
              <a:gd name="connsiteY7" fmla="*/ 11144 h 22669"/>
              <a:gd name="connsiteX8" fmla="*/ 2692267 w 2692431"/>
              <a:gd name="connsiteY8" fmla="*/ 11210 h 22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2431" h="22669">
                <a:moveTo>
                  <a:pt x="2692267" y="11210"/>
                </a:moveTo>
                <a:cubicBezTo>
                  <a:pt x="2692287" y="17449"/>
                  <a:pt x="2687238" y="22526"/>
                  <a:pt x="2681000" y="22545"/>
                </a:cubicBezTo>
                <a:cubicBezTo>
                  <a:pt x="2680980" y="22545"/>
                  <a:pt x="2680952" y="22545"/>
                  <a:pt x="2680933" y="22545"/>
                </a:cubicBezTo>
                <a:lnTo>
                  <a:pt x="11170" y="22545"/>
                </a:lnTo>
                <a:cubicBezTo>
                  <a:pt x="4912" y="22545"/>
                  <a:pt x="-164" y="17468"/>
                  <a:pt x="-164" y="11210"/>
                </a:cubicBezTo>
                <a:cubicBezTo>
                  <a:pt x="-164" y="4952"/>
                  <a:pt x="4912" y="-124"/>
                  <a:pt x="11170" y="-124"/>
                </a:cubicBezTo>
                <a:lnTo>
                  <a:pt x="2680933" y="-124"/>
                </a:lnTo>
                <a:cubicBezTo>
                  <a:pt x="2687172" y="-144"/>
                  <a:pt x="2692249" y="4905"/>
                  <a:pt x="2692267" y="11144"/>
                </a:cubicBezTo>
                <a:cubicBezTo>
                  <a:pt x="2692267" y="11163"/>
                  <a:pt x="2692267" y="11191"/>
                  <a:pt x="2692267" y="1121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EFE1E13A-69B5-CA37-84A8-FFF455BF06B8}"/>
              </a:ext>
            </a:extLst>
          </p:cNvPr>
          <p:cNvSpPr/>
          <p:nvPr userDrawn="1"/>
        </p:nvSpPr>
        <p:spPr>
          <a:xfrm>
            <a:off x="3426360" y="657434"/>
            <a:ext cx="5251240" cy="19345"/>
          </a:xfrm>
          <a:custGeom>
            <a:avLst/>
            <a:gdLst>
              <a:gd name="connsiteX0" fmla="*/ 5241645 w 5251240"/>
              <a:gd name="connsiteY0" fmla="*/ 19221 h 19345"/>
              <a:gd name="connsiteX1" fmla="*/ 9296 w 5251240"/>
              <a:gd name="connsiteY1" fmla="*/ 19221 h 19345"/>
              <a:gd name="connsiteX2" fmla="*/ -162 w 5251240"/>
              <a:gd name="connsiteY2" fmla="*/ 9334 h 19345"/>
              <a:gd name="connsiteX3" fmla="*/ 9296 w 5251240"/>
              <a:gd name="connsiteY3" fmla="*/ -124 h 19345"/>
              <a:gd name="connsiteX4" fmla="*/ 5241645 w 5251240"/>
              <a:gd name="connsiteY4" fmla="*/ -124 h 19345"/>
              <a:gd name="connsiteX5" fmla="*/ 5251075 w 5251240"/>
              <a:gd name="connsiteY5" fmla="*/ 9762 h 19345"/>
              <a:gd name="connsiteX6" fmla="*/ 5241645 w 5251240"/>
              <a:gd name="connsiteY6" fmla="*/ 19221 h 1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51240" h="19345">
                <a:moveTo>
                  <a:pt x="5241645" y="19221"/>
                </a:moveTo>
                <a:lnTo>
                  <a:pt x="9296" y="19221"/>
                </a:lnTo>
                <a:cubicBezTo>
                  <a:pt x="3962" y="19097"/>
                  <a:pt x="-276" y="14668"/>
                  <a:pt x="-162" y="9334"/>
                </a:cubicBezTo>
                <a:cubicBezTo>
                  <a:pt x="-38" y="4152"/>
                  <a:pt x="4124" y="-10"/>
                  <a:pt x="9296" y="-124"/>
                </a:cubicBezTo>
                <a:lnTo>
                  <a:pt x="5241645" y="-124"/>
                </a:lnTo>
                <a:cubicBezTo>
                  <a:pt x="5246980" y="-10"/>
                  <a:pt x="5251170" y="4419"/>
                  <a:pt x="5251075" y="9762"/>
                </a:cubicBezTo>
                <a:cubicBezTo>
                  <a:pt x="5250980" y="14935"/>
                  <a:pt x="5246789" y="19097"/>
                  <a:pt x="5241645" y="19221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2E5C0197-9A81-3AAB-8596-7BCD2DC23523}"/>
              </a:ext>
            </a:extLst>
          </p:cNvPr>
          <p:cNvSpPr/>
          <p:nvPr userDrawn="1"/>
        </p:nvSpPr>
        <p:spPr>
          <a:xfrm>
            <a:off x="3544688" y="328612"/>
            <a:ext cx="208126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B11698B4-4CE4-6506-1227-855E489EAA71}"/>
              </a:ext>
            </a:extLst>
          </p:cNvPr>
          <p:cNvSpPr/>
          <p:nvPr userDrawn="1"/>
        </p:nvSpPr>
        <p:spPr>
          <a:xfrm>
            <a:off x="3904181" y="328612"/>
            <a:ext cx="208126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06D19AFF-4CEF-08D0-812C-786835D13D64}"/>
              </a:ext>
            </a:extLst>
          </p:cNvPr>
          <p:cNvSpPr/>
          <p:nvPr userDrawn="1"/>
        </p:nvSpPr>
        <p:spPr>
          <a:xfrm>
            <a:off x="4263674" y="328612"/>
            <a:ext cx="208126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76B11D9B-EC69-709A-88BC-33A63FC7399F}"/>
              </a:ext>
            </a:extLst>
          </p:cNvPr>
          <p:cNvSpPr/>
          <p:nvPr userDrawn="1"/>
        </p:nvSpPr>
        <p:spPr>
          <a:xfrm>
            <a:off x="8178389" y="354996"/>
            <a:ext cx="293282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39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29994"/>
                  <a:pt x="284543" y="38338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E1611CA1-3A41-5533-2A0E-A6D3CD5CDDA2}"/>
              </a:ext>
            </a:extLst>
          </p:cNvPr>
          <p:cNvSpPr/>
          <p:nvPr userDrawn="1"/>
        </p:nvSpPr>
        <p:spPr>
          <a:xfrm>
            <a:off x="8178389" y="427529"/>
            <a:ext cx="293282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8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6E3BD26C-1DED-7963-C611-6F28341F5FD8}"/>
              </a:ext>
            </a:extLst>
          </p:cNvPr>
          <p:cNvSpPr/>
          <p:nvPr userDrawn="1"/>
        </p:nvSpPr>
        <p:spPr>
          <a:xfrm>
            <a:off x="8178389" y="500061"/>
            <a:ext cx="293282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7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CBB72FDD-18AD-0941-0D9B-54A7FCA2C76D}"/>
              </a:ext>
            </a:extLst>
          </p:cNvPr>
          <p:cNvSpPr/>
          <p:nvPr userDrawn="1"/>
        </p:nvSpPr>
        <p:spPr>
          <a:xfrm>
            <a:off x="5388772" y="574535"/>
            <a:ext cx="275482" cy="275458"/>
          </a:xfrm>
          <a:custGeom>
            <a:avLst/>
            <a:gdLst>
              <a:gd name="connsiteX0" fmla="*/ 101398 w 275482"/>
              <a:gd name="connsiteY0" fmla="*/ 275322 h 275458"/>
              <a:gd name="connsiteX1" fmla="*/ 77854 w 275482"/>
              <a:gd name="connsiteY1" fmla="*/ 263546 h 275458"/>
              <a:gd name="connsiteX2" fmla="*/ 5666 w 275482"/>
              <a:gd name="connsiteY2" fmla="*/ 167294 h 275458"/>
              <a:gd name="connsiteX3" fmla="*/ 11479 w 275482"/>
              <a:gd name="connsiteY3" fmla="*/ 126077 h 275458"/>
              <a:gd name="connsiteX4" fmla="*/ 52696 w 275482"/>
              <a:gd name="connsiteY4" fmla="*/ 131891 h 275458"/>
              <a:gd name="connsiteX5" fmla="*/ 52760 w 275482"/>
              <a:gd name="connsiteY5" fmla="*/ 131976 h 275458"/>
              <a:gd name="connsiteX6" fmla="*/ 99987 w 275482"/>
              <a:gd name="connsiteY6" fmla="*/ 194941 h 275458"/>
              <a:gd name="connsiteX7" fmla="*/ 221286 w 275482"/>
              <a:gd name="connsiteY7" fmla="*/ 12995 h 275458"/>
              <a:gd name="connsiteX8" fmla="*/ 262097 w 275482"/>
              <a:gd name="connsiteY8" fmla="*/ 4795 h 275458"/>
              <a:gd name="connsiteX9" fmla="*/ 270297 w 275482"/>
              <a:gd name="connsiteY9" fmla="*/ 45606 h 275458"/>
              <a:gd name="connsiteX10" fmla="*/ 270267 w 275482"/>
              <a:gd name="connsiteY10" fmla="*/ 45650 h 275458"/>
              <a:gd name="connsiteX11" fmla="*/ 125891 w 275482"/>
              <a:gd name="connsiteY11" fmla="*/ 262215 h 275458"/>
              <a:gd name="connsiteX12" fmla="*/ 102217 w 275482"/>
              <a:gd name="connsiteY12" fmla="*/ 275313 h 275458"/>
              <a:gd name="connsiteX13" fmla="*/ 101398 w 275482"/>
              <a:gd name="connsiteY13" fmla="*/ 275322 h 275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5482" h="275458">
                <a:moveTo>
                  <a:pt x="101398" y="275322"/>
                </a:moveTo>
                <a:cubicBezTo>
                  <a:pt x="92134" y="275322"/>
                  <a:pt x="83410" y="270959"/>
                  <a:pt x="77854" y="263546"/>
                </a:cubicBezTo>
                <a:lnTo>
                  <a:pt x="5666" y="167294"/>
                </a:lnTo>
                <a:cubicBezTo>
                  <a:pt x="-4111" y="154306"/>
                  <a:pt x="-1508" y="135853"/>
                  <a:pt x="11479" y="126077"/>
                </a:cubicBezTo>
                <a:cubicBezTo>
                  <a:pt x="24466" y="116301"/>
                  <a:pt x="42920" y="118904"/>
                  <a:pt x="52696" y="131891"/>
                </a:cubicBezTo>
                <a:cubicBezTo>
                  <a:pt x="52717" y="131919"/>
                  <a:pt x="52739" y="131947"/>
                  <a:pt x="52760" y="131976"/>
                </a:cubicBezTo>
                <a:lnTo>
                  <a:pt x="99987" y="194941"/>
                </a:lnTo>
                <a:lnTo>
                  <a:pt x="221286" y="12995"/>
                </a:lnTo>
                <a:cubicBezTo>
                  <a:pt x="230291" y="-538"/>
                  <a:pt x="248563" y="-4210"/>
                  <a:pt x="262097" y="4795"/>
                </a:cubicBezTo>
                <a:cubicBezTo>
                  <a:pt x="275631" y="13800"/>
                  <a:pt x="279302" y="32071"/>
                  <a:pt x="270297" y="45606"/>
                </a:cubicBezTo>
                <a:cubicBezTo>
                  <a:pt x="270287" y="45620"/>
                  <a:pt x="270277" y="45635"/>
                  <a:pt x="270267" y="45650"/>
                </a:cubicBezTo>
                <a:lnTo>
                  <a:pt x="125891" y="262215"/>
                </a:lnTo>
                <a:cubicBezTo>
                  <a:pt x="120592" y="270162"/>
                  <a:pt x="111766" y="275045"/>
                  <a:pt x="102217" y="275313"/>
                </a:cubicBezTo>
                <a:cubicBezTo>
                  <a:pt x="101945" y="275317"/>
                  <a:pt x="101671" y="275322"/>
                  <a:pt x="101398" y="27532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26274E2D-67C9-B9F8-49E2-4477EB5F7AAF}"/>
              </a:ext>
            </a:extLst>
          </p:cNvPr>
          <p:cNvSpPr/>
          <p:nvPr userDrawn="1"/>
        </p:nvSpPr>
        <p:spPr>
          <a:xfrm>
            <a:off x="10631714" y="6054903"/>
            <a:ext cx="993261" cy="47286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3EA278B-E8B2-459E-62C7-D4DCD1BCF0AF}"/>
              </a:ext>
            </a:extLst>
          </p:cNvPr>
          <p:cNvGrpSpPr/>
          <p:nvPr userDrawn="1"/>
        </p:nvGrpSpPr>
        <p:grpSpPr>
          <a:xfrm>
            <a:off x="11128344" y="6039399"/>
            <a:ext cx="496631" cy="488364"/>
            <a:chOff x="5528153" y="3974336"/>
            <a:chExt cx="498420" cy="498420"/>
          </a:xfrm>
        </p:grpSpPr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305DBBEB-AB09-C25E-016D-768D4005A9EC}"/>
                </a:ext>
              </a:extLst>
            </p:cNvPr>
            <p:cNvSpPr/>
            <p:nvPr/>
          </p:nvSpPr>
          <p:spPr>
            <a:xfrm>
              <a:off x="5528153" y="3974336"/>
              <a:ext cx="498420" cy="498420"/>
            </a:xfrm>
            <a:custGeom>
              <a:avLst/>
              <a:gdLst>
                <a:gd name="connsiteX0" fmla="*/ 248956 w 498420"/>
                <a:gd name="connsiteY0" fmla="*/ 498284 h 498420"/>
                <a:gd name="connsiteX1" fmla="*/ -254 w 498420"/>
                <a:gd name="connsiteY1" fmla="*/ 249074 h 498420"/>
                <a:gd name="connsiteX2" fmla="*/ 248956 w 498420"/>
                <a:gd name="connsiteY2" fmla="*/ -137 h 498420"/>
                <a:gd name="connsiteX3" fmla="*/ 498167 w 498420"/>
                <a:gd name="connsiteY3" fmla="*/ 249074 h 498420"/>
                <a:gd name="connsiteX4" fmla="*/ 248956 w 498420"/>
                <a:gd name="connsiteY4" fmla="*/ 498284 h 49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420" h="498420">
                  <a:moveTo>
                    <a:pt x="248956" y="498284"/>
                  </a:moveTo>
                  <a:cubicBezTo>
                    <a:pt x="111321" y="498284"/>
                    <a:pt x="-254" y="386709"/>
                    <a:pt x="-254" y="249074"/>
                  </a:cubicBezTo>
                  <a:cubicBezTo>
                    <a:pt x="-254" y="111438"/>
                    <a:pt x="111321" y="-137"/>
                    <a:pt x="248956" y="-137"/>
                  </a:cubicBezTo>
                  <a:cubicBezTo>
                    <a:pt x="386592" y="-137"/>
                    <a:pt x="498167" y="111438"/>
                    <a:pt x="498167" y="249074"/>
                  </a:cubicBezTo>
                  <a:cubicBezTo>
                    <a:pt x="498167" y="386709"/>
                    <a:pt x="386592" y="498284"/>
                    <a:pt x="248956" y="49828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2771D99E-59CD-3E74-26A4-3D99B391D778}"/>
                </a:ext>
              </a:extLst>
            </p:cNvPr>
            <p:cNvSpPr/>
            <p:nvPr/>
          </p:nvSpPr>
          <p:spPr>
            <a:xfrm>
              <a:off x="5654448" y="4099475"/>
              <a:ext cx="266625" cy="251424"/>
            </a:xfrm>
            <a:custGeom>
              <a:avLst/>
              <a:gdLst>
                <a:gd name="connsiteX0" fmla="*/ 262862 w 266625"/>
                <a:gd name="connsiteY0" fmla="*/ 112097 h 251424"/>
                <a:gd name="connsiteX1" fmla="*/ 192212 w 266625"/>
                <a:gd name="connsiteY1" fmla="*/ 8975 h 251424"/>
                <a:gd name="connsiteX2" fmla="*/ 163085 w 266625"/>
                <a:gd name="connsiteY2" fmla="*/ 3533 h 251424"/>
                <a:gd name="connsiteX3" fmla="*/ 157642 w 266625"/>
                <a:gd name="connsiteY3" fmla="*/ 32660 h 251424"/>
                <a:gd name="connsiteX4" fmla="*/ 203334 w 266625"/>
                <a:gd name="connsiteY4" fmla="*/ 99352 h 251424"/>
                <a:gd name="connsiteX5" fmla="*/ 24329 w 266625"/>
                <a:gd name="connsiteY5" fmla="*/ 99352 h 251424"/>
                <a:gd name="connsiteX6" fmla="*/ -254 w 266625"/>
                <a:gd name="connsiteY6" fmla="*/ 123935 h 251424"/>
                <a:gd name="connsiteX7" fmla="*/ 24329 w 266625"/>
                <a:gd name="connsiteY7" fmla="*/ 148518 h 251424"/>
                <a:gd name="connsiteX8" fmla="*/ 205582 w 266625"/>
                <a:gd name="connsiteY8" fmla="*/ 148518 h 251424"/>
                <a:gd name="connsiteX9" fmla="*/ 157642 w 266625"/>
                <a:gd name="connsiteY9" fmla="*/ 218491 h 251424"/>
                <a:gd name="connsiteX10" fmla="*/ 163085 w 266625"/>
                <a:gd name="connsiteY10" fmla="*/ 247618 h 251424"/>
                <a:gd name="connsiteX11" fmla="*/ 192212 w 266625"/>
                <a:gd name="connsiteY11" fmla="*/ 242176 h 251424"/>
                <a:gd name="connsiteX12" fmla="*/ 262862 w 266625"/>
                <a:gd name="connsiteY12" fmla="*/ 139055 h 251424"/>
                <a:gd name="connsiteX13" fmla="*/ 262862 w 266625"/>
                <a:gd name="connsiteY13" fmla="*/ 112097 h 25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625" h="251424">
                  <a:moveTo>
                    <a:pt x="262862" y="112097"/>
                  </a:moveTo>
                  <a:lnTo>
                    <a:pt x="192212" y="8975"/>
                  </a:lnTo>
                  <a:cubicBezTo>
                    <a:pt x="185672" y="-571"/>
                    <a:pt x="172631" y="-3008"/>
                    <a:pt x="163085" y="3533"/>
                  </a:cubicBezTo>
                  <a:cubicBezTo>
                    <a:pt x="153538" y="10073"/>
                    <a:pt x="151102" y="23114"/>
                    <a:pt x="157642" y="32660"/>
                  </a:cubicBezTo>
                  <a:lnTo>
                    <a:pt x="203334" y="99352"/>
                  </a:lnTo>
                  <a:lnTo>
                    <a:pt x="24329" y="99352"/>
                  </a:lnTo>
                  <a:cubicBezTo>
                    <a:pt x="10752" y="99352"/>
                    <a:pt x="-254" y="110358"/>
                    <a:pt x="-254" y="123935"/>
                  </a:cubicBezTo>
                  <a:cubicBezTo>
                    <a:pt x="-254" y="137512"/>
                    <a:pt x="10752" y="148518"/>
                    <a:pt x="24329" y="148518"/>
                  </a:cubicBezTo>
                  <a:lnTo>
                    <a:pt x="205582" y="148518"/>
                  </a:lnTo>
                  <a:lnTo>
                    <a:pt x="157642" y="218491"/>
                  </a:lnTo>
                  <a:cubicBezTo>
                    <a:pt x="151102" y="228038"/>
                    <a:pt x="153538" y="241078"/>
                    <a:pt x="163085" y="247618"/>
                  </a:cubicBezTo>
                  <a:cubicBezTo>
                    <a:pt x="172631" y="254159"/>
                    <a:pt x="185672" y="251722"/>
                    <a:pt x="192212" y="242176"/>
                  </a:cubicBezTo>
                  <a:lnTo>
                    <a:pt x="262862" y="139055"/>
                  </a:lnTo>
                  <a:cubicBezTo>
                    <a:pt x="267541" y="130678"/>
                    <a:pt x="267541" y="120474"/>
                    <a:pt x="262862" y="11209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674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A3B88672-69B3-77C2-C5FA-333885577105}"/>
              </a:ext>
            </a:extLst>
          </p:cNvPr>
          <p:cNvSpPr/>
          <p:nvPr userDrawn="1"/>
        </p:nvSpPr>
        <p:spPr>
          <a:xfrm>
            <a:off x="562325" y="5566742"/>
            <a:ext cx="495442" cy="644194"/>
          </a:xfrm>
          <a:custGeom>
            <a:avLst/>
            <a:gdLst>
              <a:gd name="connsiteX0" fmla="*/ 0 w 495442"/>
              <a:gd name="connsiteY0" fmla="*/ 572548 h 644194"/>
              <a:gd name="connsiteX1" fmla="*/ 148438 w 495442"/>
              <a:gd name="connsiteY1" fmla="*/ 644195 h 644194"/>
              <a:gd name="connsiteX2" fmla="*/ 495443 w 495442"/>
              <a:gd name="connsiteY2" fmla="*/ 105746 h 644194"/>
              <a:gd name="connsiteX3" fmla="*/ 276358 w 495442"/>
              <a:gd name="connsiteY3" fmla="*/ 0 h 644194"/>
              <a:gd name="connsiteX4" fmla="*/ 0 w 495442"/>
              <a:gd name="connsiteY4" fmla="*/ 572548 h 644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442" h="644194">
                <a:moveTo>
                  <a:pt x="0" y="572548"/>
                </a:moveTo>
                <a:lnTo>
                  <a:pt x="148438" y="644195"/>
                </a:lnTo>
                <a:lnTo>
                  <a:pt x="495443" y="105746"/>
                </a:lnTo>
                <a:lnTo>
                  <a:pt x="276358" y="0"/>
                </a:lnTo>
                <a:lnTo>
                  <a:pt x="0" y="572548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4C5F902D-97D3-344D-DD5A-B44E7A51C292}"/>
              </a:ext>
            </a:extLst>
          </p:cNvPr>
          <p:cNvSpPr/>
          <p:nvPr userDrawn="1"/>
        </p:nvSpPr>
        <p:spPr>
          <a:xfrm>
            <a:off x="482344" y="6108172"/>
            <a:ext cx="478906" cy="403774"/>
          </a:xfrm>
          <a:custGeom>
            <a:avLst/>
            <a:gdLst>
              <a:gd name="connsiteX0" fmla="*/ -164 w 478906"/>
              <a:gd name="connsiteY0" fmla="*/ 183317 h 403774"/>
              <a:gd name="connsiteX1" fmla="*/ 456292 w 478906"/>
              <a:gd name="connsiteY1" fmla="*/ 403650 h 403774"/>
              <a:gd name="connsiteX2" fmla="*/ 459083 w 478906"/>
              <a:gd name="connsiteY2" fmla="*/ 397877 h 403774"/>
              <a:gd name="connsiteX3" fmla="*/ 367186 w 478906"/>
              <a:gd name="connsiteY3" fmla="*/ 134455 h 403774"/>
              <a:gd name="connsiteX4" fmla="*/ 367177 w 478906"/>
              <a:gd name="connsiteY4" fmla="*/ 134445 h 403774"/>
              <a:gd name="connsiteX5" fmla="*/ 314332 w 478906"/>
              <a:gd name="connsiteY5" fmla="*/ 30946 h 403774"/>
              <a:gd name="connsiteX6" fmla="*/ 128233 w 478906"/>
              <a:gd name="connsiteY6" fmla="*/ 19106 h 403774"/>
              <a:gd name="connsiteX7" fmla="*/ 88389 w 478906"/>
              <a:gd name="connsiteY7" fmla="*/ -124 h 40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906" h="403774">
                <a:moveTo>
                  <a:pt x="-164" y="183317"/>
                </a:moveTo>
                <a:lnTo>
                  <a:pt x="456292" y="403650"/>
                </a:lnTo>
                <a:lnTo>
                  <a:pt x="459083" y="397877"/>
                </a:lnTo>
                <a:cubicBezTo>
                  <a:pt x="506442" y="299761"/>
                  <a:pt x="465303" y="181822"/>
                  <a:pt x="367186" y="134455"/>
                </a:cubicBezTo>
                <a:lnTo>
                  <a:pt x="367177" y="134445"/>
                </a:lnTo>
                <a:lnTo>
                  <a:pt x="314332" y="30946"/>
                </a:lnTo>
                <a:lnTo>
                  <a:pt x="128233" y="19106"/>
                </a:lnTo>
                <a:lnTo>
                  <a:pt x="88389" y="-12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82375E48-B667-EEA3-62C0-054841CD5A41}"/>
              </a:ext>
            </a:extLst>
          </p:cNvPr>
          <p:cNvSpPr/>
          <p:nvPr userDrawn="1"/>
        </p:nvSpPr>
        <p:spPr>
          <a:xfrm>
            <a:off x="1667187" y="5704236"/>
            <a:ext cx="243268" cy="635765"/>
          </a:xfrm>
          <a:custGeom>
            <a:avLst/>
            <a:gdLst>
              <a:gd name="connsiteX0" fmla="*/ 38 w 243268"/>
              <a:gd name="connsiteY0" fmla="*/ 635765 h 635765"/>
              <a:gd name="connsiteX1" fmla="*/ 164859 w 243268"/>
              <a:gd name="connsiteY1" fmla="*/ 635756 h 635765"/>
              <a:gd name="connsiteX2" fmla="*/ 243268 w 243268"/>
              <a:gd name="connsiteY2" fmla="*/ 0 h 635765"/>
              <a:gd name="connsiteX3" fmla="*/ 0 w 243268"/>
              <a:gd name="connsiteY3" fmla="*/ 9 h 635765"/>
              <a:gd name="connsiteX4" fmla="*/ 38 w 243268"/>
              <a:gd name="connsiteY4" fmla="*/ 635765 h 63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268" h="635765">
                <a:moveTo>
                  <a:pt x="38" y="635765"/>
                </a:moveTo>
                <a:lnTo>
                  <a:pt x="164859" y="635756"/>
                </a:lnTo>
                <a:lnTo>
                  <a:pt x="243268" y="0"/>
                </a:lnTo>
                <a:lnTo>
                  <a:pt x="0" y="9"/>
                </a:lnTo>
                <a:lnTo>
                  <a:pt x="38" y="635765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ABC97807-BECA-BB77-D888-249A833FC465}"/>
              </a:ext>
            </a:extLst>
          </p:cNvPr>
          <p:cNvSpPr/>
          <p:nvPr userDrawn="1"/>
        </p:nvSpPr>
        <p:spPr>
          <a:xfrm>
            <a:off x="1661415" y="6237998"/>
            <a:ext cx="506863" cy="273948"/>
          </a:xfrm>
          <a:custGeom>
            <a:avLst/>
            <a:gdLst>
              <a:gd name="connsiteX0" fmla="*/ -155 w 506863"/>
              <a:gd name="connsiteY0" fmla="*/ 273824 h 273948"/>
              <a:gd name="connsiteX1" fmla="*/ 506699 w 506863"/>
              <a:gd name="connsiteY1" fmla="*/ 273805 h 273948"/>
              <a:gd name="connsiteX2" fmla="*/ 506699 w 506863"/>
              <a:gd name="connsiteY2" fmla="*/ 267395 h 273948"/>
              <a:gd name="connsiteX3" fmla="*/ 309417 w 506863"/>
              <a:gd name="connsiteY3" fmla="*/ 70113 h 273948"/>
              <a:gd name="connsiteX4" fmla="*/ 309398 w 506863"/>
              <a:gd name="connsiteY4" fmla="*/ 70113 h 273948"/>
              <a:gd name="connsiteX5" fmla="*/ 216815 w 506863"/>
              <a:gd name="connsiteY5" fmla="*/ -124 h 273948"/>
              <a:gd name="connsiteX6" fmla="*/ 44079 w 506863"/>
              <a:gd name="connsiteY6" fmla="*/ 70132 h 273948"/>
              <a:gd name="connsiteX7" fmla="*/ -164 w 506863"/>
              <a:gd name="connsiteY7" fmla="*/ 70132 h 273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6863" h="273948">
                <a:moveTo>
                  <a:pt x="-155" y="273824"/>
                </a:moveTo>
                <a:lnTo>
                  <a:pt x="506699" y="273805"/>
                </a:lnTo>
                <a:lnTo>
                  <a:pt x="506699" y="267395"/>
                </a:lnTo>
                <a:cubicBezTo>
                  <a:pt x="506689" y="158448"/>
                  <a:pt x="418364" y="70122"/>
                  <a:pt x="309417" y="70113"/>
                </a:cubicBezTo>
                <a:lnTo>
                  <a:pt x="309398" y="70113"/>
                </a:lnTo>
                <a:lnTo>
                  <a:pt x="216815" y="-124"/>
                </a:lnTo>
                <a:lnTo>
                  <a:pt x="44079" y="70132"/>
                </a:lnTo>
                <a:lnTo>
                  <a:pt x="-164" y="70132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BEEB8B85-2E99-5370-F666-7243C0C28E2F}"/>
              </a:ext>
            </a:extLst>
          </p:cNvPr>
          <p:cNvSpPr/>
          <p:nvPr userDrawn="1"/>
        </p:nvSpPr>
        <p:spPr>
          <a:xfrm>
            <a:off x="703354" y="3312127"/>
            <a:ext cx="1332146" cy="2745923"/>
          </a:xfrm>
          <a:custGeom>
            <a:avLst/>
            <a:gdLst>
              <a:gd name="connsiteX0" fmla="*/ 1127061 w 1332146"/>
              <a:gd name="connsiteY0" fmla="*/ 79219 h 2745923"/>
              <a:gd name="connsiteX1" fmla="*/ 1315932 w 1332146"/>
              <a:gd name="connsiteY1" fmla="*/ 1381686 h 2745923"/>
              <a:gd name="connsiteX2" fmla="*/ 1264535 w 1332146"/>
              <a:gd name="connsiteY2" fmla="*/ 1553060 h 2745923"/>
              <a:gd name="connsiteX3" fmla="*/ 1331982 w 1332146"/>
              <a:gd name="connsiteY3" fmla="*/ 1674437 h 2745923"/>
              <a:gd name="connsiteX4" fmla="*/ 1232931 w 1332146"/>
              <a:gd name="connsiteY4" fmla="*/ 2587999 h 2745923"/>
              <a:gd name="connsiteX5" fmla="*/ 1273136 w 1332146"/>
              <a:gd name="connsiteY5" fmla="*/ 2676515 h 2745923"/>
              <a:gd name="connsiteX6" fmla="*/ 1160799 w 1332146"/>
              <a:gd name="connsiteY6" fmla="*/ 2745800 h 2745923"/>
              <a:gd name="connsiteX7" fmla="*/ 932208 w 1332146"/>
              <a:gd name="connsiteY7" fmla="*/ 2745800 h 2745923"/>
              <a:gd name="connsiteX8" fmla="*/ 920073 w 1332146"/>
              <a:gd name="connsiteY8" fmla="*/ 1780774 h 2745923"/>
              <a:gd name="connsiteX9" fmla="*/ 863609 w 1332146"/>
              <a:gd name="connsiteY9" fmla="*/ 1639090 h 2745923"/>
              <a:gd name="connsiteX10" fmla="*/ 863609 w 1332146"/>
              <a:gd name="connsiteY10" fmla="*/ 1561004 h 2745923"/>
              <a:gd name="connsiteX11" fmla="*/ 748661 w 1332146"/>
              <a:gd name="connsiteY11" fmla="*/ 972559 h 2745923"/>
              <a:gd name="connsiteX12" fmla="*/ 722153 w 1332146"/>
              <a:gd name="connsiteY12" fmla="*/ 1888616 h 2745923"/>
              <a:gd name="connsiteX13" fmla="*/ 685453 w 1332146"/>
              <a:gd name="connsiteY13" fmla="*/ 1959406 h 2745923"/>
              <a:gd name="connsiteX14" fmla="*/ 234425 w 1332146"/>
              <a:gd name="connsiteY14" fmla="*/ 2602925 h 2745923"/>
              <a:gd name="connsiteX15" fmla="*/ 5826 w 1332146"/>
              <a:gd name="connsiteY15" fmla="*/ 2479100 h 2745923"/>
              <a:gd name="connsiteX16" fmla="*/ 10626 w 1332146"/>
              <a:gd name="connsiteY16" fmla="*/ 2386755 h 2745923"/>
              <a:gd name="connsiteX17" fmla="*/ 90607 w 1332146"/>
              <a:gd name="connsiteY17" fmla="*/ 2245271 h 2745923"/>
              <a:gd name="connsiteX18" fmla="*/ 110600 w 1332146"/>
              <a:gd name="connsiteY18" fmla="*/ 2155250 h 2745923"/>
              <a:gd name="connsiteX19" fmla="*/ 243950 w 1332146"/>
              <a:gd name="connsiteY19" fmla="*/ 1879025 h 2745923"/>
              <a:gd name="connsiteX20" fmla="*/ 249046 w 1332146"/>
              <a:gd name="connsiteY20" fmla="*/ 1781746 h 2745923"/>
              <a:gd name="connsiteX21" fmla="*/ 212546 w 1332146"/>
              <a:gd name="connsiteY21" fmla="*/ 1120130 h 2745923"/>
              <a:gd name="connsiteX22" fmla="*/ 229720 w 1332146"/>
              <a:gd name="connsiteY22" fmla="*/ 229171 h 2745923"/>
              <a:gd name="connsiteX23" fmla="*/ 529577 w 1332146"/>
              <a:gd name="connsiteY23" fmla="*/ -124 h 2745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146" h="2745923">
                <a:moveTo>
                  <a:pt x="1127061" y="79219"/>
                </a:moveTo>
                <a:lnTo>
                  <a:pt x="1315932" y="1381686"/>
                </a:lnTo>
                <a:lnTo>
                  <a:pt x="1264535" y="1553060"/>
                </a:lnTo>
                <a:lnTo>
                  <a:pt x="1331982" y="1674437"/>
                </a:lnTo>
                <a:lnTo>
                  <a:pt x="1232931" y="2587999"/>
                </a:lnTo>
                <a:lnTo>
                  <a:pt x="1273136" y="2676515"/>
                </a:lnTo>
                <a:lnTo>
                  <a:pt x="1160799" y="2745800"/>
                </a:lnTo>
                <a:lnTo>
                  <a:pt x="932208" y="2745800"/>
                </a:lnTo>
                <a:lnTo>
                  <a:pt x="920073" y="1780774"/>
                </a:lnTo>
                <a:lnTo>
                  <a:pt x="863609" y="1639090"/>
                </a:lnTo>
                <a:lnTo>
                  <a:pt x="863609" y="1561004"/>
                </a:lnTo>
                <a:lnTo>
                  <a:pt x="748661" y="972559"/>
                </a:lnTo>
                <a:lnTo>
                  <a:pt x="722153" y="1888616"/>
                </a:lnTo>
                <a:lnTo>
                  <a:pt x="685453" y="1959406"/>
                </a:lnTo>
                <a:cubicBezTo>
                  <a:pt x="548750" y="2269550"/>
                  <a:pt x="364613" y="2371096"/>
                  <a:pt x="234425" y="2602925"/>
                </a:cubicBezTo>
                <a:lnTo>
                  <a:pt x="5826" y="2479100"/>
                </a:lnTo>
                <a:lnTo>
                  <a:pt x="10626" y="2386755"/>
                </a:lnTo>
                <a:cubicBezTo>
                  <a:pt x="-35303" y="2363504"/>
                  <a:pt x="79568" y="2295543"/>
                  <a:pt x="90607" y="2245271"/>
                </a:cubicBezTo>
                <a:lnTo>
                  <a:pt x="110600" y="2155250"/>
                </a:lnTo>
                <a:lnTo>
                  <a:pt x="243950" y="1879025"/>
                </a:lnTo>
                <a:lnTo>
                  <a:pt x="249046" y="1781746"/>
                </a:lnTo>
                <a:lnTo>
                  <a:pt x="212546" y="1120130"/>
                </a:lnTo>
                <a:lnTo>
                  <a:pt x="229720" y="229171"/>
                </a:lnTo>
                <a:lnTo>
                  <a:pt x="529577" y="-12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68591798-2C15-B550-3B32-82ECD60FC12D}"/>
              </a:ext>
            </a:extLst>
          </p:cNvPr>
          <p:cNvSpPr/>
          <p:nvPr userDrawn="1"/>
        </p:nvSpPr>
        <p:spPr>
          <a:xfrm>
            <a:off x="3418647" y="1602358"/>
            <a:ext cx="42305" cy="258273"/>
          </a:xfrm>
          <a:custGeom>
            <a:avLst/>
            <a:gdLst>
              <a:gd name="connsiteX0" fmla="*/ 12142 w 42305"/>
              <a:gd name="connsiteY0" fmla="*/ 249272 h 258273"/>
              <a:gd name="connsiteX1" fmla="*/ 436 w 42305"/>
              <a:gd name="connsiteY1" fmla="*/ 8490 h 258273"/>
              <a:gd name="connsiteX2" fmla="*/ 12276 w 42305"/>
              <a:gd name="connsiteY2" fmla="*/ 3632 h 258273"/>
              <a:gd name="connsiteX3" fmla="*/ 23953 w 42305"/>
              <a:gd name="connsiteY3" fmla="*/ 254216 h 258273"/>
              <a:gd name="connsiteX4" fmla="*/ 12142 w 42305"/>
              <a:gd name="connsiteY4" fmla="*/ 249272 h 25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05" h="258273">
                <a:moveTo>
                  <a:pt x="12142" y="249272"/>
                </a:moveTo>
                <a:cubicBezTo>
                  <a:pt x="38669" y="170396"/>
                  <a:pt x="34488" y="84423"/>
                  <a:pt x="436" y="8490"/>
                </a:cubicBezTo>
                <a:cubicBezTo>
                  <a:pt x="-2945" y="975"/>
                  <a:pt x="8904" y="-3874"/>
                  <a:pt x="12276" y="3632"/>
                </a:cubicBezTo>
                <a:cubicBezTo>
                  <a:pt x="47566" y="82718"/>
                  <a:pt x="51738" y="172196"/>
                  <a:pt x="23953" y="254216"/>
                </a:cubicBezTo>
                <a:cubicBezTo>
                  <a:pt x="21296" y="262036"/>
                  <a:pt x="9504" y="257045"/>
                  <a:pt x="12142" y="249272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103ED071-A385-D014-FB8E-681AD7A436C6}"/>
              </a:ext>
            </a:extLst>
          </p:cNvPr>
          <p:cNvSpPr/>
          <p:nvPr userDrawn="1"/>
        </p:nvSpPr>
        <p:spPr>
          <a:xfrm>
            <a:off x="3773739" y="2157716"/>
            <a:ext cx="101060" cy="124301"/>
          </a:xfrm>
          <a:custGeom>
            <a:avLst/>
            <a:gdLst>
              <a:gd name="connsiteX0" fmla="*/ -164 w 101060"/>
              <a:gd name="connsiteY0" fmla="*/ 124177 h 124301"/>
              <a:gd name="connsiteX1" fmla="*/ 14885 w 101060"/>
              <a:gd name="connsiteY1" fmla="*/ 124177 h 124301"/>
              <a:gd name="connsiteX2" fmla="*/ 29934 w 101060"/>
              <a:gd name="connsiteY2" fmla="*/ 101507 h 124301"/>
              <a:gd name="connsiteX3" fmla="*/ 55271 w 101060"/>
              <a:gd name="connsiteY3" fmla="*/ 67693 h 124301"/>
              <a:gd name="connsiteX4" fmla="*/ 77845 w 101060"/>
              <a:gd name="connsiteY4" fmla="*/ 39309 h 124301"/>
              <a:gd name="connsiteX5" fmla="*/ 100896 w 101060"/>
              <a:gd name="connsiteY5" fmla="*/ 9591 h 124301"/>
              <a:gd name="connsiteX6" fmla="*/ 92038 w 101060"/>
              <a:gd name="connsiteY6" fmla="*/ -124 h 124301"/>
              <a:gd name="connsiteX7" fmla="*/ 87656 w 101060"/>
              <a:gd name="connsiteY7" fmla="*/ 5591 h 124301"/>
              <a:gd name="connsiteX8" fmla="*/ 14313 w 101060"/>
              <a:gd name="connsiteY8" fmla="*/ 101507 h 124301"/>
              <a:gd name="connsiteX9" fmla="*/ -164 w 101060"/>
              <a:gd name="connsiteY9" fmla="*/ 124177 h 124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060" h="124301">
                <a:moveTo>
                  <a:pt x="-164" y="124177"/>
                </a:moveTo>
                <a:lnTo>
                  <a:pt x="14885" y="124177"/>
                </a:lnTo>
                <a:cubicBezTo>
                  <a:pt x="19647" y="116461"/>
                  <a:pt x="24800" y="108937"/>
                  <a:pt x="29934" y="101507"/>
                </a:cubicBezTo>
                <a:cubicBezTo>
                  <a:pt x="38126" y="89982"/>
                  <a:pt x="46575" y="78714"/>
                  <a:pt x="55271" y="67693"/>
                </a:cubicBezTo>
                <a:cubicBezTo>
                  <a:pt x="62796" y="58168"/>
                  <a:pt x="70320" y="48739"/>
                  <a:pt x="77845" y="39309"/>
                </a:cubicBezTo>
                <a:cubicBezTo>
                  <a:pt x="85655" y="29498"/>
                  <a:pt x="93371" y="19688"/>
                  <a:pt x="100896" y="9591"/>
                </a:cubicBezTo>
                <a:lnTo>
                  <a:pt x="92038" y="-124"/>
                </a:lnTo>
                <a:cubicBezTo>
                  <a:pt x="90609" y="1781"/>
                  <a:pt x="89189" y="3685"/>
                  <a:pt x="87656" y="5591"/>
                </a:cubicBezTo>
                <a:cubicBezTo>
                  <a:pt x="63272" y="37690"/>
                  <a:pt x="36897" y="68551"/>
                  <a:pt x="14313" y="101507"/>
                </a:cubicBezTo>
                <a:cubicBezTo>
                  <a:pt x="9265" y="108937"/>
                  <a:pt x="4407" y="116461"/>
                  <a:pt x="-164" y="124177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F44BF616-6BF0-8DB3-6D4D-077E7F540FDC}"/>
              </a:ext>
            </a:extLst>
          </p:cNvPr>
          <p:cNvSpPr/>
          <p:nvPr userDrawn="1"/>
        </p:nvSpPr>
        <p:spPr>
          <a:xfrm>
            <a:off x="3720556" y="847979"/>
            <a:ext cx="258901" cy="1041503"/>
          </a:xfrm>
          <a:custGeom>
            <a:avLst/>
            <a:gdLst>
              <a:gd name="connsiteX0" fmla="*/ 257254 w 258901"/>
              <a:gd name="connsiteY0" fmla="*/ 11155 h 1041503"/>
              <a:gd name="connsiteX1" fmla="*/ 249825 w 258901"/>
              <a:gd name="connsiteY1" fmla="*/ 20776 h 1041503"/>
              <a:gd name="connsiteX2" fmla="*/ 197151 w 258901"/>
              <a:gd name="connsiteY2" fmla="*/ 95356 h 1041503"/>
              <a:gd name="connsiteX3" fmla="*/ 118856 w 258901"/>
              <a:gd name="connsiteY3" fmla="*/ 236803 h 1041503"/>
              <a:gd name="connsiteX4" fmla="*/ 113522 w 258901"/>
              <a:gd name="connsiteY4" fmla="*/ 248423 h 1041503"/>
              <a:gd name="connsiteX5" fmla="*/ 19796 w 258901"/>
              <a:gd name="connsiteY5" fmla="*/ 585989 h 1041503"/>
              <a:gd name="connsiteX6" fmla="*/ 19415 w 258901"/>
              <a:gd name="connsiteY6" fmla="*/ 589323 h 1041503"/>
              <a:gd name="connsiteX7" fmla="*/ 13319 w 258901"/>
              <a:gd name="connsiteY7" fmla="*/ 671333 h 1041503"/>
              <a:gd name="connsiteX8" fmla="*/ 28464 w 258901"/>
              <a:gd name="connsiteY8" fmla="*/ 824876 h 1041503"/>
              <a:gd name="connsiteX9" fmla="*/ 34750 w 258901"/>
              <a:gd name="connsiteY9" fmla="*/ 844212 h 1041503"/>
              <a:gd name="connsiteX10" fmla="*/ 56181 w 258901"/>
              <a:gd name="connsiteY10" fmla="*/ 888503 h 1041503"/>
              <a:gd name="connsiteX11" fmla="*/ 76565 w 258901"/>
              <a:gd name="connsiteY11" fmla="*/ 917935 h 1041503"/>
              <a:gd name="connsiteX12" fmla="*/ 90662 w 258901"/>
              <a:gd name="connsiteY12" fmla="*/ 934699 h 1041503"/>
              <a:gd name="connsiteX13" fmla="*/ 99425 w 258901"/>
              <a:gd name="connsiteY13" fmla="*/ 944129 h 1041503"/>
              <a:gd name="connsiteX14" fmla="*/ 106759 w 258901"/>
              <a:gd name="connsiteY14" fmla="*/ 951368 h 1041503"/>
              <a:gd name="connsiteX15" fmla="*/ 184102 w 258901"/>
              <a:gd name="connsiteY15" fmla="*/ 1026997 h 1041503"/>
              <a:gd name="connsiteX16" fmla="*/ 179435 w 258901"/>
              <a:gd name="connsiteY16" fmla="*/ 1041379 h 1041503"/>
              <a:gd name="connsiteX17" fmla="*/ 102187 w 258901"/>
              <a:gd name="connsiteY17" fmla="*/ 964703 h 1041503"/>
              <a:gd name="connsiteX18" fmla="*/ 57800 w 258901"/>
              <a:gd name="connsiteY18" fmla="*/ 914411 h 1041503"/>
              <a:gd name="connsiteX19" fmla="*/ 52657 w 258901"/>
              <a:gd name="connsiteY19" fmla="*/ 906886 h 1041503"/>
              <a:gd name="connsiteX20" fmla="*/ 29892 w 258901"/>
              <a:gd name="connsiteY20" fmla="*/ 866024 h 1041503"/>
              <a:gd name="connsiteX21" fmla="*/ 21034 w 258901"/>
              <a:gd name="connsiteY21" fmla="*/ 843926 h 1041503"/>
              <a:gd name="connsiteX22" fmla="*/ 79 w 258901"/>
              <a:gd name="connsiteY22" fmla="*/ 691526 h 1041503"/>
              <a:gd name="connsiteX23" fmla="*/ 5984 w 258901"/>
              <a:gd name="connsiteY23" fmla="*/ 592561 h 1041503"/>
              <a:gd name="connsiteX24" fmla="*/ 7413 w 258901"/>
              <a:gd name="connsiteY24" fmla="*/ 579798 h 1041503"/>
              <a:gd name="connsiteX25" fmla="*/ 59991 w 258901"/>
              <a:gd name="connsiteY25" fmla="*/ 349864 h 1041503"/>
              <a:gd name="connsiteX26" fmla="*/ 191056 w 258901"/>
              <a:gd name="connsiteY26" fmla="*/ 81450 h 1041503"/>
              <a:gd name="connsiteX27" fmla="*/ 241062 w 258901"/>
              <a:gd name="connsiteY27" fmla="*/ 11441 h 1041503"/>
              <a:gd name="connsiteX28" fmla="*/ 248206 w 258901"/>
              <a:gd name="connsiteY28" fmla="*/ 2107 h 1041503"/>
              <a:gd name="connsiteX29" fmla="*/ 257254 w 258901"/>
              <a:gd name="connsiteY29" fmla="*/ 11155 h 104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58901" h="1041503">
                <a:moveTo>
                  <a:pt x="257254" y="11155"/>
                </a:moveTo>
                <a:cubicBezTo>
                  <a:pt x="254778" y="14299"/>
                  <a:pt x="252206" y="17537"/>
                  <a:pt x="249825" y="20776"/>
                </a:cubicBezTo>
                <a:cubicBezTo>
                  <a:pt x="231251" y="44874"/>
                  <a:pt x="213696" y="69734"/>
                  <a:pt x="197151" y="95356"/>
                </a:cubicBezTo>
                <a:cubicBezTo>
                  <a:pt x="167691" y="140562"/>
                  <a:pt x="141525" y="187835"/>
                  <a:pt x="118856" y="236803"/>
                </a:cubicBezTo>
                <a:cubicBezTo>
                  <a:pt x="117046" y="240613"/>
                  <a:pt x="115236" y="244518"/>
                  <a:pt x="113522" y="248423"/>
                </a:cubicBezTo>
                <a:cubicBezTo>
                  <a:pt x="65020" y="355418"/>
                  <a:pt x="33398" y="469298"/>
                  <a:pt x="19796" y="585989"/>
                </a:cubicBezTo>
                <a:cubicBezTo>
                  <a:pt x="19606" y="587132"/>
                  <a:pt x="19510" y="588180"/>
                  <a:pt x="19415" y="589323"/>
                </a:cubicBezTo>
                <a:cubicBezTo>
                  <a:pt x="16271" y="616564"/>
                  <a:pt x="14243" y="643901"/>
                  <a:pt x="13319" y="671333"/>
                </a:cubicBezTo>
                <a:cubicBezTo>
                  <a:pt x="10281" y="722987"/>
                  <a:pt x="15395" y="774803"/>
                  <a:pt x="28464" y="824876"/>
                </a:cubicBezTo>
                <a:cubicBezTo>
                  <a:pt x="30368" y="831448"/>
                  <a:pt x="32464" y="837925"/>
                  <a:pt x="34750" y="844212"/>
                </a:cubicBezTo>
                <a:cubicBezTo>
                  <a:pt x="40484" y="859614"/>
                  <a:pt x="47656" y="874444"/>
                  <a:pt x="56181" y="888503"/>
                </a:cubicBezTo>
                <a:cubicBezTo>
                  <a:pt x="62306" y="898762"/>
                  <a:pt x="69117" y="908591"/>
                  <a:pt x="76565" y="917935"/>
                </a:cubicBezTo>
                <a:cubicBezTo>
                  <a:pt x="81041" y="923650"/>
                  <a:pt x="85709" y="929270"/>
                  <a:pt x="90662" y="934699"/>
                </a:cubicBezTo>
                <a:cubicBezTo>
                  <a:pt x="93519" y="937843"/>
                  <a:pt x="96472" y="940986"/>
                  <a:pt x="99425" y="944129"/>
                </a:cubicBezTo>
                <a:cubicBezTo>
                  <a:pt x="101901" y="946510"/>
                  <a:pt x="104282" y="948987"/>
                  <a:pt x="106759" y="951368"/>
                </a:cubicBezTo>
                <a:cubicBezTo>
                  <a:pt x="132477" y="976324"/>
                  <a:pt x="160861" y="999469"/>
                  <a:pt x="184102" y="1026997"/>
                </a:cubicBezTo>
                <a:lnTo>
                  <a:pt x="179435" y="1041379"/>
                </a:lnTo>
                <a:cubicBezTo>
                  <a:pt x="157051" y="1012995"/>
                  <a:pt x="128190" y="989468"/>
                  <a:pt x="102187" y="964703"/>
                </a:cubicBezTo>
                <a:cubicBezTo>
                  <a:pt x="85871" y="949349"/>
                  <a:pt x="71002" y="932518"/>
                  <a:pt x="57800" y="914411"/>
                </a:cubicBezTo>
                <a:cubicBezTo>
                  <a:pt x="56086" y="911935"/>
                  <a:pt x="54276" y="909458"/>
                  <a:pt x="52657" y="906886"/>
                </a:cubicBezTo>
                <a:cubicBezTo>
                  <a:pt x="43837" y="893989"/>
                  <a:pt x="36217" y="880312"/>
                  <a:pt x="29892" y="866024"/>
                </a:cubicBezTo>
                <a:cubicBezTo>
                  <a:pt x="26654" y="858881"/>
                  <a:pt x="23701" y="851546"/>
                  <a:pt x="21034" y="843926"/>
                </a:cubicBezTo>
                <a:cubicBezTo>
                  <a:pt x="5480" y="794672"/>
                  <a:pt x="-1607" y="743142"/>
                  <a:pt x="79" y="691526"/>
                </a:cubicBezTo>
                <a:cubicBezTo>
                  <a:pt x="393" y="658455"/>
                  <a:pt x="2355" y="625423"/>
                  <a:pt x="5984" y="592561"/>
                </a:cubicBezTo>
                <a:cubicBezTo>
                  <a:pt x="6366" y="588275"/>
                  <a:pt x="6842" y="584084"/>
                  <a:pt x="7413" y="579798"/>
                </a:cubicBezTo>
                <a:cubicBezTo>
                  <a:pt x="17071" y="501560"/>
                  <a:pt x="34693" y="424521"/>
                  <a:pt x="59991" y="349864"/>
                </a:cubicBezTo>
                <a:cubicBezTo>
                  <a:pt x="92024" y="255148"/>
                  <a:pt x="136068" y="164946"/>
                  <a:pt x="191056" y="81450"/>
                </a:cubicBezTo>
                <a:cubicBezTo>
                  <a:pt x="206771" y="57542"/>
                  <a:pt x="223440" y="34206"/>
                  <a:pt x="241062" y="11441"/>
                </a:cubicBezTo>
                <a:cubicBezTo>
                  <a:pt x="243348" y="8298"/>
                  <a:pt x="245729" y="5250"/>
                  <a:pt x="248206" y="2107"/>
                </a:cubicBezTo>
                <a:cubicBezTo>
                  <a:pt x="253254" y="-4370"/>
                  <a:pt x="262302" y="4678"/>
                  <a:pt x="257254" y="11155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83E6D863-B3A4-E62D-7FC9-C87DEF1C3295}"/>
              </a:ext>
            </a:extLst>
          </p:cNvPr>
          <p:cNvSpPr/>
          <p:nvPr userDrawn="1"/>
        </p:nvSpPr>
        <p:spPr>
          <a:xfrm>
            <a:off x="3591119" y="1264270"/>
            <a:ext cx="149491" cy="177705"/>
          </a:xfrm>
          <a:custGeom>
            <a:avLst/>
            <a:gdLst>
              <a:gd name="connsiteX0" fmla="*/ 141384 w 149491"/>
              <a:gd name="connsiteY0" fmla="*/ 177471 h 177705"/>
              <a:gd name="connsiteX1" fmla="*/ -148 w 149491"/>
              <a:gd name="connsiteY1" fmla="*/ 6135 h 177705"/>
              <a:gd name="connsiteX2" fmla="*/ 6405 w 149491"/>
              <a:gd name="connsiteY2" fmla="*/ -123 h 177705"/>
              <a:gd name="connsiteX3" fmla="*/ 12654 w 149491"/>
              <a:gd name="connsiteY3" fmla="*/ 5983 h 177705"/>
              <a:gd name="connsiteX4" fmla="*/ 144642 w 149491"/>
              <a:gd name="connsiteY4" fmla="*/ 165088 h 177705"/>
              <a:gd name="connsiteX5" fmla="*/ 141384 w 149491"/>
              <a:gd name="connsiteY5" fmla="*/ 177471 h 17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91" h="177705">
                <a:moveTo>
                  <a:pt x="141384" y="177471"/>
                </a:moveTo>
                <a:cubicBezTo>
                  <a:pt x="58612" y="162745"/>
                  <a:pt x="-1310" y="90212"/>
                  <a:pt x="-148" y="6135"/>
                </a:cubicBezTo>
                <a:cubicBezTo>
                  <a:pt x="-62" y="2601"/>
                  <a:pt x="2871" y="-199"/>
                  <a:pt x="6405" y="-123"/>
                </a:cubicBezTo>
                <a:cubicBezTo>
                  <a:pt x="9768" y="-37"/>
                  <a:pt x="12501" y="2620"/>
                  <a:pt x="12654" y="5983"/>
                </a:cubicBezTo>
                <a:cubicBezTo>
                  <a:pt x="11435" y="84297"/>
                  <a:pt x="67451" y="151820"/>
                  <a:pt x="144642" y="165088"/>
                </a:cubicBezTo>
                <a:cubicBezTo>
                  <a:pt x="152757" y="166498"/>
                  <a:pt x="149461" y="178871"/>
                  <a:pt x="141384" y="177471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51FE7604-F9D7-3A30-AF9F-A63166D13983}"/>
              </a:ext>
            </a:extLst>
          </p:cNvPr>
          <p:cNvSpPr/>
          <p:nvPr userDrawn="1"/>
        </p:nvSpPr>
        <p:spPr>
          <a:xfrm>
            <a:off x="3805253" y="1581130"/>
            <a:ext cx="151073" cy="216114"/>
          </a:xfrm>
          <a:custGeom>
            <a:avLst/>
            <a:gdLst>
              <a:gd name="connsiteX0" fmla="*/ 2726 w 151073"/>
              <a:gd name="connsiteY0" fmla="*/ 203825 h 216114"/>
              <a:gd name="connsiteX1" fmla="*/ 138343 w 151073"/>
              <a:gd name="connsiteY1" fmla="*/ 4514 h 216114"/>
              <a:gd name="connsiteX2" fmla="*/ 150726 w 151073"/>
              <a:gd name="connsiteY2" fmla="*/ 7772 h 216114"/>
              <a:gd name="connsiteX3" fmla="*/ 9184 w 151073"/>
              <a:gd name="connsiteY3" fmla="*/ 214874 h 216114"/>
              <a:gd name="connsiteX4" fmla="*/ 2726 w 151073"/>
              <a:gd name="connsiteY4" fmla="*/ 203825 h 21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73" h="216114">
                <a:moveTo>
                  <a:pt x="2726" y="203825"/>
                </a:moveTo>
                <a:cubicBezTo>
                  <a:pt x="71392" y="156810"/>
                  <a:pt x="119817" y="85648"/>
                  <a:pt x="138343" y="4514"/>
                </a:cubicBezTo>
                <a:cubicBezTo>
                  <a:pt x="140172" y="-3525"/>
                  <a:pt x="152555" y="-258"/>
                  <a:pt x="150726" y="7772"/>
                </a:cubicBezTo>
                <a:cubicBezTo>
                  <a:pt x="131295" y="92163"/>
                  <a:pt x="80746" y="166116"/>
                  <a:pt x="9184" y="214874"/>
                </a:cubicBezTo>
                <a:cubicBezTo>
                  <a:pt x="2355" y="219522"/>
                  <a:pt x="-4065" y="208445"/>
                  <a:pt x="2726" y="203825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43D7616E-ED0D-49A6-C6D2-AF274AB4CA80}"/>
              </a:ext>
            </a:extLst>
          </p:cNvPr>
          <p:cNvSpPr/>
          <p:nvPr userDrawn="1"/>
        </p:nvSpPr>
        <p:spPr>
          <a:xfrm>
            <a:off x="3827796" y="1072000"/>
            <a:ext cx="108883" cy="31371"/>
          </a:xfrm>
          <a:custGeom>
            <a:avLst/>
            <a:gdLst>
              <a:gd name="connsiteX0" fmla="*/ 7824 w 108883"/>
              <a:gd name="connsiteY0" fmla="*/ 11400 h 31371"/>
              <a:gd name="connsiteX1" fmla="*/ 99417 w 108883"/>
              <a:gd name="connsiteY1" fmla="*/ 1027 h 31371"/>
              <a:gd name="connsiteX2" fmla="*/ 105875 w 108883"/>
              <a:gd name="connsiteY2" fmla="*/ 12076 h 31371"/>
              <a:gd name="connsiteX3" fmla="*/ 4567 w 108883"/>
              <a:gd name="connsiteY3" fmla="*/ 23782 h 31371"/>
              <a:gd name="connsiteX4" fmla="*/ 4 w 108883"/>
              <a:gd name="connsiteY4" fmla="*/ 15962 h 31371"/>
              <a:gd name="connsiteX5" fmla="*/ 7824 w 108883"/>
              <a:gd name="connsiteY5" fmla="*/ 11400 h 3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883" h="31371">
                <a:moveTo>
                  <a:pt x="7824" y="11400"/>
                </a:moveTo>
                <a:cubicBezTo>
                  <a:pt x="38152" y="23563"/>
                  <a:pt x="72575" y="19668"/>
                  <a:pt x="99417" y="1027"/>
                </a:cubicBezTo>
                <a:cubicBezTo>
                  <a:pt x="106179" y="-3707"/>
                  <a:pt x="112590" y="7380"/>
                  <a:pt x="105875" y="12076"/>
                </a:cubicBezTo>
                <a:cubicBezTo>
                  <a:pt x="76138" y="32536"/>
                  <a:pt x="38190" y="36917"/>
                  <a:pt x="4567" y="23782"/>
                </a:cubicBezTo>
                <a:cubicBezTo>
                  <a:pt x="1224" y="22782"/>
                  <a:pt x="-777" y="19363"/>
                  <a:pt x="4" y="15962"/>
                </a:cubicBezTo>
                <a:cubicBezTo>
                  <a:pt x="919" y="12552"/>
                  <a:pt x="4405" y="10514"/>
                  <a:pt x="7824" y="114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A84D35E8-6B27-5DE4-0323-F357C1B6C707}"/>
              </a:ext>
            </a:extLst>
          </p:cNvPr>
          <p:cNvSpPr/>
          <p:nvPr userDrawn="1"/>
        </p:nvSpPr>
        <p:spPr>
          <a:xfrm>
            <a:off x="3423597" y="1303307"/>
            <a:ext cx="707865" cy="707865"/>
          </a:xfrm>
          <a:custGeom>
            <a:avLst/>
            <a:gdLst>
              <a:gd name="connsiteX0" fmla="*/ 707866 w 707865"/>
              <a:gd name="connsiteY0" fmla="*/ 353933 h 707865"/>
              <a:gd name="connsiteX1" fmla="*/ 353933 w 707865"/>
              <a:gd name="connsiteY1" fmla="*/ 707866 h 707865"/>
              <a:gd name="connsiteX2" fmla="*/ 0 w 707865"/>
              <a:gd name="connsiteY2" fmla="*/ 353933 h 707865"/>
              <a:gd name="connsiteX3" fmla="*/ 353933 w 707865"/>
              <a:gd name="connsiteY3" fmla="*/ 0 h 707865"/>
              <a:gd name="connsiteX4" fmla="*/ 707866 w 707865"/>
              <a:gd name="connsiteY4" fmla="*/ 353933 h 70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865" h="707865">
                <a:moveTo>
                  <a:pt x="707866" y="353933"/>
                </a:moveTo>
                <a:cubicBezTo>
                  <a:pt x="707866" y="549404"/>
                  <a:pt x="549404" y="707866"/>
                  <a:pt x="353933" y="707866"/>
                </a:cubicBezTo>
                <a:cubicBezTo>
                  <a:pt x="158461" y="707866"/>
                  <a:pt x="0" y="549404"/>
                  <a:pt x="0" y="353933"/>
                </a:cubicBezTo>
                <a:cubicBezTo>
                  <a:pt x="0" y="158461"/>
                  <a:pt x="158461" y="0"/>
                  <a:pt x="353933" y="0"/>
                </a:cubicBezTo>
                <a:cubicBezTo>
                  <a:pt x="549405" y="0"/>
                  <a:pt x="707866" y="158461"/>
                  <a:pt x="707866" y="35393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3CAC472B-7995-12A0-8B92-DEB62C7F0CDA}"/>
              </a:ext>
            </a:extLst>
          </p:cNvPr>
          <p:cNvSpPr/>
          <p:nvPr userDrawn="1"/>
        </p:nvSpPr>
        <p:spPr>
          <a:xfrm>
            <a:off x="3423597" y="2911770"/>
            <a:ext cx="707865" cy="707865"/>
          </a:xfrm>
          <a:custGeom>
            <a:avLst/>
            <a:gdLst>
              <a:gd name="connsiteX0" fmla="*/ 707866 w 707865"/>
              <a:gd name="connsiteY0" fmla="*/ 353933 h 707865"/>
              <a:gd name="connsiteX1" fmla="*/ 353933 w 707865"/>
              <a:gd name="connsiteY1" fmla="*/ 707865 h 707865"/>
              <a:gd name="connsiteX2" fmla="*/ 0 w 707865"/>
              <a:gd name="connsiteY2" fmla="*/ 353933 h 707865"/>
              <a:gd name="connsiteX3" fmla="*/ 353933 w 707865"/>
              <a:gd name="connsiteY3" fmla="*/ 0 h 707865"/>
              <a:gd name="connsiteX4" fmla="*/ 707866 w 707865"/>
              <a:gd name="connsiteY4" fmla="*/ 353933 h 70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865" h="707865">
                <a:moveTo>
                  <a:pt x="707866" y="353933"/>
                </a:moveTo>
                <a:cubicBezTo>
                  <a:pt x="707866" y="549405"/>
                  <a:pt x="549404" y="707865"/>
                  <a:pt x="353933" y="707865"/>
                </a:cubicBezTo>
                <a:cubicBezTo>
                  <a:pt x="158461" y="707865"/>
                  <a:pt x="0" y="549404"/>
                  <a:pt x="0" y="353933"/>
                </a:cubicBezTo>
                <a:cubicBezTo>
                  <a:pt x="0" y="158461"/>
                  <a:pt x="158461" y="0"/>
                  <a:pt x="353933" y="0"/>
                </a:cubicBezTo>
                <a:cubicBezTo>
                  <a:pt x="549405" y="0"/>
                  <a:pt x="707866" y="158461"/>
                  <a:pt x="707866" y="35393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8BCAE2CF-A414-DE10-1234-1588EB6FC18F}"/>
              </a:ext>
            </a:extLst>
          </p:cNvPr>
          <p:cNvSpPr/>
          <p:nvPr userDrawn="1"/>
        </p:nvSpPr>
        <p:spPr>
          <a:xfrm>
            <a:off x="3423597" y="4520233"/>
            <a:ext cx="707865" cy="707865"/>
          </a:xfrm>
          <a:custGeom>
            <a:avLst/>
            <a:gdLst>
              <a:gd name="connsiteX0" fmla="*/ 707866 w 707865"/>
              <a:gd name="connsiteY0" fmla="*/ 353933 h 707865"/>
              <a:gd name="connsiteX1" fmla="*/ 353933 w 707865"/>
              <a:gd name="connsiteY1" fmla="*/ 707865 h 707865"/>
              <a:gd name="connsiteX2" fmla="*/ 0 w 707865"/>
              <a:gd name="connsiteY2" fmla="*/ 353933 h 707865"/>
              <a:gd name="connsiteX3" fmla="*/ 353933 w 707865"/>
              <a:gd name="connsiteY3" fmla="*/ 0 h 707865"/>
              <a:gd name="connsiteX4" fmla="*/ 707866 w 707865"/>
              <a:gd name="connsiteY4" fmla="*/ 353933 h 70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865" h="707865">
                <a:moveTo>
                  <a:pt x="707866" y="353933"/>
                </a:moveTo>
                <a:cubicBezTo>
                  <a:pt x="707866" y="549405"/>
                  <a:pt x="549404" y="707865"/>
                  <a:pt x="353933" y="707865"/>
                </a:cubicBezTo>
                <a:cubicBezTo>
                  <a:pt x="158461" y="707865"/>
                  <a:pt x="0" y="549404"/>
                  <a:pt x="0" y="353933"/>
                </a:cubicBezTo>
                <a:cubicBezTo>
                  <a:pt x="0" y="158461"/>
                  <a:pt x="158461" y="0"/>
                  <a:pt x="353933" y="0"/>
                </a:cubicBezTo>
                <a:cubicBezTo>
                  <a:pt x="549405" y="0"/>
                  <a:pt x="707866" y="158461"/>
                  <a:pt x="707866" y="35393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5D3A9B96-C485-9CE2-7EB5-FC13A3BFEB87}"/>
              </a:ext>
            </a:extLst>
          </p:cNvPr>
          <p:cNvSpPr/>
          <p:nvPr userDrawn="1"/>
        </p:nvSpPr>
        <p:spPr>
          <a:xfrm>
            <a:off x="1851468" y="2242432"/>
            <a:ext cx="369571" cy="1433856"/>
          </a:xfrm>
          <a:custGeom>
            <a:avLst/>
            <a:gdLst>
              <a:gd name="connsiteX0" fmla="*/ 327934 w 369571"/>
              <a:gd name="connsiteY0" fmla="*/ 1406194 h 1433856"/>
              <a:gd name="connsiteX1" fmla="*/ 342497 w 369571"/>
              <a:gd name="connsiteY1" fmla="*/ 1243326 h 1433856"/>
              <a:gd name="connsiteX2" fmla="*/ 328096 w 369571"/>
              <a:gd name="connsiteY2" fmla="*/ 1228896 h 1433856"/>
              <a:gd name="connsiteX3" fmla="*/ 287624 w 369571"/>
              <a:gd name="connsiteY3" fmla="*/ 290664 h 1433856"/>
              <a:gd name="connsiteX4" fmla="*/ 148768 w 369571"/>
              <a:gd name="connsiteY4" fmla="*/ 28898 h 1433856"/>
              <a:gd name="connsiteX5" fmla="*/ -164 w 369571"/>
              <a:gd name="connsiteY5" fmla="*/ -124 h 1433856"/>
              <a:gd name="connsiteX6" fmla="*/ 34078 w 369571"/>
              <a:gd name="connsiteY6" fmla="*/ 430015 h 1433856"/>
              <a:gd name="connsiteX7" fmla="*/ 158998 w 369571"/>
              <a:gd name="connsiteY7" fmla="*/ 1248812 h 1433856"/>
              <a:gd name="connsiteX8" fmla="*/ 184144 w 369571"/>
              <a:gd name="connsiteY8" fmla="*/ 1411290 h 1433856"/>
              <a:gd name="connsiteX9" fmla="*/ 327934 w 369571"/>
              <a:gd name="connsiteY9" fmla="*/ 1406194 h 143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9571" h="1433856">
                <a:moveTo>
                  <a:pt x="327934" y="1406194"/>
                </a:moveTo>
                <a:cubicBezTo>
                  <a:pt x="376930" y="1365237"/>
                  <a:pt x="383445" y="1292323"/>
                  <a:pt x="342497" y="1243326"/>
                </a:cubicBezTo>
                <a:cubicBezTo>
                  <a:pt x="338135" y="1238106"/>
                  <a:pt x="333315" y="1233277"/>
                  <a:pt x="328096" y="1228896"/>
                </a:cubicBezTo>
                <a:lnTo>
                  <a:pt x="287624" y="290664"/>
                </a:lnTo>
                <a:lnTo>
                  <a:pt x="148768" y="28898"/>
                </a:lnTo>
                <a:lnTo>
                  <a:pt x="-164" y="-124"/>
                </a:lnTo>
                <a:lnTo>
                  <a:pt x="34078" y="430015"/>
                </a:lnTo>
                <a:lnTo>
                  <a:pt x="158998" y="1248812"/>
                </a:lnTo>
                <a:cubicBezTo>
                  <a:pt x="121079" y="1300628"/>
                  <a:pt x="132338" y="1373362"/>
                  <a:pt x="184144" y="1411290"/>
                </a:cubicBezTo>
                <a:cubicBezTo>
                  <a:pt x="227493" y="1443018"/>
                  <a:pt x="286938" y="1440913"/>
                  <a:pt x="327934" y="140619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EF9AF4F8-A3C0-7CA4-7858-9ECA02405508}"/>
              </a:ext>
            </a:extLst>
          </p:cNvPr>
          <p:cNvSpPr/>
          <p:nvPr userDrawn="1"/>
        </p:nvSpPr>
        <p:spPr>
          <a:xfrm>
            <a:off x="1246334" y="950984"/>
            <a:ext cx="593980" cy="593980"/>
          </a:xfrm>
          <a:custGeom>
            <a:avLst/>
            <a:gdLst>
              <a:gd name="connsiteX0" fmla="*/ 593981 w 593980"/>
              <a:gd name="connsiteY0" fmla="*/ 296991 h 593980"/>
              <a:gd name="connsiteX1" fmla="*/ 296990 w 593980"/>
              <a:gd name="connsiteY1" fmla="*/ 593981 h 593980"/>
              <a:gd name="connsiteX2" fmla="*/ 0 w 593980"/>
              <a:gd name="connsiteY2" fmla="*/ 296991 h 593980"/>
              <a:gd name="connsiteX3" fmla="*/ 296990 w 593980"/>
              <a:gd name="connsiteY3" fmla="*/ 0 h 593980"/>
              <a:gd name="connsiteX4" fmla="*/ 593981 w 593980"/>
              <a:gd name="connsiteY4" fmla="*/ 296991 h 59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80" h="593980">
                <a:moveTo>
                  <a:pt x="593981" y="296991"/>
                </a:moveTo>
                <a:cubicBezTo>
                  <a:pt x="593981" y="461014"/>
                  <a:pt x="461014" y="593981"/>
                  <a:pt x="296990" y="593981"/>
                </a:cubicBezTo>
                <a:cubicBezTo>
                  <a:pt x="132967" y="593981"/>
                  <a:pt x="0" y="461014"/>
                  <a:pt x="0" y="296991"/>
                </a:cubicBezTo>
                <a:cubicBezTo>
                  <a:pt x="0" y="132967"/>
                  <a:pt x="132967" y="0"/>
                  <a:pt x="296990" y="0"/>
                </a:cubicBezTo>
                <a:cubicBezTo>
                  <a:pt x="461014" y="0"/>
                  <a:pt x="593981" y="132967"/>
                  <a:pt x="593981" y="296991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45D59DB2-BE3D-997F-3951-CF1AA496DB33}"/>
              </a:ext>
            </a:extLst>
          </p:cNvPr>
          <p:cNvSpPr/>
          <p:nvPr userDrawn="1"/>
        </p:nvSpPr>
        <p:spPr>
          <a:xfrm>
            <a:off x="887204" y="1605434"/>
            <a:ext cx="1175480" cy="2026412"/>
          </a:xfrm>
          <a:custGeom>
            <a:avLst/>
            <a:gdLst>
              <a:gd name="connsiteX0" fmla="*/ 696818 w 1175480"/>
              <a:gd name="connsiteY0" fmla="*/ 2026276 h 2026412"/>
              <a:gd name="connsiteX1" fmla="*/ 7570 w 1175480"/>
              <a:gd name="connsiteY1" fmla="*/ 1876762 h 2026412"/>
              <a:gd name="connsiteX2" fmla="*/ 4084 w 1175480"/>
              <a:gd name="connsiteY2" fmla="*/ 1874971 h 2026412"/>
              <a:gd name="connsiteX3" fmla="*/ 5160 w 1175480"/>
              <a:gd name="connsiteY3" fmla="*/ 1871218 h 2026412"/>
              <a:gd name="connsiteX4" fmla="*/ 7608 w 1175480"/>
              <a:gd name="connsiteY4" fmla="*/ 1763643 h 2026412"/>
              <a:gd name="connsiteX5" fmla="*/ -69 w 1175480"/>
              <a:gd name="connsiteY5" fmla="*/ 1754585 h 2026412"/>
              <a:gd name="connsiteX6" fmla="*/ 16562 w 1175480"/>
              <a:gd name="connsiteY6" fmla="*/ 1731048 h 2026412"/>
              <a:gd name="connsiteX7" fmla="*/ 47737 w 1175480"/>
              <a:gd name="connsiteY7" fmla="*/ 1648009 h 2026412"/>
              <a:gd name="connsiteX8" fmla="*/ 103935 w 1175480"/>
              <a:gd name="connsiteY8" fmla="*/ 1193305 h 2026412"/>
              <a:gd name="connsiteX9" fmla="*/ 70083 w 1175480"/>
              <a:gd name="connsiteY9" fmla="*/ 617719 h 2026412"/>
              <a:gd name="connsiteX10" fmla="*/ 424137 w 1175480"/>
              <a:gd name="connsiteY10" fmla="*/ 128400 h 2026412"/>
              <a:gd name="connsiteX11" fmla="*/ 424889 w 1175480"/>
              <a:gd name="connsiteY11" fmla="*/ 128200 h 2026412"/>
              <a:gd name="connsiteX12" fmla="*/ 425670 w 1175480"/>
              <a:gd name="connsiteY12" fmla="*/ 128257 h 2026412"/>
              <a:gd name="connsiteX13" fmla="*/ 457169 w 1175480"/>
              <a:gd name="connsiteY13" fmla="*/ 64135 h 2026412"/>
              <a:gd name="connsiteX14" fmla="*/ 493564 w 1175480"/>
              <a:gd name="connsiteY14" fmla="*/ -92 h 2026412"/>
              <a:gd name="connsiteX15" fmla="*/ 733908 w 1175480"/>
              <a:gd name="connsiteY15" fmla="*/ 15196 h 2026412"/>
              <a:gd name="connsiteX16" fmla="*/ 848656 w 1175480"/>
              <a:gd name="connsiteY16" fmla="*/ 156394 h 2026412"/>
              <a:gd name="connsiteX17" fmla="*/ 1108698 w 1175480"/>
              <a:gd name="connsiteY17" fmla="*/ 777138 h 2026412"/>
              <a:gd name="connsiteX18" fmla="*/ 1060911 w 1175480"/>
              <a:gd name="connsiteY18" fmla="*/ 982631 h 2026412"/>
              <a:gd name="connsiteX19" fmla="*/ 1018687 w 1175480"/>
              <a:gd name="connsiteY19" fmla="*/ 1081367 h 2026412"/>
              <a:gd name="connsiteX20" fmla="*/ 1032593 w 1175480"/>
              <a:gd name="connsiteY20" fmla="*/ 1276153 h 2026412"/>
              <a:gd name="connsiteX21" fmla="*/ 1075599 w 1175480"/>
              <a:gd name="connsiteY21" fmla="*/ 1460872 h 2026412"/>
              <a:gd name="connsiteX22" fmla="*/ 1090391 w 1175480"/>
              <a:gd name="connsiteY22" fmla="*/ 1617520 h 2026412"/>
              <a:gd name="connsiteX23" fmla="*/ 1117833 w 1175480"/>
              <a:gd name="connsiteY23" fmla="*/ 1759404 h 2026412"/>
              <a:gd name="connsiteX24" fmla="*/ 1175316 w 1175480"/>
              <a:gd name="connsiteY24" fmla="*/ 1946218 h 2026412"/>
              <a:gd name="connsiteX25" fmla="*/ 1170982 w 1175480"/>
              <a:gd name="connsiteY25" fmla="*/ 1947732 h 2026412"/>
              <a:gd name="connsiteX26" fmla="*/ 696818 w 1175480"/>
              <a:gd name="connsiteY26" fmla="*/ 2026276 h 202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75480" h="2026412">
                <a:moveTo>
                  <a:pt x="696818" y="2026276"/>
                </a:moveTo>
                <a:cubicBezTo>
                  <a:pt x="305293" y="2026285"/>
                  <a:pt x="11590" y="1878819"/>
                  <a:pt x="7570" y="1876762"/>
                </a:cubicBezTo>
                <a:lnTo>
                  <a:pt x="4084" y="1874971"/>
                </a:lnTo>
                <a:lnTo>
                  <a:pt x="5160" y="1871218"/>
                </a:lnTo>
                <a:cubicBezTo>
                  <a:pt x="15666" y="1834404"/>
                  <a:pt x="25629" y="1772654"/>
                  <a:pt x="7608" y="1763643"/>
                </a:cubicBezTo>
                <a:cubicBezTo>
                  <a:pt x="3665" y="1762138"/>
                  <a:pt x="769" y="1758718"/>
                  <a:pt x="-69" y="1754585"/>
                </a:cubicBezTo>
                <a:cubicBezTo>
                  <a:pt x="-1098" y="1747184"/>
                  <a:pt x="6303" y="1740421"/>
                  <a:pt x="16562" y="1731048"/>
                </a:cubicBezTo>
                <a:cubicBezTo>
                  <a:pt x="36469" y="1712875"/>
                  <a:pt x="63729" y="1687976"/>
                  <a:pt x="47737" y="1648009"/>
                </a:cubicBezTo>
                <a:cubicBezTo>
                  <a:pt x="19553" y="1577543"/>
                  <a:pt x="98810" y="1216451"/>
                  <a:pt x="103935" y="1193305"/>
                </a:cubicBezTo>
                <a:lnTo>
                  <a:pt x="70083" y="617719"/>
                </a:lnTo>
                <a:cubicBezTo>
                  <a:pt x="57367" y="391366"/>
                  <a:pt x="205157" y="187112"/>
                  <a:pt x="424137" y="128400"/>
                </a:cubicBezTo>
                <a:lnTo>
                  <a:pt x="424889" y="128200"/>
                </a:lnTo>
                <a:lnTo>
                  <a:pt x="425670" y="128257"/>
                </a:lnTo>
                <a:cubicBezTo>
                  <a:pt x="436671" y="128867"/>
                  <a:pt x="448330" y="91491"/>
                  <a:pt x="457169" y="64135"/>
                </a:cubicBezTo>
                <a:cubicBezTo>
                  <a:pt x="470228" y="23692"/>
                  <a:pt x="478858" y="-1149"/>
                  <a:pt x="493564" y="-92"/>
                </a:cubicBezTo>
                <a:cubicBezTo>
                  <a:pt x="607454" y="7252"/>
                  <a:pt x="683340" y="12052"/>
                  <a:pt x="733908" y="15196"/>
                </a:cubicBezTo>
                <a:cubicBezTo>
                  <a:pt x="829787" y="21149"/>
                  <a:pt x="846589" y="137773"/>
                  <a:pt x="848656" y="156394"/>
                </a:cubicBezTo>
                <a:cubicBezTo>
                  <a:pt x="1060349" y="285391"/>
                  <a:pt x="1165239" y="535775"/>
                  <a:pt x="1108698" y="777138"/>
                </a:cubicBezTo>
                <a:lnTo>
                  <a:pt x="1060911" y="982631"/>
                </a:lnTo>
                <a:lnTo>
                  <a:pt x="1018687" y="1081367"/>
                </a:lnTo>
                <a:lnTo>
                  <a:pt x="1032593" y="1276153"/>
                </a:lnTo>
                <a:cubicBezTo>
                  <a:pt x="1098097" y="1330617"/>
                  <a:pt x="1079333" y="1442041"/>
                  <a:pt x="1075599" y="1460872"/>
                </a:cubicBezTo>
                <a:cubicBezTo>
                  <a:pt x="1138016" y="1525442"/>
                  <a:pt x="1099688" y="1601432"/>
                  <a:pt x="1090391" y="1617520"/>
                </a:cubicBezTo>
                <a:cubicBezTo>
                  <a:pt x="1122843" y="1657172"/>
                  <a:pt x="1133158" y="1710503"/>
                  <a:pt x="1117833" y="1759404"/>
                </a:cubicBezTo>
                <a:lnTo>
                  <a:pt x="1175316" y="1946218"/>
                </a:lnTo>
                <a:lnTo>
                  <a:pt x="1170982" y="1947732"/>
                </a:lnTo>
                <a:cubicBezTo>
                  <a:pt x="1018468" y="2000387"/>
                  <a:pt x="858162" y="2026942"/>
                  <a:pt x="696818" y="202627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4C4C5711-72AC-92DA-4C27-47A24C28FB24}"/>
              </a:ext>
            </a:extLst>
          </p:cNvPr>
          <p:cNvSpPr/>
          <p:nvPr userDrawn="1"/>
        </p:nvSpPr>
        <p:spPr>
          <a:xfrm>
            <a:off x="1644613" y="1899281"/>
            <a:ext cx="534609" cy="706634"/>
          </a:xfrm>
          <a:custGeom>
            <a:avLst/>
            <a:gdLst>
              <a:gd name="connsiteX0" fmla="*/ 186402 w 534609"/>
              <a:gd name="connsiteY0" fmla="*/ 706510 h 706634"/>
              <a:gd name="connsiteX1" fmla="*/ -164 w 534609"/>
              <a:gd name="connsiteY1" fmla="*/ 347732 h 706634"/>
              <a:gd name="connsiteX2" fmla="*/ 128842 w 534609"/>
              <a:gd name="connsiteY2" fmla="*/ 3737 h 706634"/>
              <a:gd name="connsiteX3" fmla="*/ 131566 w 534609"/>
              <a:gd name="connsiteY3" fmla="*/ 3289 h 706634"/>
              <a:gd name="connsiteX4" fmla="*/ 389037 w 534609"/>
              <a:gd name="connsiteY4" fmla="*/ 121837 h 706634"/>
              <a:gd name="connsiteX5" fmla="*/ 476409 w 534609"/>
              <a:gd name="connsiteY5" fmla="*/ 346484 h 706634"/>
              <a:gd name="connsiteX6" fmla="*/ 532836 w 534609"/>
              <a:gd name="connsiteY6" fmla="*/ 614622 h 706634"/>
              <a:gd name="connsiteX7" fmla="*/ 534445 w 534609"/>
              <a:gd name="connsiteY7" fmla="*/ 619490 h 706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4609" h="706634">
                <a:moveTo>
                  <a:pt x="186402" y="706510"/>
                </a:moveTo>
                <a:lnTo>
                  <a:pt x="-164" y="347732"/>
                </a:lnTo>
                <a:lnTo>
                  <a:pt x="128842" y="3737"/>
                </a:lnTo>
                <a:lnTo>
                  <a:pt x="131566" y="3289"/>
                </a:lnTo>
                <a:cubicBezTo>
                  <a:pt x="233560" y="-13628"/>
                  <a:pt x="335573" y="33340"/>
                  <a:pt x="389037" y="121837"/>
                </a:cubicBezTo>
                <a:cubicBezTo>
                  <a:pt x="431090" y="191027"/>
                  <a:pt x="460665" y="267065"/>
                  <a:pt x="476409" y="346484"/>
                </a:cubicBezTo>
                <a:cubicBezTo>
                  <a:pt x="518177" y="569245"/>
                  <a:pt x="532693" y="614194"/>
                  <a:pt x="532836" y="614622"/>
                </a:cubicBezTo>
                <a:lnTo>
                  <a:pt x="534445" y="619490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0BE5E838-9472-B828-A850-8428FD7B70EF}"/>
              </a:ext>
            </a:extLst>
          </p:cNvPr>
          <p:cNvSpPr/>
          <p:nvPr userDrawn="1"/>
        </p:nvSpPr>
        <p:spPr>
          <a:xfrm>
            <a:off x="1649935" y="2952479"/>
            <a:ext cx="707865" cy="707865"/>
          </a:xfrm>
          <a:custGeom>
            <a:avLst/>
            <a:gdLst>
              <a:gd name="connsiteX0" fmla="*/ 707866 w 707865"/>
              <a:gd name="connsiteY0" fmla="*/ 353933 h 707865"/>
              <a:gd name="connsiteX1" fmla="*/ 353933 w 707865"/>
              <a:gd name="connsiteY1" fmla="*/ 707866 h 707865"/>
              <a:gd name="connsiteX2" fmla="*/ 0 w 707865"/>
              <a:gd name="connsiteY2" fmla="*/ 353933 h 707865"/>
              <a:gd name="connsiteX3" fmla="*/ 353933 w 707865"/>
              <a:gd name="connsiteY3" fmla="*/ 0 h 707865"/>
              <a:gd name="connsiteX4" fmla="*/ 707866 w 707865"/>
              <a:gd name="connsiteY4" fmla="*/ 353933 h 70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865" h="707865">
                <a:moveTo>
                  <a:pt x="707866" y="353933"/>
                </a:moveTo>
                <a:cubicBezTo>
                  <a:pt x="707866" y="549405"/>
                  <a:pt x="549404" y="707866"/>
                  <a:pt x="353933" y="707866"/>
                </a:cubicBezTo>
                <a:cubicBezTo>
                  <a:pt x="158461" y="707866"/>
                  <a:pt x="0" y="549404"/>
                  <a:pt x="0" y="353933"/>
                </a:cubicBezTo>
                <a:cubicBezTo>
                  <a:pt x="0" y="158461"/>
                  <a:pt x="158461" y="0"/>
                  <a:pt x="353933" y="0"/>
                </a:cubicBezTo>
                <a:cubicBezTo>
                  <a:pt x="549404" y="0"/>
                  <a:pt x="707866" y="158461"/>
                  <a:pt x="707866" y="35393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D675C69F-03F7-C75C-4CA8-3E048821B417}"/>
              </a:ext>
            </a:extLst>
          </p:cNvPr>
          <p:cNvSpPr/>
          <p:nvPr userDrawn="1"/>
        </p:nvSpPr>
        <p:spPr>
          <a:xfrm>
            <a:off x="1287149" y="2246927"/>
            <a:ext cx="531365" cy="1433192"/>
          </a:xfrm>
          <a:custGeom>
            <a:avLst/>
            <a:gdLst>
              <a:gd name="connsiteX0" fmla="*/ 378292 w 531365"/>
              <a:gd name="connsiteY0" fmla="*/ 1427130 h 1433192"/>
              <a:gd name="connsiteX1" fmla="*/ 304064 w 531365"/>
              <a:gd name="connsiteY1" fmla="*/ 1281436 h 1433192"/>
              <a:gd name="connsiteX2" fmla="*/ 312046 w 531365"/>
              <a:gd name="connsiteY2" fmla="*/ 1262681 h 1433192"/>
              <a:gd name="connsiteX3" fmla="*/ -164 w 531365"/>
              <a:gd name="connsiteY3" fmla="*/ 376989 h 1433192"/>
              <a:gd name="connsiteX4" fmla="*/ 31096 w 531365"/>
              <a:gd name="connsiteY4" fmla="*/ 82324 h 1433192"/>
              <a:gd name="connsiteX5" fmla="*/ 158474 w 531365"/>
              <a:gd name="connsiteY5" fmla="*/ -124 h 1433192"/>
              <a:gd name="connsiteX6" fmla="*/ 287052 w 531365"/>
              <a:gd name="connsiteY6" fmla="*/ 411784 h 1433192"/>
              <a:gd name="connsiteX7" fmla="*/ 476381 w 531365"/>
              <a:gd name="connsiteY7" fmla="*/ 1218123 h 1433192"/>
              <a:gd name="connsiteX8" fmla="*/ 513623 w 531365"/>
              <a:gd name="connsiteY8" fmla="*/ 1378257 h 1433192"/>
              <a:gd name="connsiteX9" fmla="*/ 378292 w 531365"/>
              <a:gd name="connsiteY9" fmla="*/ 1427130 h 143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1365" h="1433192">
                <a:moveTo>
                  <a:pt x="378292" y="1427130"/>
                </a:moveTo>
                <a:cubicBezTo>
                  <a:pt x="317561" y="1407404"/>
                  <a:pt x="284328" y="1342167"/>
                  <a:pt x="304064" y="1281436"/>
                </a:cubicBezTo>
                <a:cubicBezTo>
                  <a:pt x="306169" y="1274959"/>
                  <a:pt x="308836" y="1268682"/>
                  <a:pt x="312046" y="1262681"/>
                </a:cubicBezTo>
                <a:lnTo>
                  <a:pt x="-164" y="376989"/>
                </a:lnTo>
                <a:lnTo>
                  <a:pt x="31096" y="82324"/>
                </a:lnTo>
                <a:lnTo>
                  <a:pt x="158474" y="-124"/>
                </a:lnTo>
                <a:lnTo>
                  <a:pt x="287052" y="411784"/>
                </a:lnTo>
                <a:lnTo>
                  <a:pt x="476381" y="1218123"/>
                </a:lnTo>
                <a:cubicBezTo>
                  <a:pt x="530883" y="1252061"/>
                  <a:pt x="547552" y="1323755"/>
                  <a:pt x="513623" y="1378257"/>
                </a:cubicBezTo>
                <a:cubicBezTo>
                  <a:pt x="485220" y="1423854"/>
                  <a:pt x="429280" y="1444066"/>
                  <a:pt x="378292" y="142713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9E44678C-98E5-B2B1-B2BD-56F0E98B0493}"/>
              </a:ext>
            </a:extLst>
          </p:cNvPr>
          <p:cNvSpPr/>
          <p:nvPr userDrawn="1"/>
        </p:nvSpPr>
        <p:spPr>
          <a:xfrm>
            <a:off x="1118919" y="1905151"/>
            <a:ext cx="466724" cy="696896"/>
          </a:xfrm>
          <a:custGeom>
            <a:avLst/>
            <a:gdLst>
              <a:gd name="connsiteX0" fmla="*/ 0 w 466724"/>
              <a:gd name="connsiteY0" fmla="*/ 114300 h 696896"/>
              <a:gd name="connsiteX1" fmla="*/ 295275 w 466724"/>
              <a:gd name="connsiteY1" fmla="*/ 0 h 696896"/>
              <a:gd name="connsiteX2" fmla="*/ 466725 w 466724"/>
              <a:gd name="connsiteY2" fmla="*/ 571500 h 696896"/>
              <a:gd name="connsiteX3" fmla="*/ 70990 w 466724"/>
              <a:gd name="connsiteY3" fmla="*/ 696897 h 696896"/>
              <a:gd name="connsiteX4" fmla="*/ 0 w 466724"/>
              <a:gd name="connsiteY4" fmla="*/ 114300 h 696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724" h="696896">
                <a:moveTo>
                  <a:pt x="0" y="114300"/>
                </a:moveTo>
                <a:lnTo>
                  <a:pt x="295275" y="0"/>
                </a:lnTo>
                <a:lnTo>
                  <a:pt x="466725" y="571500"/>
                </a:lnTo>
                <a:lnTo>
                  <a:pt x="70990" y="696897"/>
                </a:lnTo>
                <a:lnTo>
                  <a:pt x="0" y="114300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1E57912C-9DD6-B802-F5DD-72A14D182D42}"/>
              </a:ext>
            </a:extLst>
          </p:cNvPr>
          <p:cNvSpPr/>
          <p:nvPr userDrawn="1"/>
        </p:nvSpPr>
        <p:spPr>
          <a:xfrm>
            <a:off x="1172421" y="787045"/>
            <a:ext cx="763324" cy="647609"/>
          </a:xfrm>
          <a:custGeom>
            <a:avLst/>
            <a:gdLst>
              <a:gd name="connsiteX0" fmla="*/ 118917 w 763324"/>
              <a:gd name="connsiteY0" fmla="*/ 647485 h 647609"/>
              <a:gd name="connsiteX1" fmla="*/ 108134 w 763324"/>
              <a:gd name="connsiteY1" fmla="*/ 645742 h 647609"/>
              <a:gd name="connsiteX2" fmla="*/ 75540 w 763324"/>
              <a:gd name="connsiteY2" fmla="*/ 616776 h 647609"/>
              <a:gd name="connsiteX3" fmla="*/ 7 w 763324"/>
              <a:gd name="connsiteY3" fmla="*/ 316758 h 647609"/>
              <a:gd name="connsiteX4" fmla="*/ 43526 w 763324"/>
              <a:gd name="connsiteY4" fmla="*/ 144641 h 647609"/>
              <a:gd name="connsiteX5" fmla="*/ 194384 w 763324"/>
              <a:gd name="connsiteY5" fmla="*/ 82243 h 647609"/>
              <a:gd name="connsiteX6" fmla="*/ 225635 w 763324"/>
              <a:gd name="connsiteY6" fmla="*/ 24417 h 647609"/>
              <a:gd name="connsiteX7" fmla="*/ 297311 w 763324"/>
              <a:gd name="connsiteY7" fmla="*/ 6310 h 647609"/>
              <a:gd name="connsiteX8" fmla="*/ 476590 w 763324"/>
              <a:gd name="connsiteY8" fmla="*/ 6386 h 647609"/>
              <a:gd name="connsiteX9" fmla="*/ 626485 w 763324"/>
              <a:gd name="connsiteY9" fmla="*/ 100874 h 647609"/>
              <a:gd name="connsiteX10" fmla="*/ 627066 w 763324"/>
              <a:gd name="connsiteY10" fmla="*/ 102360 h 647609"/>
              <a:gd name="connsiteX11" fmla="*/ 632848 w 763324"/>
              <a:gd name="connsiteY11" fmla="*/ 130430 h 647609"/>
              <a:gd name="connsiteX12" fmla="*/ 664328 w 763324"/>
              <a:gd name="connsiteY12" fmla="*/ 151175 h 647609"/>
              <a:gd name="connsiteX13" fmla="*/ 668347 w 763324"/>
              <a:gd name="connsiteY13" fmla="*/ 150013 h 647609"/>
              <a:gd name="connsiteX14" fmla="*/ 699504 w 763324"/>
              <a:gd name="connsiteY14" fmla="*/ 164129 h 647609"/>
              <a:gd name="connsiteX15" fmla="*/ 700799 w 763324"/>
              <a:gd name="connsiteY15" fmla="*/ 176121 h 647609"/>
              <a:gd name="connsiteX16" fmla="*/ 699189 w 763324"/>
              <a:gd name="connsiteY16" fmla="*/ 187285 h 647609"/>
              <a:gd name="connsiteX17" fmla="*/ 715992 w 763324"/>
              <a:gd name="connsiteY17" fmla="*/ 184141 h 647609"/>
              <a:gd name="connsiteX18" fmla="*/ 744224 w 763324"/>
              <a:gd name="connsiteY18" fmla="*/ 203496 h 647609"/>
              <a:gd name="connsiteX19" fmla="*/ 743138 w 763324"/>
              <a:gd name="connsiteY19" fmla="*/ 216317 h 647609"/>
              <a:gd name="connsiteX20" fmla="*/ 738385 w 763324"/>
              <a:gd name="connsiteY20" fmla="*/ 229156 h 647609"/>
              <a:gd name="connsiteX21" fmla="*/ 756892 w 763324"/>
              <a:gd name="connsiteY21" fmla="*/ 237300 h 647609"/>
              <a:gd name="connsiteX22" fmla="*/ 760064 w 763324"/>
              <a:gd name="connsiteY22" fmla="*/ 264866 h 647609"/>
              <a:gd name="connsiteX23" fmla="*/ 682635 w 763324"/>
              <a:gd name="connsiteY23" fmla="*/ 342780 h 647609"/>
              <a:gd name="connsiteX24" fmla="*/ 626047 w 763324"/>
              <a:gd name="connsiteY24" fmla="*/ 365031 h 647609"/>
              <a:gd name="connsiteX25" fmla="*/ 231769 w 763324"/>
              <a:gd name="connsiteY25" fmla="*/ 376889 h 647609"/>
              <a:gd name="connsiteX26" fmla="*/ 240580 w 763324"/>
              <a:gd name="connsiteY26" fmla="*/ 456699 h 647609"/>
              <a:gd name="connsiteX27" fmla="*/ 190231 w 763324"/>
              <a:gd name="connsiteY27" fmla="*/ 527451 h 647609"/>
              <a:gd name="connsiteX28" fmla="*/ 171838 w 763324"/>
              <a:gd name="connsiteY28" fmla="*/ 531889 h 647609"/>
              <a:gd name="connsiteX29" fmla="*/ 154264 w 763324"/>
              <a:gd name="connsiteY29" fmla="*/ 536157 h 647609"/>
              <a:gd name="connsiteX30" fmla="*/ 123736 w 763324"/>
              <a:gd name="connsiteY30" fmla="*/ 602136 h 647609"/>
              <a:gd name="connsiteX31" fmla="*/ 139215 w 763324"/>
              <a:gd name="connsiteY31" fmla="*/ 624015 h 647609"/>
              <a:gd name="connsiteX32" fmla="*/ 152226 w 763324"/>
              <a:gd name="connsiteY32" fmla="*/ 610461 h 647609"/>
              <a:gd name="connsiteX33" fmla="*/ 147997 w 763324"/>
              <a:gd name="connsiteY33" fmla="*/ 627702 h 647609"/>
              <a:gd name="connsiteX34" fmla="*/ 135386 w 763324"/>
              <a:gd name="connsiteY34" fmla="*/ 643408 h 647609"/>
              <a:gd name="connsiteX35" fmla="*/ 118917 w 763324"/>
              <a:gd name="connsiteY35" fmla="*/ 647485 h 64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3324" h="647609">
                <a:moveTo>
                  <a:pt x="118917" y="647485"/>
                </a:moveTo>
                <a:cubicBezTo>
                  <a:pt x="115250" y="647494"/>
                  <a:pt x="111602" y="646913"/>
                  <a:pt x="108134" y="645742"/>
                </a:cubicBezTo>
                <a:cubicBezTo>
                  <a:pt x="94485" y="639760"/>
                  <a:pt x="83074" y="629626"/>
                  <a:pt x="75540" y="616776"/>
                </a:cubicBezTo>
                <a:cubicBezTo>
                  <a:pt x="22895" y="541062"/>
                  <a:pt x="-2518" y="440126"/>
                  <a:pt x="7" y="316758"/>
                </a:cubicBezTo>
                <a:cubicBezTo>
                  <a:pt x="1064" y="264570"/>
                  <a:pt x="6969" y="197838"/>
                  <a:pt x="43526" y="144641"/>
                </a:cubicBezTo>
                <a:cubicBezTo>
                  <a:pt x="74264" y="99921"/>
                  <a:pt x="136443" y="64422"/>
                  <a:pt x="194384" y="82243"/>
                </a:cubicBezTo>
                <a:cubicBezTo>
                  <a:pt x="191221" y="58973"/>
                  <a:pt x="206956" y="35856"/>
                  <a:pt x="225635" y="24417"/>
                </a:cubicBezTo>
                <a:cubicBezTo>
                  <a:pt x="247581" y="10977"/>
                  <a:pt x="274003" y="8500"/>
                  <a:pt x="297311" y="6310"/>
                </a:cubicBezTo>
                <a:cubicBezTo>
                  <a:pt x="356166" y="795"/>
                  <a:pt x="417002" y="-4911"/>
                  <a:pt x="476590" y="6386"/>
                </a:cubicBezTo>
                <a:cubicBezTo>
                  <a:pt x="543408" y="19054"/>
                  <a:pt x="598043" y="53496"/>
                  <a:pt x="626485" y="100874"/>
                </a:cubicBezTo>
                <a:lnTo>
                  <a:pt x="627066" y="102360"/>
                </a:lnTo>
                <a:lnTo>
                  <a:pt x="632848" y="130430"/>
                </a:lnTo>
                <a:cubicBezTo>
                  <a:pt x="635810" y="144851"/>
                  <a:pt x="649907" y="154138"/>
                  <a:pt x="664328" y="151175"/>
                </a:cubicBezTo>
                <a:cubicBezTo>
                  <a:pt x="665700" y="150889"/>
                  <a:pt x="667042" y="150499"/>
                  <a:pt x="668347" y="150013"/>
                </a:cubicBezTo>
                <a:cubicBezTo>
                  <a:pt x="680844" y="145308"/>
                  <a:pt x="694798" y="151623"/>
                  <a:pt x="699504" y="164129"/>
                </a:cubicBezTo>
                <a:cubicBezTo>
                  <a:pt x="700942" y="167949"/>
                  <a:pt x="701390" y="172073"/>
                  <a:pt x="700799" y="176121"/>
                </a:cubicBezTo>
                <a:lnTo>
                  <a:pt x="699189" y="187285"/>
                </a:lnTo>
                <a:lnTo>
                  <a:pt x="715992" y="184141"/>
                </a:lnTo>
                <a:cubicBezTo>
                  <a:pt x="729136" y="181693"/>
                  <a:pt x="741766" y="190361"/>
                  <a:pt x="744224" y="203496"/>
                </a:cubicBezTo>
                <a:cubicBezTo>
                  <a:pt x="745024" y="207792"/>
                  <a:pt x="744643" y="212221"/>
                  <a:pt x="743138" y="216317"/>
                </a:cubicBezTo>
                <a:lnTo>
                  <a:pt x="738385" y="229156"/>
                </a:lnTo>
                <a:cubicBezTo>
                  <a:pt x="745414" y="229204"/>
                  <a:pt x="752110" y="232147"/>
                  <a:pt x="756892" y="237300"/>
                </a:cubicBezTo>
                <a:cubicBezTo>
                  <a:pt x="763874" y="244806"/>
                  <a:pt x="765159" y="255979"/>
                  <a:pt x="760064" y="264866"/>
                </a:cubicBezTo>
                <a:cubicBezTo>
                  <a:pt x="741280" y="296993"/>
                  <a:pt x="714639" y="323797"/>
                  <a:pt x="682635" y="342780"/>
                </a:cubicBezTo>
                <a:cubicBezTo>
                  <a:pt x="665137" y="353296"/>
                  <a:pt x="646011" y="360821"/>
                  <a:pt x="626047" y="365031"/>
                </a:cubicBezTo>
                <a:cubicBezTo>
                  <a:pt x="496440" y="392996"/>
                  <a:pt x="362814" y="397016"/>
                  <a:pt x="231769" y="376889"/>
                </a:cubicBezTo>
                <a:cubicBezTo>
                  <a:pt x="239522" y="402730"/>
                  <a:pt x="242513" y="429782"/>
                  <a:pt x="240580" y="456699"/>
                </a:cubicBezTo>
                <a:cubicBezTo>
                  <a:pt x="236379" y="490351"/>
                  <a:pt x="216624" y="518126"/>
                  <a:pt x="190231" y="527451"/>
                </a:cubicBezTo>
                <a:cubicBezTo>
                  <a:pt x="184220" y="529404"/>
                  <a:pt x="178077" y="530889"/>
                  <a:pt x="171838" y="531889"/>
                </a:cubicBezTo>
                <a:cubicBezTo>
                  <a:pt x="165865" y="532823"/>
                  <a:pt x="159989" y="534252"/>
                  <a:pt x="154264" y="536157"/>
                </a:cubicBezTo>
                <a:cubicBezTo>
                  <a:pt x="127613" y="545949"/>
                  <a:pt x="113945" y="575486"/>
                  <a:pt x="123736" y="602136"/>
                </a:cubicBezTo>
                <a:cubicBezTo>
                  <a:pt x="126870" y="610671"/>
                  <a:pt x="132214" y="618224"/>
                  <a:pt x="139215" y="624015"/>
                </a:cubicBezTo>
                <a:lnTo>
                  <a:pt x="152226" y="610461"/>
                </a:lnTo>
                <a:lnTo>
                  <a:pt x="147997" y="627702"/>
                </a:lnTo>
                <a:cubicBezTo>
                  <a:pt x="146216" y="634483"/>
                  <a:pt x="141625" y="640198"/>
                  <a:pt x="135386" y="643408"/>
                </a:cubicBezTo>
                <a:cubicBezTo>
                  <a:pt x="130318" y="646104"/>
                  <a:pt x="124660" y="647514"/>
                  <a:pt x="118917" y="647485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EF4C0EAB-AB34-58D7-5845-F2EC73E3B1C6}"/>
              </a:ext>
            </a:extLst>
          </p:cNvPr>
          <p:cNvSpPr/>
          <p:nvPr userDrawn="1"/>
        </p:nvSpPr>
        <p:spPr>
          <a:xfrm>
            <a:off x="-3037" y="6507498"/>
            <a:ext cx="2692431" cy="22669"/>
          </a:xfrm>
          <a:custGeom>
            <a:avLst/>
            <a:gdLst>
              <a:gd name="connsiteX0" fmla="*/ 2692267 w 2692431"/>
              <a:gd name="connsiteY0" fmla="*/ 11210 h 22669"/>
              <a:gd name="connsiteX1" fmla="*/ 2681000 w 2692431"/>
              <a:gd name="connsiteY1" fmla="*/ 22545 h 22669"/>
              <a:gd name="connsiteX2" fmla="*/ 2680933 w 2692431"/>
              <a:gd name="connsiteY2" fmla="*/ 22545 h 22669"/>
              <a:gd name="connsiteX3" fmla="*/ 11170 w 2692431"/>
              <a:gd name="connsiteY3" fmla="*/ 22545 h 22669"/>
              <a:gd name="connsiteX4" fmla="*/ -164 w 2692431"/>
              <a:gd name="connsiteY4" fmla="*/ 11210 h 22669"/>
              <a:gd name="connsiteX5" fmla="*/ 11170 w 2692431"/>
              <a:gd name="connsiteY5" fmla="*/ -124 h 22669"/>
              <a:gd name="connsiteX6" fmla="*/ 2680933 w 2692431"/>
              <a:gd name="connsiteY6" fmla="*/ -124 h 22669"/>
              <a:gd name="connsiteX7" fmla="*/ 2692267 w 2692431"/>
              <a:gd name="connsiteY7" fmla="*/ 11144 h 22669"/>
              <a:gd name="connsiteX8" fmla="*/ 2692267 w 2692431"/>
              <a:gd name="connsiteY8" fmla="*/ 11210 h 22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2431" h="22669">
                <a:moveTo>
                  <a:pt x="2692267" y="11210"/>
                </a:moveTo>
                <a:cubicBezTo>
                  <a:pt x="2692287" y="17449"/>
                  <a:pt x="2687238" y="22526"/>
                  <a:pt x="2681000" y="22545"/>
                </a:cubicBezTo>
                <a:cubicBezTo>
                  <a:pt x="2680980" y="22545"/>
                  <a:pt x="2680952" y="22545"/>
                  <a:pt x="2680933" y="22545"/>
                </a:cubicBezTo>
                <a:lnTo>
                  <a:pt x="11170" y="22545"/>
                </a:lnTo>
                <a:cubicBezTo>
                  <a:pt x="4912" y="22545"/>
                  <a:pt x="-164" y="17468"/>
                  <a:pt x="-164" y="11210"/>
                </a:cubicBezTo>
                <a:cubicBezTo>
                  <a:pt x="-164" y="4952"/>
                  <a:pt x="4912" y="-124"/>
                  <a:pt x="11170" y="-124"/>
                </a:cubicBezTo>
                <a:lnTo>
                  <a:pt x="2680933" y="-124"/>
                </a:lnTo>
                <a:cubicBezTo>
                  <a:pt x="2687172" y="-144"/>
                  <a:pt x="2692249" y="4905"/>
                  <a:pt x="2692267" y="11144"/>
                </a:cubicBezTo>
                <a:cubicBezTo>
                  <a:pt x="2692267" y="11163"/>
                  <a:pt x="2692267" y="11191"/>
                  <a:pt x="2692267" y="1121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D421E004-C6BA-D0AD-12F4-675B040E6268}"/>
              </a:ext>
            </a:extLst>
          </p:cNvPr>
          <p:cNvSpPr/>
          <p:nvPr userDrawn="1"/>
        </p:nvSpPr>
        <p:spPr>
          <a:xfrm>
            <a:off x="3426360" y="657434"/>
            <a:ext cx="5251240" cy="19345"/>
          </a:xfrm>
          <a:custGeom>
            <a:avLst/>
            <a:gdLst>
              <a:gd name="connsiteX0" fmla="*/ 5241645 w 5251240"/>
              <a:gd name="connsiteY0" fmla="*/ 19221 h 19345"/>
              <a:gd name="connsiteX1" fmla="*/ 9296 w 5251240"/>
              <a:gd name="connsiteY1" fmla="*/ 19221 h 19345"/>
              <a:gd name="connsiteX2" fmla="*/ -162 w 5251240"/>
              <a:gd name="connsiteY2" fmla="*/ 9334 h 19345"/>
              <a:gd name="connsiteX3" fmla="*/ 9296 w 5251240"/>
              <a:gd name="connsiteY3" fmla="*/ -124 h 19345"/>
              <a:gd name="connsiteX4" fmla="*/ 5241645 w 5251240"/>
              <a:gd name="connsiteY4" fmla="*/ -124 h 19345"/>
              <a:gd name="connsiteX5" fmla="*/ 5251075 w 5251240"/>
              <a:gd name="connsiteY5" fmla="*/ 9762 h 19345"/>
              <a:gd name="connsiteX6" fmla="*/ 5241645 w 5251240"/>
              <a:gd name="connsiteY6" fmla="*/ 19221 h 1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51240" h="19345">
                <a:moveTo>
                  <a:pt x="5241645" y="19221"/>
                </a:moveTo>
                <a:lnTo>
                  <a:pt x="9296" y="19221"/>
                </a:lnTo>
                <a:cubicBezTo>
                  <a:pt x="3962" y="19097"/>
                  <a:pt x="-276" y="14668"/>
                  <a:pt x="-162" y="9334"/>
                </a:cubicBezTo>
                <a:cubicBezTo>
                  <a:pt x="-38" y="4152"/>
                  <a:pt x="4124" y="-10"/>
                  <a:pt x="9296" y="-124"/>
                </a:cubicBezTo>
                <a:lnTo>
                  <a:pt x="5241645" y="-124"/>
                </a:lnTo>
                <a:cubicBezTo>
                  <a:pt x="5246980" y="-10"/>
                  <a:pt x="5251170" y="4419"/>
                  <a:pt x="5251075" y="9762"/>
                </a:cubicBezTo>
                <a:cubicBezTo>
                  <a:pt x="5250980" y="14935"/>
                  <a:pt x="5246789" y="19097"/>
                  <a:pt x="5241645" y="19221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6BF16DCA-500C-0730-730A-F9CF756CFF9A}"/>
              </a:ext>
            </a:extLst>
          </p:cNvPr>
          <p:cNvSpPr/>
          <p:nvPr userDrawn="1"/>
        </p:nvSpPr>
        <p:spPr>
          <a:xfrm>
            <a:off x="3544688" y="328612"/>
            <a:ext cx="208126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1E22842C-CB9B-DC04-B183-45225F2FEB5A}"/>
              </a:ext>
            </a:extLst>
          </p:cNvPr>
          <p:cNvSpPr/>
          <p:nvPr userDrawn="1"/>
        </p:nvSpPr>
        <p:spPr>
          <a:xfrm>
            <a:off x="3904181" y="328612"/>
            <a:ext cx="208126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DAB0F89D-E16E-7720-D6AD-BE63F5B0B01A}"/>
              </a:ext>
            </a:extLst>
          </p:cNvPr>
          <p:cNvSpPr/>
          <p:nvPr userDrawn="1"/>
        </p:nvSpPr>
        <p:spPr>
          <a:xfrm>
            <a:off x="4263674" y="328612"/>
            <a:ext cx="208126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C1A743C9-F8A0-D14A-0CAA-47587F7855F2}"/>
              </a:ext>
            </a:extLst>
          </p:cNvPr>
          <p:cNvSpPr/>
          <p:nvPr userDrawn="1"/>
        </p:nvSpPr>
        <p:spPr>
          <a:xfrm>
            <a:off x="8178389" y="354996"/>
            <a:ext cx="293282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39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29994"/>
                  <a:pt x="284543" y="38338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D938E561-1E20-141E-E2CE-FC08542687FB}"/>
              </a:ext>
            </a:extLst>
          </p:cNvPr>
          <p:cNvSpPr/>
          <p:nvPr userDrawn="1"/>
        </p:nvSpPr>
        <p:spPr>
          <a:xfrm>
            <a:off x="8178389" y="427529"/>
            <a:ext cx="293282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8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C1F23207-0B7F-AD1A-6D3A-F062EB686AC1}"/>
              </a:ext>
            </a:extLst>
          </p:cNvPr>
          <p:cNvSpPr/>
          <p:nvPr userDrawn="1"/>
        </p:nvSpPr>
        <p:spPr>
          <a:xfrm>
            <a:off x="8178389" y="500061"/>
            <a:ext cx="293282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7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7C7FF710-AF10-A319-4EF4-6AB72FFA3D9F}"/>
              </a:ext>
            </a:extLst>
          </p:cNvPr>
          <p:cNvSpPr/>
          <p:nvPr userDrawn="1"/>
        </p:nvSpPr>
        <p:spPr>
          <a:xfrm>
            <a:off x="5388772" y="574535"/>
            <a:ext cx="275482" cy="275458"/>
          </a:xfrm>
          <a:custGeom>
            <a:avLst/>
            <a:gdLst>
              <a:gd name="connsiteX0" fmla="*/ 101398 w 275482"/>
              <a:gd name="connsiteY0" fmla="*/ 275322 h 275458"/>
              <a:gd name="connsiteX1" fmla="*/ 77854 w 275482"/>
              <a:gd name="connsiteY1" fmla="*/ 263546 h 275458"/>
              <a:gd name="connsiteX2" fmla="*/ 5666 w 275482"/>
              <a:gd name="connsiteY2" fmla="*/ 167294 h 275458"/>
              <a:gd name="connsiteX3" fmla="*/ 11479 w 275482"/>
              <a:gd name="connsiteY3" fmla="*/ 126077 h 275458"/>
              <a:gd name="connsiteX4" fmla="*/ 52696 w 275482"/>
              <a:gd name="connsiteY4" fmla="*/ 131891 h 275458"/>
              <a:gd name="connsiteX5" fmla="*/ 52760 w 275482"/>
              <a:gd name="connsiteY5" fmla="*/ 131976 h 275458"/>
              <a:gd name="connsiteX6" fmla="*/ 99987 w 275482"/>
              <a:gd name="connsiteY6" fmla="*/ 194941 h 275458"/>
              <a:gd name="connsiteX7" fmla="*/ 221286 w 275482"/>
              <a:gd name="connsiteY7" fmla="*/ 12995 h 275458"/>
              <a:gd name="connsiteX8" fmla="*/ 262097 w 275482"/>
              <a:gd name="connsiteY8" fmla="*/ 4795 h 275458"/>
              <a:gd name="connsiteX9" fmla="*/ 270297 w 275482"/>
              <a:gd name="connsiteY9" fmla="*/ 45606 h 275458"/>
              <a:gd name="connsiteX10" fmla="*/ 270267 w 275482"/>
              <a:gd name="connsiteY10" fmla="*/ 45650 h 275458"/>
              <a:gd name="connsiteX11" fmla="*/ 125891 w 275482"/>
              <a:gd name="connsiteY11" fmla="*/ 262215 h 275458"/>
              <a:gd name="connsiteX12" fmla="*/ 102217 w 275482"/>
              <a:gd name="connsiteY12" fmla="*/ 275313 h 275458"/>
              <a:gd name="connsiteX13" fmla="*/ 101398 w 275482"/>
              <a:gd name="connsiteY13" fmla="*/ 275322 h 275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5482" h="275458">
                <a:moveTo>
                  <a:pt x="101398" y="275322"/>
                </a:moveTo>
                <a:cubicBezTo>
                  <a:pt x="92134" y="275322"/>
                  <a:pt x="83410" y="270959"/>
                  <a:pt x="77854" y="263546"/>
                </a:cubicBezTo>
                <a:lnTo>
                  <a:pt x="5666" y="167294"/>
                </a:lnTo>
                <a:cubicBezTo>
                  <a:pt x="-4111" y="154306"/>
                  <a:pt x="-1508" y="135853"/>
                  <a:pt x="11479" y="126077"/>
                </a:cubicBezTo>
                <a:cubicBezTo>
                  <a:pt x="24466" y="116301"/>
                  <a:pt x="42920" y="118904"/>
                  <a:pt x="52696" y="131891"/>
                </a:cubicBezTo>
                <a:cubicBezTo>
                  <a:pt x="52717" y="131919"/>
                  <a:pt x="52739" y="131947"/>
                  <a:pt x="52760" y="131976"/>
                </a:cubicBezTo>
                <a:lnTo>
                  <a:pt x="99987" y="194941"/>
                </a:lnTo>
                <a:lnTo>
                  <a:pt x="221286" y="12995"/>
                </a:lnTo>
                <a:cubicBezTo>
                  <a:pt x="230291" y="-538"/>
                  <a:pt x="248563" y="-4210"/>
                  <a:pt x="262097" y="4795"/>
                </a:cubicBezTo>
                <a:cubicBezTo>
                  <a:pt x="275631" y="13800"/>
                  <a:pt x="279302" y="32071"/>
                  <a:pt x="270297" y="45606"/>
                </a:cubicBezTo>
                <a:cubicBezTo>
                  <a:pt x="270287" y="45620"/>
                  <a:pt x="270277" y="45635"/>
                  <a:pt x="270267" y="45650"/>
                </a:cubicBezTo>
                <a:lnTo>
                  <a:pt x="125891" y="262215"/>
                </a:lnTo>
                <a:cubicBezTo>
                  <a:pt x="120592" y="270162"/>
                  <a:pt x="111766" y="275045"/>
                  <a:pt x="102217" y="275313"/>
                </a:cubicBezTo>
                <a:cubicBezTo>
                  <a:pt x="101945" y="275317"/>
                  <a:pt x="101671" y="275322"/>
                  <a:pt x="101398" y="27532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D2A7BDA5-6693-54BE-E508-ADA5775AD452}"/>
              </a:ext>
            </a:extLst>
          </p:cNvPr>
          <p:cNvSpPr/>
          <p:nvPr userDrawn="1"/>
        </p:nvSpPr>
        <p:spPr>
          <a:xfrm>
            <a:off x="10631714" y="6054903"/>
            <a:ext cx="993261" cy="47286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83899B4-7982-676C-FBE3-3D4DA44976B6}"/>
              </a:ext>
            </a:extLst>
          </p:cNvPr>
          <p:cNvGrpSpPr/>
          <p:nvPr userDrawn="1"/>
        </p:nvGrpSpPr>
        <p:grpSpPr>
          <a:xfrm>
            <a:off x="11128344" y="6039399"/>
            <a:ext cx="496631" cy="488364"/>
            <a:chOff x="5528153" y="3974336"/>
            <a:chExt cx="498420" cy="498420"/>
          </a:xfrm>
        </p:grpSpPr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A6C993D5-64E8-5396-964F-AF62BF521C6F}"/>
                </a:ext>
              </a:extLst>
            </p:cNvPr>
            <p:cNvSpPr/>
            <p:nvPr/>
          </p:nvSpPr>
          <p:spPr>
            <a:xfrm>
              <a:off x="5528153" y="3974336"/>
              <a:ext cx="498420" cy="498420"/>
            </a:xfrm>
            <a:custGeom>
              <a:avLst/>
              <a:gdLst>
                <a:gd name="connsiteX0" fmla="*/ 248956 w 498420"/>
                <a:gd name="connsiteY0" fmla="*/ 498284 h 498420"/>
                <a:gd name="connsiteX1" fmla="*/ -254 w 498420"/>
                <a:gd name="connsiteY1" fmla="*/ 249074 h 498420"/>
                <a:gd name="connsiteX2" fmla="*/ 248956 w 498420"/>
                <a:gd name="connsiteY2" fmla="*/ -137 h 498420"/>
                <a:gd name="connsiteX3" fmla="*/ 498167 w 498420"/>
                <a:gd name="connsiteY3" fmla="*/ 249074 h 498420"/>
                <a:gd name="connsiteX4" fmla="*/ 248956 w 498420"/>
                <a:gd name="connsiteY4" fmla="*/ 498284 h 49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420" h="498420">
                  <a:moveTo>
                    <a:pt x="248956" y="498284"/>
                  </a:moveTo>
                  <a:cubicBezTo>
                    <a:pt x="111321" y="498284"/>
                    <a:pt x="-254" y="386709"/>
                    <a:pt x="-254" y="249074"/>
                  </a:cubicBezTo>
                  <a:cubicBezTo>
                    <a:pt x="-254" y="111438"/>
                    <a:pt x="111321" y="-137"/>
                    <a:pt x="248956" y="-137"/>
                  </a:cubicBezTo>
                  <a:cubicBezTo>
                    <a:pt x="386592" y="-137"/>
                    <a:pt x="498167" y="111438"/>
                    <a:pt x="498167" y="249074"/>
                  </a:cubicBezTo>
                  <a:cubicBezTo>
                    <a:pt x="498167" y="386709"/>
                    <a:pt x="386592" y="498284"/>
                    <a:pt x="248956" y="49828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DB5A9C4F-0F11-8990-948F-B569C87C57AD}"/>
                </a:ext>
              </a:extLst>
            </p:cNvPr>
            <p:cNvSpPr/>
            <p:nvPr/>
          </p:nvSpPr>
          <p:spPr>
            <a:xfrm>
              <a:off x="5654448" y="4099475"/>
              <a:ext cx="266625" cy="251424"/>
            </a:xfrm>
            <a:custGeom>
              <a:avLst/>
              <a:gdLst>
                <a:gd name="connsiteX0" fmla="*/ 262862 w 266625"/>
                <a:gd name="connsiteY0" fmla="*/ 112097 h 251424"/>
                <a:gd name="connsiteX1" fmla="*/ 192212 w 266625"/>
                <a:gd name="connsiteY1" fmla="*/ 8975 h 251424"/>
                <a:gd name="connsiteX2" fmla="*/ 163085 w 266625"/>
                <a:gd name="connsiteY2" fmla="*/ 3533 h 251424"/>
                <a:gd name="connsiteX3" fmla="*/ 157642 w 266625"/>
                <a:gd name="connsiteY3" fmla="*/ 32660 h 251424"/>
                <a:gd name="connsiteX4" fmla="*/ 203334 w 266625"/>
                <a:gd name="connsiteY4" fmla="*/ 99352 h 251424"/>
                <a:gd name="connsiteX5" fmla="*/ 24329 w 266625"/>
                <a:gd name="connsiteY5" fmla="*/ 99352 h 251424"/>
                <a:gd name="connsiteX6" fmla="*/ -254 w 266625"/>
                <a:gd name="connsiteY6" fmla="*/ 123935 h 251424"/>
                <a:gd name="connsiteX7" fmla="*/ 24329 w 266625"/>
                <a:gd name="connsiteY7" fmla="*/ 148518 h 251424"/>
                <a:gd name="connsiteX8" fmla="*/ 205582 w 266625"/>
                <a:gd name="connsiteY8" fmla="*/ 148518 h 251424"/>
                <a:gd name="connsiteX9" fmla="*/ 157642 w 266625"/>
                <a:gd name="connsiteY9" fmla="*/ 218491 h 251424"/>
                <a:gd name="connsiteX10" fmla="*/ 163085 w 266625"/>
                <a:gd name="connsiteY10" fmla="*/ 247618 h 251424"/>
                <a:gd name="connsiteX11" fmla="*/ 192212 w 266625"/>
                <a:gd name="connsiteY11" fmla="*/ 242176 h 251424"/>
                <a:gd name="connsiteX12" fmla="*/ 262862 w 266625"/>
                <a:gd name="connsiteY12" fmla="*/ 139055 h 251424"/>
                <a:gd name="connsiteX13" fmla="*/ 262862 w 266625"/>
                <a:gd name="connsiteY13" fmla="*/ 112097 h 25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625" h="251424">
                  <a:moveTo>
                    <a:pt x="262862" y="112097"/>
                  </a:moveTo>
                  <a:lnTo>
                    <a:pt x="192212" y="8975"/>
                  </a:lnTo>
                  <a:cubicBezTo>
                    <a:pt x="185672" y="-571"/>
                    <a:pt x="172631" y="-3008"/>
                    <a:pt x="163085" y="3533"/>
                  </a:cubicBezTo>
                  <a:cubicBezTo>
                    <a:pt x="153538" y="10073"/>
                    <a:pt x="151102" y="23114"/>
                    <a:pt x="157642" y="32660"/>
                  </a:cubicBezTo>
                  <a:lnTo>
                    <a:pt x="203334" y="99352"/>
                  </a:lnTo>
                  <a:lnTo>
                    <a:pt x="24329" y="99352"/>
                  </a:lnTo>
                  <a:cubicBezTo>
                    <a:pt x="10752" y="99352"/>
                    <a:pt x="-254" y="110358"/>
                    <a:pt x="-254" y="123935"/>
                  </a:cubicBezTo>
                  <a:cubicBezTo>
                    <a:pt x="-254" y="137512"/>
                    <a:pt x="10752" y="148518"/>
                    <a:pt x="24329" y="148518"/>
                  </a:cubicBezTo>
                  <a:lnTo>
                    <a:pt x="205582" y="148518"/>
                  </a:lnTo>
                  <a:lnTo>
                    <a:pt x="157642" y="218491"/>
                  </a:lnTo>
                  <a:cubicBezTo>
                    <a:pt x="151102" y="228038"/>
                    <a:pt x="153538" y="241078"/>
                    <a:pt x="163085" y="247618"/>
                  </a:cubicBezTo>
                  <a:cubicBezTo>
                    <a:pt x="172631" y="254159"/>
                    <a:pt x="185672" y="251722"/>
                    <a:pt x="192212" y="242176"/>
                  </a:cubicBezTo>
                  <a:lnTo>
                    <a:pt x="262862" y="139055"/>
                  </a:lnTo>
                  <a:cubicBezTo>
                    <a:pt x="267541" y="130678"/>
                    <a:pt x="267541" y="120474"/>
                    <a:pt x="262862" y="11209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472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6FE6F645-C7B8-FED0-C079-4ECDC24110F4}"/>
              </a:ext>
            </a:extLst>
          </p:cNvPr>
          <p:cNvSpPr/>
          <p:nvPr userDrawn="1"/>
        </p:nvSpPr>
        <p:spPr>
          <a:xfrm>
            <a:off x="562325" y="5566742"/>
            <a:ext cx="495442" cy="644194"/>
          </a:xfrm>
          <a:custGeom>
            <a:avLst/>
            <a:gdLst>
              <a:gd name="connsiteX0" fmla="*/ 0 w 495442"/>
              <a:gd name="connsiteY0" fmla="*/ 572548 h 644194"/>
              <a:gd name="connsiteX1" fmla="*/ 148438 w 495442"/>
              <a:gd name="connsiteY1" fmla="*/ 644195 h 644194"/>
              <a:gd name="connsiteX2" fmla="*/ 495443 w 495442"/>
              <a:gd name="connsiteY2" fmla="*/ 105746 h 644194"/>
              <a:gd name="connsiteX3" fmla="*/ 276358 w 495442"/>
              <a:gd name="connsiteY3" fmla="*/ 0 h 644194"/>
              <a:gd name="connsiteX4" fmla="*/ 0 w 495442"/>
              <a:gd name="connsiteY4" fmla="*/ 572548 h 644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442" h="644194">
                <a:moveTo>
                  <a:pt x="0" y="572548"/>
                </a:moveTo>
                <a:lnTo>
                  <a:pt x="148438" y="644195"/>
                </a:lnTo>
                <a:lnTo>
                  <a:pt x="495443" y="105746"/>
                </a:lnTo>
                <a:lnTo>
                  <a:pt x="276358" y="0"/>
                </a:lnTo>
                <a:lnTo>
                  <a:pt x="0" y="572548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9164B06C-C236-399A-FE84-80DDDBBE23F5}"/>
              </a:ext>
            </a:extLst>
          </p:cNvPr>
          <p:cNvSpPr/>
          <p:nvPr userDrawn="1"/>
        </p:nvSpPr>
        <p:spPr>
          <a:xfrm>
            <a:off x="482344" y="6108172"/>
            <a:ext cx="478906" cy="403774"/>
          </a:xfrm>
          <a:custGeom>
            <a:avLst/>
            <a:gdLst>
              <a:gd name="connsiteX0" fmla="*/ -164 w 478906"/>
              <a:gd name="connsiteY0" fmla="*/ 183317 h 403774"/>
              <a:gd name="connsiteX1" fmla="*/ 456292 w 478906"/>
              <a:gd name="connsiteY1" fmla="*/ 403650 h 403774"/>
              <a:gd name="connsiteX2" fmla="*/ 459083 w 478906"/>
              <a:gd name="connsiteY2" fmla="*/ 397877 h 403774"/>
              <a:gd name="connsiteX3" fmla="*/ 367186 w 478906"/>
              <a:gd name="connsiteY3" fmla="*/ 134455 h 403774"/>
              <a:gd name="connsiteX4" fmla="*/ 367177 w 478906"/>
              <a:gd name="connsiteY4" fmla="*/ 134445 h 403774"/>
              <a:gd name="connsiteX5" fmla="*/ 314332 w 478906"/>
              <a:gd name="connsiteY5" fmla="*/ 30946 h 403774"/>
              <a:gd name="connsiteX6" fmla="*/ 128233 w 478906"/>
              <a:gd name="connsiteY6" fmla="*/ 19106 h 403774"/>
              <a:gd name="connsiteX7" fmla="*/ 88389 w 478906"/>
              <a:gd name="connsiteY7" fmla="*/ -124 h 40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906" h="403774">
                <a:moveTo>
                  <a:pt x="-164" y="183317"/>
                </a:moveTo>
                <a:lnTo>
                  <a:pt x="456292" y="403650"/>
                </a:lnTo>
                <a:lnTo>
                  <a:pt x="459083" y="397877"/>
                </a:lnTo>
                <a:cubicBezTo>
                  <a:pt x="506442" y="299761"/>
                  <a:pt x="465303" y="181822"/>
                  <a:pt x="367186" y="134455"/>
                </a:cubicBezTo>
                <a:lnTo>
                  <a:pt x="367177" y="134445"/>
                </a:lnTo>
                <a:lnTo>
                  <a:pt x="314332" y="30946"/>
                </a:lnTo>
                <a:lnTo>
                  <a:pt x="128233" y="19106"/>
                </a:lnTo>
                <a:lnTo>
                  <a:pt x="88389" y="-12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81144426-7BFE-39A3-83F5-7B2B1CE9594B}"/>
              </a:ext>
            </a:extLst>
          </p:cNvPr>
          <p:cNvSpPr/>
          <p:nvPr userDrawn="1"/>
        </p:nvSpPr>
        <p:spPr>
          <a:xfrm>
            <a:off x="1667187" y="5704236"/>
            <a:ext cx="243268" cy="635765"/>
          </a:xfrm>
          <a:custGeom>
            <a:avLst/>
            <a:gdLst>
              <a:gd name="connsiteX0" fmla="*/ 38 w 243268"/>
              <a:gd name="connsiteY0" fmla="*/ 635765 h 635765"/>
              <a:gd name="connsiteX1" fmla="*/ 164859 w 243268"/>
              <a:gd name="connsiteY1" fmla="*/ 635756 h 635765"/>
              <a:gd name="connsiteX2" fmla="*/ 243268 w 243268"/>
              <a:gd name="connsiteY2" fmla="*/ 0 h 635765"/>
              <a:gd name="connsiteX3" fmla="*/ 0 w 243268"/>
              <a:gd name="connsiteY3" fmla="*/ 9 h 635765"/>
              <a:gd name="connsiteX4" fmla="*/ 38 w 243268"/>
              <a:gd name="connsiteY4" fmla="*/ 635765 h 63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268" h="635765">
                <a:moveTo>
                  <a:pt x="38" y="635765"/>
                </a:moveTo>
                <a:lnTo>
                  <a:pt x="164859" y="635756"/>
                </a:lnTo>
                <a:lnTo>
                  <a:pt x="243268" y="0"/>
                </a:lnTo>
                <a:lnTo>
                  <a:pt x="0" y="9"/>
                </a:lnTo>
                <a:lnTo>
                  <a:pt x="38" y="635765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2E82E4A7-069B-41F0-F03E-8519F3B21D70}"/>
              </a:ext>
            </a:extLst>
          </p:cNvPr>
          <p:cNvSpPr/>
          <p:nvPr userDrawn="1"/>
        </p:nvSpPr>
        <p:spPr>
          <a:xfrm>
            <a:off x="1661415" y="6237998"/>
            <a:ext cx="506863" cy="273948"/>
          </a:xfrm>
          <a:custGeom>
            <a:avLst/>
            <a:gdLst>
              <a:gd name="connsiteX0" fmla="*/ -155 w 506863"/>
              <a:gd name="connsiteY0" fmla="*/ 273824 h 273948"/>
              <a:gd name="connsiteX1" fmla="*/ 506699 w 506863"/>
              <a:gd name="connsiteY1" fmla="*/ 273805 h 273948"/>
              <a:gd name="connsiteX2" fmla="*/ 506699 w 506863"/>
              <a:gd name="connsiteY2" fmla="*/ 267395 h 273948"/>
              <a:gd name="connsiteX3" fmla="*/ 309417 w 506863"/>
              <a:gd name="connsiteY3" fmla="*/ 70113 h 273948"/>
              <a:gd name="connsiteX4" fmla="*/ 309398 w 506863"/>
              <a:gd name="connsiteY4" fmla="*/ 70113 h 273948"/>
              <a:gd name="connsiteX5" fmla="*/ 216815 w 506863"/>
              <a:gd name="connsiteY5" fmla="*/ -124 h 273948"/>
              <a:gd name="connsiteX6" fmla="*/ 44079 w 506863"/>
              <a:gd name="connsiteY6" fmla="*/ 70132 h 273948"/>
              <a:gd name="connsiteX7" fmla="*/ -164 w 506863"/>
              <a:gd name="connsiteY7" fmla="*/ 70132 h 273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6863" h="273948">
                <a:moveTo>
                  <a:pt x="-155" y="273824"/>
                </a:moveTo>
                <a:lnTo>
                  <a:pt x="506699" y="273805"/>
                </a:lnTo>
                <a:lnTo>
                  <a:pt x="506699" y="267395"/>
                </a:lnTo>
                <a:cubicBezTo>
                  <a:pt x="506689" y="158448"/>
                  <a:pt x="418364" y="70122"/>
                  <a:pt x="309417" y="70113"/>
                </a:cubicBezTo>
                <a:lnTo>
                  <a:pt x="309398" y="70113"/>
                </a:lnTo>
                <a:lnTo>
                  <a:pt x="216815" y="-124"/>
                </a:lnTo>
                <a:lnTo>
                  <a:pt x="44079" y="70132"/>
                </a:lnTo>
                <a:lnTo>
                  <a:pt x="-164" y="70132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7027FC13-EFE9-0FBE-120B-6CA8C94EC0D3}"/>
              </a:ext>
            </a:extLst>
          </p:cNvPr>
          <p:cNvSpPr/>
          <p:nvPr userDrawn="1"/>
        </p:nvSpPr>
        <p:spPr>
          <a:xfrm>
            <a:off x="703354" y="3312127"/>
            <a:ext cx="1332146" cy="2745923"/>
          </a:xfrm>
          <a:custGeom>
            <a:avLst/>
            <a:gdLst>
              <a:gd name="connsiteX0" fmla="*/ 1127061 w 1332146"/>
              <a:gd name="connsiteY0" fmla="*/ 79219 h 2745923"/>
              <a:gd name="connsiteX1" fmla="*/ 1315932 w 1332146"/>
              <a:gd name="connsiteY1" fmla="*/ 1381686 h 2745923"/>
              <a:gd name="connsiteX2" fmla="*/ 1264535 w 1332146"/>
              <a:gd name="connsiteY2" fmla="*/ 1553060 h 2745923"/>
              <a:gd name="connsiteX3" fmla="*/ 1331982 w 1332146"/>
              <a:gd name="connsiteY3" fmla="*/ 1674437 h 2745923"/>
              <a:gd name="connsiteX4" fmla="*/ 1232931 w 1332146"/>
              <a:gd name="connsiteY4" fmla="*/ 2587999 h 2745923"/>
              <a:gd name="connsiteX5" fmla="*/ 1273136 w 1332146"/>
              <a:gd name="connsiteY5" fmla="*/ 2676515 h 2745923"/>
              <a:gd name="connsiteX6" fmla="*/ 1160799 w 1332146"/>
              <a:gd name="connsiteY6" fmla="*/ 2745800 h 2745923"/>
              <a:gd name="connsiteX7" fmla="*/ 932208 w 1332146"/>
              <a:gd name="connsiteY7" fmla="*/ 2745800 h 2745923"/>
              <a:gd name="connsiteX8" fmla="*/ 920073 w 1332146"/>
              <a:gd name="connsiteY8" fmla="*/ 1780774 h 2745923"/>
              <a:gd name="connsiteX9" fmla="*/ 863609 w 1332146"/>
              <a:gd name="connsiteY9" fmla="*/ 1639090 h 2745923"/>
              <a:gd name="connsiteX10" fmla="*/ 863609 w 1332146"/>
              <a:gd name="connsiteY10" fmla="*/ 1561004 h 2745923"/>
              <a:gd name="connsiteX11" fmla="*/ 748661 w 1332146"/>
              <a:gd name="connsiteY11" fmla="*/ 972559 h 2745923"/>
              <a:gd name="connsiteX12" fmla="*/ 722153 w 1332146"/>
              <a:gd name="connsiteY12" fmla="*/ 1888616 h 2745923"/>
              <a:gd name="connsiteX13" fmla="*/ 685453 w 1332146"/>
              <a:gd name="connsiteY13" fmla="*/ 1959406 h 2745923"/>
              <a:gd name="connsiteX14" fmla="*/ 234425 w 1332146"/>
              <a:gd name="connsiteY14" fmla="*/ 2602925 h 2745923"/>
              <a:gd name="connsiteX15" fmla="*/ 5826 w 1332146"/>
              <a:gd name="connsiteY15" fmla="*/ 2479100 h 2745923"/>
              <a:gd name="connsiteX16" fmla="*/ 10626 w 1332146"/>
              <a:gd name="connsiteY16" fmla="*/ 2386755 h 2745923"/>
              <a:gd name="connsiteX17" fmla="*/ 90607 w 1332146"/>
              <a:gd name="connsiteY17" fmla="*/ 2245271 h 2745923"/>
              <a:gd name="connsiteX18" fmla="*/ 110600 w 1332146"/>
              <a:gd name="connsiteY18" fmla="*/ 2155250 h 2745923"/>
              <a:gd name="connsiteX19" fmla="*/ 243950 w 1332146"/>
              <a:gd name="connsiteY19" fmla="*/ 1879025 h 2745923"/>
              <a:gd name="connsiteX20" fmla="*/ 249046 w 1332146"/>
              <a:gd name="connsiteY20" fmla="*/ 1781746 h 2745923"/>
              <a:gd name="connsiteX21" fmla="*/ 212546 w 1332146"/>
              <a:gd name="connsiteY21" fmla="*/ 1120130 h 2745923"/>
              <a:gd name="connsiteX22" fmla="*/ 229720 w 1332146"/>
              <a:gd name="connsiteY22" fmla="*/ 229171 h 2745923"/>
              <a:gd name="connsiteX23" fmla="*/ 529577 w 1332146"/>
              <a:gd name="connsiteY23" fmla="*/ -124 h 2745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146" h="2745923">
                <a:moveTo>
                  <a:pt x="1127061" y="79219"/>
                </a:moveTo>
                <a:lnTo>
                  <a:pt x="1315932" y="1381686"/>
                </a:lnTo>
                <a:lnTo>
                  <a:pt x="1264535" y="1553060"/>
                </a:lnTo>
                <a:lnTo>
                  <a:pt x="1331982" y="1674437"/>
                </a:lnTo>
                <a:lnTo>
                  <a:pt x="1232931" y="2587999"/>
                </a:lnTo>
                <a:lnTo>
                  <a:pt x="1273136" y="2676515"/>
                </a:lnTo>
                <a:lnTo>
                  <a:pt x="1160799" y="2745800"/>
                </a:lnTo>
                <a:lnTo>
                  <a:pt x="932208" y="2745800"/>
                </a:lnTo>
                <a:lnTo>
                  <a:pt x="920073" y="1780774"/>
                </a:lnTo>
                <a:lnTo>
                  <a:pt x="863609" y="1639090"/>
                </a:lnTo>
                <a:lnTo>
                  <a:pt x="863609" y="1561004"/>
                </a:lnTo>
                <a:lnTo>
                  <a:pt x="748661" y="972559"/>
                </a:lnTo>
                <a:lnTo>
                  <a:pt x="722153" y="1888616"/>
                </a:lnTo>
                <a:lnTo>
                  <a:pt x="685453" y="1959406"/>
                </a:lnTo>
                <a:cubicBezTo>
                  <a:pt x="548750" y="2269550"/>
                  <a:pt x="364613" y="2371096"/>
                  <a:pt x="234425" y="2602925"/>
                </a:cubicBezTo>
                <a:lnTo>
                  <a:pt x="5826" y="2479100"/>
                </a:lnTo>
                <a:lnTo>
                  <a:pt x="10626" y="2386755"/>
                </a:lnTo>
                <a:cubicBezTo>
                  <a:pt x="-35303" y="2363504"/>
                  <a:pt x="79568" y="2295543"/>
                  <a:pt x="90607" y="2245271"/>
                </a:cubicBezTo>
                <a:lnTo>
                  <a:pt x="110600" y="2155250"/>
                </a:lnTo>
                <a:lnTo>
                  <a:pt x="243950" y="1879025"/>
                </a:lnTo>
                <a:lnTo>
                  <a:pt x="249046" y="1781746"/>
                </a:lnTo>
                <a:lnTo>
                  <a:pt x="212546" y="1120130"/>
                </a:lnTo>
                <a:lnTo>
                  <a:pt x="229720" y="229171"/>
                </a:lnTo>
                <a:lnTo>
                  <a:pt x="529577" y="-12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98C6E7AA-0570-E80F-C9A7-9B28DCE69763}"/>
              </a:ext>
            </a:extLst>
          </p:cNvPr>
          <p:cNvSpPr/>
          <p:nvPr userDrawn="1"/>
        </p:nvSpPr>
        <p:spPr>
          <a:xfrm>
            <a:off x="3418647" y="1602358"/>
            <a:ext cx="42305" cy="258273"/>
          </a:xfrm>
          <a:custGeom>
            <a:avLst/>
            <a:gdLst>
              <a:gd name="connsiteX0" fmla="*/ 12142 w 42305"/>
              <a:gd name="connsiteY0" fmla="*/ 249272 h 258273"/>
              <a:gd name="connsiteX1" fmla="*/ 436 w 42305"/>
              <a:gd name="connsiteY1" fmla="*/ 8490 h 258273"/>
              <a:gd name="connsiteX2" fmla="*/ 12276 w 42305"/>
              <a:gd name="connsiteY2" fmla="*/ 3632 h 258273"/>
              <a:gd name="connsiteX3" fmla="*/ 23953 w 42305"/>
              <a:gd name="connsiteY3" fmla="*/ 254216 h 258273"/>
              <a:gd name="connsiteX4" fmla="*/ 12142 w 42305"/>
              <a:gd name="connsiteY4" fmla="*/ 249272 h 25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05" h="258273">
                <a:moveTo>
                  <a:pt x="12142" y="249272"/>
                </a:moveTo>
                <a:cubicBezTo>
                  <a:pt x="38669" y="170396"/>
                  <a:pt x="34488" y="84423"/>
                  <a:pt x="436" y="8490"/>
                </a:cubicBezTo>
                <a:cubicBezTo>
                  <a:pt x="-2945" y="975"/>
                  <a:pt x="8904" y="-3874"/>
                  <a:pt x="12276" y="3632"/>
                </a:cubicBezTo>
                <a:cubicBezTo>
                  <a:pt x="47566" y="82718"/>
                  <a:pt x="51738" y="172196"/>
                  <a:pt x="23953" y="254216"/>
                </a:cubicBezTo>
                <a:cubicBezTo>
                  <a:pt x="21296" y="262036"/>
                  <a:pt x="9504" y="257045"/>
                  <a:pt x="12142" y="249272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8878496B-7D9D-5400-1B5B-5EE2368890AA}"/>
              </a:ext>
            </a:extLst>
          </p:cNvPr>
          <p:cNvSpPr/>
          <p:nvPr userDrawn="1"/>
        </p:nvSpPr>
        <p:spPr>
          <a:xfrm>
            <a:off x="3773739" y="2157716"/>
            <a:ext cx="101060" cy="124301"/>
          </a:xfrm>
          <a:custGeom>
            <a:avLst/>
            <a:gdLst>
              <a:gd name="connsiteX0" fmla="*/ -164 w 101060"/>
              <a:gd name="connsiteY0" fmla="*/ 124177 h 124301"/>
              <a:gd name="connsiteX1" fmla="*/ 14885 w 101060"/>
              <a:gd name="connsiteY1" fmla="*/ 124177 h 124301"/>
              <a:gd name="connsiteX2" fmla="*/ 29934 w 101060"/>
              <a:gd name="connsiteY2" fmla="*/ 101507 h 124301"/>
              <a:gd name="connsiteX3" fmla="*/ 55271 w 101060"/>
              <a:gd name="connsiteY3" fmla="*/ 67693 h 124301"/>
              <a:gd name="connsiteX4" fmla="*/ 77845 w 101060"/>
              <a:gd name="connsiteY4" fmla="*/ 39309 h 124301"/>
              <a:gd name="connsiteX5" fmla="*/ 100896 w 101060"/>
              <a:gd name="connsiteY5" fmla="*/ 9591 h 124301"/>
              <a:gd name="connsiteX6" fmla="*/ 92038 w 101060"/>
              <a:gd name="connsiteY6" fmla="*/ -124 h 124301"/>
              <a:gd name="connsiteX7" fmla="*/ 87656 w 101060"/>
              <a:gd name="connsiteY7" fmla="*/ 5591 h 124301"/>
              <a:gd name="connsiteX8" fmla="*/ 14313 w 101060"/>
              <a:gd name="connsiteY8" fmla="*/ 101507 h 124301"/>
              <a:gd name="connsiteX9" fmla="*/ -164 w 101060"/>
              <a:gd name="connsiteY9" fmla="*/ 124177 h 124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060" h="124301">
                <a:moveTo>
                  <a:pt x="-164" y="124177"/>
                </a:moveTo>
                <a:lnTo>
                  <a:pt x="14885" y="124177"/>
                </a:lnTo>
                <a:cubicBezTo>
                  <a:pt x="19647" y="116461"/>
                  <a:pt x="24800" y="108937"/>
                  <a:pt x="29934" y="101507"/>
                </a:cubicBezTo>
                <a:cubicBezTo>
                  <a:pt x="38126" y="89982"/>
                  <a:pt x="46575" y="78714"/>
                  <a:pt x="55271" y="67693"/>
                </a:cubicBezTo>
                <a:cubicBezTo>
                  <a:pt x="62796" y="58168"/>
                  <a:pt x="70320" y="48739"/>
                  <a:pt x="77845" y="39309"/>
                </a:cubicBezTo>
                <a:cubicBezTo>
                  <a:pt x="85655" y="29498"/>
                  <a:pt x="93371" y="19688"/>
                  <a:pt x="100896" y="9591"/>
                </a:cubicBezTo>
                <a:lnTo>
                  <a:pt x="92038" y="-124"/>
                </a:lnTo>
                <a:cubicBezTo>
                  <a:pt x="90609" y="1781"/>
                  <a:pt x="89189" y="3685"/>
                  <a:pt x="87656" y="5591"/>
                </a:cubicBezTo>
                <a:cubicBezTo>
                  <a:pt x="63272" y="37690"/>
                  <a:pt x="36897" y="68551"/>
                  <a:pt x="14313" y="101507"/>
                </a:cubicBezTo>
                <a:cubicBezTo>
                  <a:pt x="9265" y="108937"/>
                  <a:pt x="4407" y="116461"/>
                  <a:pt x="-164" y="124177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53F2EFE8-B3A7-888C-ED52-CA53F8CC0541}"/>
              </a:ext>
            </a:extLst>
          </p:cNvPr>
          <p:cNvSpPr/>
          <p:nvPr userDrawn="1"/>
        </p:nvSpPr>
        <p:spPr>
          <a:xfrm>
            <a:off x="3720556" y="847979"/>
            <a:ext cx="258901" cy="1041503"/>
          </a:xfrm>
          <a:custGeom>
            <a:avLst/>
            <a:gdLst>
              <a:gd name="connsiteX0" fmla="*/ 257254 w 258901"/>
              <a:gd name="connsiteY0" fmla="*/ 11155 h 1041503"/>
              <a:gd name="connsiteX1" fmla="*/ 249825 w 258901"/>
              <a:gd name="connsiteY1" fmla="*/ 20776 h 1041503"/>
              <a:gd name="connsiteX2" fmla="*/ 197151 w 258901"/>
              <a:gd name="connsiteY2" fmla="*/ 95356 h 1041503"/>
              <a:gd name="connsiteX3" fmla="*/ 118856 w 258901"/>
              <a:gd name="connsiteY3" fmla="*/ 236803 h 1041503"/>
              <a:gd name="connsiteX4" fmla="*/ 113522 w 258901"/>
              <a:gd name="connsiteY4" fmla="*/ 248423 h 1041503"/>
              <a:gd name="connsiteX5" fmla="*/ 19796 w 258901"/>
              <a:gd name="connsiteY5" fmla="*/ 585989 h 1041503"/>
              <a:gd name="connsiteX6" fmla="*/ 19415 w 258901"/>
              <a:gd name="connsiteY6" fmla="*/ 589323 h 1041503"/>
              <a:gd name="connsiteX7" fmla="*/ 13319 w 258901"/>
              <a:gd name="connsiteY7" fmla="*/ 671333 h 1041503"/>
              <a:gd name="connsiteX8" fmla="*/ 28464 w 258901"/>
              <a:gd name="connsiteY8" fmla="*/ 824876 h 1041503"/>
              <a:gd name="connsiteX9" fmla="*/ 34750 w 258901"/>
              <a:gd name="connsiteY9" fmla="*/ 844212 h 1041503"/>
              <a:gd name="connsiteX10" fmla="*/ 56181 w 258901"/>
              <a:gd name="connsiteY10" fmla="*/ 888503 h 1041503"/>
              <a:gd name="connsiteX11" fmla="*/ 76565 w 258901"/>
              <a:gd name="connsiteY11" fmla="*/ 917935 h 1041503"/>
              <a:gd name="connsiteX12" fmla="*/ 90662 w 258901"/>
              <a:gd name="connsiteY12" fmla="*/ 934699 h 1041503"/>
              <a:gd name="connsiteX13" fmla="*/ 99425 w 258901"/>
              <a:gd name="connsiteY13" fmla="*/ 944129 h 1041503"/>
              <a:gd name="connsiteX14" fmla="*/ 106759 w 258901"/>
              <a:gd name="connsiteY14" fmla="*/ 951368 h 1041503"/>
              <a:gd name="connsiteX15" fmla="*/ 184102 w 258901"/>
              <a:gd name="connsiteY15" fmla="*/ 1026997 h 1041503"/>
              <a:gd name="connsiteX16" fmla="*/ 179435 w 258901"/>
              <a:gd name="connsiteY16" fmla="*/ 1041379 h 1041503"/>
              <a:gd name="connsiteX17" fmla="*/ 102187 w 258901"/>
              <a:gd name="connsiteY17" fmla="*/ 964703 h 1041503"/>
              <a:gd name="connsiteX18" fmla="*/ 57800 w 258901"/>
              <a:gd name="connsiteY18" fmla="*/ 914411 h 1041503"/>
              <a:gd name="connsiteX19" fmla="*/ 52657 w 258901"/>
              <a:gd name="connsiteY19" fmla="*/ 906886 h 1041503"/>
              <a:gd name="connsiteX20" fmla="*/ 29892 w 258901"/>
              <a:gd name="connsiteY20" fmla="*/ 866024 h 1041503"/>
              <a:gd name="connsiteX21" fmla="*/ 21034 w 258901"/>
              <a:gd name="connsiteY21" fmla="*/ 843926 h 1041503"/>
              <a:gd name="connsiteX22" fmla="*/ 79 w 258901"/>
              <a:gd name="connsiteY22" fmla="*/ 691526 h 1041503"/>
              <a:gd name="connsiteX23" fmla="*/ 5984 w 258901"/>
              <a:gd name="connsiteY23" fmla="*/ 592561 h 1041503"/>
              <a:gd name="connsiteX24" fmla="*/ 7413 w 258901"/>
              <a:gd name="connsiteY24" fmla="*/ 579798 h 1041503"/>
              <a:gd name="connsiteX25" fmla="*/ 59991 w 258901"/>
              <a:gd name="connsiteY25" fmla="*/ 349864 h 1041503"/>
              <a:gd name="connsiteX26" fmla="*/ 191056 w 258901"/>
              <a:gd name="connsiteY26" fmla="*/ 81450 h 1041503"/>
              <a:gd name="connsiteX27" fmla="*/ 241062 w 258901"/>
              <a:gd name="connsiteY27" fmla="*/ 11441 h 1041503"/>
              <a:gd name="connsiteX28" fmla="*/ 248206 w 258901"/>
              <a:gd name="connsiteY28" fmla="*/ 2107 h 1041503"/>
              <a:gd name="connsiteX29" fmla="*/ 257254 w 258901"/>
              <a:gd name="connsiteY29" fmla="*/ 11155 h 104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58901" h="1041503">
                <a:moveTo>
                  <a:pt x="257254" y="11155"/>
                </a:moveTo>
                <a:cubicBezTo>
                  <a:pt x="254778" y="14299"/>
                  <a:pt x="252206" y="17537"/>
                  <a:pt x="249825" y="20776"/>
                </a:cubicBezTo>
                <a:cubicBezTo>
                  <a:pt x="231251" y="44874"/>
                  <a:pt x="213696" y="69734"/>
                  <a:pt x="197151" y="95356"/>
                </a:cubicBezTo>
                <a:cubicBezTo>
                  <a:pt x="167691" y="140562"/>
                  <a:pt x="141525" y="187835"/>
                  <a:pt x="118856" y="236803"/>
                </a:cubicBezTo>
                <a:cubicBezTo>
                  <a:pt x="117046" y="240613"/>
                  <a:pt x="115236" y="244518"/>
                  <a:pt x="113522" y="248423"/>
                </a:cubicBezTo>
                <a:cubicBezTo>
                  <a:pt x="65020" y="355418"/>
                  <a:pt x="33398" y="469298"/>
                  <a:pt x="19796" y="585989"/>
                </a:cubicBezTo>
                <a:cubicBezTo>
                  <a:pt x="19606" y="587132"/>
                  <a:pt x="19510" y="588180"/>
                  <a:pt x="19415" y="589323"/>
                </a:cubicBezTo>
                <a:cubicBezTo>
                  <a:pt x="16271" y="616564"/>
                  <a:pt x="14243" y="643901"/>
                  <a:pt x="13319" y="671333"/>
                </a:cubicBezTo>
                <a:cubicBezTo>
                  <a:pt x="10281" y="722987"/>
                  <a:pt x="15395" y="774803"/>
                  <a:pt x="28464" y="824876"/>
                </a:cubicBezTo>
                <a:cubicBezTo>
                  <a:pt x="30368" y="831448"/>
                  <a:pt x="32464" y="837925"/>
                  <a:pt x="34750" y="844212"/>
                </a:cubicBezTo>
                <a:cubicBezTo>
                  <a:pt x="40484" y="859614"/>
                  <a:pt x="47656" y="874444"/>
                  <a:pt x="56181" y="888503"/>
                </a:cubicBezTo>
                <a:cubicBezTo>
                  <a:pt x="62306" y="898762"/>
                  <a:pt x="69117" y="908591"/>
                  <a:pt x="76565" y="917935"/>
                </a:cubicBezTo>
                <a:cubicBezTo>
                  <a:pt x="81041" y="923650"/>
                  <a:pt x="85709" y="929270"/>
                  <a:pt x="90662" y="934699"/>
                </a:cubicBezTo>
                <a:cubicBezTo>
                  <a:pt x="93519" y="937843"/>
                  <a:pt x="96472" y="940986"/>
                  <a:pt x="99425" y="944129"/>
                </a:cubicBezTo>
                <a:cubicBezTo>
                  <a:pt x="101901" y="946510"/>
                  <a:pt x="104282" y="948987"/>
                  <a:pt x="106759" y="951368"/>
                </a:cubicBezTo>
                <a:cubicBezTo>
                  <a:pt x="132477" y="976324"/>
                  <a:pt x="160861" y="999469"/>
                  <a:pt x="184102" y="1026997"/>
                </a:cubicBezTo>
                <a:lnTo>
                  <a:pt x="179435" y="1041379"/>
                </a:lnTo>
                <a:cubicBezTo>
                  <a:pt x="157051" y="1012995"/>
                  <a:pt x="128190" y="989468"/>
                  <a:pt x="102187" y="964703"/>
                </a:cubicBezTo>
                <a:cubicBezTo>
                  <a:pt x="85871" y="949349"/>
                  <a:pt x="71002" y="932518"/>
                  <a:pt x="57800" y="914411"/>
                </a:cubicBezTo>
                <a:cubicBezTo>
                  <a:pt x="56086" y="911935"/>
                  <a:pt x="54276" y="909458"/>
                  <a:pt x="52657" y="906886"/>
                </a:cubicBezTo>
                <a:cubicBezTo>
                  <a:pt x="43837" y="893989"/>
                  <a:pt x="36217" y="880312"/>
                  <a:pt x="29892" y="866024"/>
                </a:cubicBezTo>
                <a:cubicBezTo>
                  <a:pt x="26654" y="858881"/>
                  <a:pt x="23701" y="851546"/>
                  <a:pt x="21034" y="843926"/>
                </a:cubicBezTo>
                <a:cubicBezTo>
                  <a:pt x="5480" y="794672"/>
                  <a:pt x="-1607" y="743142"/>
                  <a:pt x="79" y="691526"/>
                </a:cubicBezTo>
                <a:cubicBezTo>
                  <a:pt x="393" y="658455"/>
                  <a:pt x="2355" y="625423"/>
                  <a:pt x="5984" y="592561"/>
                </a:cubicBezTo>
                <a:cubicBezTo>
                  <a:pt x="6366" y="588275"/>
                  <a:pt x="6842" y="584084"/>
                  <a:pt x="7413" y="579798"/>
                </a:cubicBezTo>
                <a:cubicBezTo>
                  <a:pt x="17071" y="501560"/>
                  <a:pt x="34693" y="424521"/>
                  <a:pt x="59991" y="349864"/>
                </a:cubicBezTo>
                <a:cubicBezTo>
                  <a:pt x="92024" y="255148"/>
                  <a:pt x="136068" y="164946"/>
                  <a:pt x="191056" y="81450"/>
                </a:cubicBezTo>
                <a:cubicBezTo>
                  <a:pt x="206771" y="57542"/>
                  <a:pt x="223440" y="34206"/>
                  <a:pt x="241062" y="11441"/>
                </a:cubicBezTo>
                <a:cubicBezTo>
                  <a:pt x="243348" y="8298"/>
                  <a:pt x="245729" y="5250"/>
                  <a:pt x="248206" y="2107"/>
                </a:cubicBezTo>
                <a:cubicBezTo>
                  <a:pt x="253254" y="-4370"/>
                  <a:pt x="262302" y="4678"/>
                  <a:pt x="257254" y="11155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7309DE62-8669-FBB1-1167-00B3F3ED3392}"/>
              </a:ext>
            </a:extLst>
          </p:cNvPr>
          <p:cNvSpPr/>
          <p:nvPr userDrawn="1"/>
        </p:nvSpPr>
        <p:spPr>
          <a:xfrm>
            <a:off x="3591119" y="1264270"/>
            <a:ext cx="149491" cy="177705"/>
          </a:xfrm>
          <a:custGeom>
            <a:avLst/>
            <a:gdLst>
              <a:gd name="connsiteX0" fmla="*/ 141384 w 149491"/>
              <a:gd name="connsiteY0" fmla="*/ 177471 h 177705"/>
              <a:gd name="connsiteX1" fmla="*/ -148 w 149491"/>
              <a:gd name="connsiteY1" fmla="*/ 6135 h 177705"/>
              <a:gd name="connsiteX2" fmla="*/ 6405 w 149491"/>
              <a:gd name="connsiteY2" fmla="*/ -123 h 177705"/>
              <a:gd name="connsiteX3" fmla="*/ 12654 w 149491"/>
              <a:gd name="connsiteY3" fmla="*/ 5983 h 177705"/>
              <a:gd name="connsiteX4" fmla="*/ 144642 w 149491"/>
              <a:gd name="connsiteY4" fmla="*/ 165088 h 177705"/>
              <a:gd name="connsiteX5" fmla="*/ 141384 w 149491"/>
              <a:gd name="connsiteY5" fmla="*/ 177471 h 17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91" h="177705">
                <a:moveTo>
                  <a:pt x="141384" y="177471"/>
                </a:moveTo>
                <a:cubicBezTo>
                  <a:pt x="58612" y="162745"/>
                  <a:pt x="-1310" y="90212"/>
                  <a:pt x="-148" y="6135"/>
                </a:cubicBezTo>
                <a:cubicBezTo>
                  <a:pt x="-62" y="2601"/>
                  <a:pt x="2871" y="-199"/>
                  <a:pt x="6405" y="-123"/>
                </a:cubicBezTo>
                <a:cubicBezTo>
                  <a:pt x="9768" y="-37"/>
                  <a:pt x="12501" y="2620"/>
                  <a:pt x="12654" y="5983"/>
                </a:cubicBezTo>
                <a:cubicBezTo>
                  <a:pt x="11435" y="84297"/>
                  <a:pt x="67451" y="151820"/>
                  <a:pt x="144642" y="165088"/>
                </a:cubicBezTo>
                <a:cubicBezTo>
                  <a:pt x="152757" y="166498"/>
                  <a:pt x="149461" y="178871"/>
                  <a:pt x="141384" y="177471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198638C2-3B02-1612-7DF9-B6E56B8DEE1A}"/>
              </a:ext>
            </a:extLst>
          </p:cNvPr>
          <p:cNvSpPr/>
          <p:nvPr userDrawn="1"/>
        </p:nvSpPr>
        <p:spPr>
          <a:xfrm>
            <a:off x="3805253" y="1581130"/>
            <a:ext cx="151073" cy="216114"/>
          </a:xfrm>
          <a:custGeom>
            <a:avLst/>
            <a:gdLst>
              <a:gd name="connsiteX0" fmla="*/ 2726 w 151073"/>
              <a:gd name="connsiteY0" fmla="*/ 203825 h 216114"/>
              <a:gd name="connsiteX1" fmla="*/ 138343 w 151073"/>
              <a:gd name="connsiteY1" fmla="*/ 4514 h 216114"/>
              <a:gd name="connsiteX2" fmla="*/ 150726 w 151073"/>
              <a:gd name="connsiteY2" fmla="*/ 7772 h 216114"/>
              <a:gd name="connsiteX3" fmla="*/ 9184 w 151073"/>
              <a:gd name="connsiteY3" fmla="*/ 214874 h 216114"/>
              <a:gd name="connsiteX4" fmla="*/ 2726 w 151073"/>
              <a:gd name="connsiteY4" fmla="*/ 203825 h 21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73" h="216114">
                <a:moveTo>
                  <a:pt x="2726" y="203825"/>
                </a:moveTo>
                <a:cubicBezTo>
                  <a:pt x="71392" y="156810"/>
                  <a:pt x="119817" y="85648"/>
                  <a:pt x="138343" y="4514"/>
                </a:cubicBezTo>
                <a:cubicBezTo>
                  <a:pt x="140172" y="-3525"/>
                  <a:pt x="152555" y="-258"/>
                  <a:pt x="150726" y="7772"/>
                </a:cubicBezTo>
                <a:cubicBezTo>
                  <a:pt x="131295" y="92163"/>
                  <a:pt x="80746" y="166116"/>
                  <a:pt x="9184" y="214874"/>
                </a:cubicBezTo>
                <a:cubicBezTo>
                  <a:pt x="2355" y="219522"/>
                  <a:pt x="-4065" y="208445"/>
                  <a:pt x="2726" y="203825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2F514D52-2051-6D29-4B5A-1D47BFEA2865}"/>
              </a:ext>
            </a:extLst>
          </p:cNvPr>
          <p:cNvSpPr/>
          <p:nvPr userDrawn="1"/>
        </p:nvSpPr>
        <p:spPr>
          <a:xfrm>
            <a:off x="3827796" y="1072000"/>
            <a:ext cx="108883" cy="31371"/>
          </a:xfrm>
          <a:custGeom>
            <a:avLst/>
            <a:gdLst>
              <a:gd name="connsiteX0" fmla="*/ 7824 w 108883"/>
              <a:gd name="connsiteY0" fmla="*/ 11400 h 31371"/>
              <a:gd name="connsiteX1" fmla="*/ 99417 w 108883"/>
              <a:gd name="connsiteY1" fmla="*/ 1027 h 31371"/>
              <a:gd name="connsiteX2" fmla="*/ 105875 w 108883"/>
              <a:gd name="connsiteY2" fmla="*/ 12076 h 31371"/>
              <a:gd name="connsiteX3" fmla="*/ 4567 w 108883"/>
              <a:gd name="connsiteY3" fmla="*/ 23782 h 31371"/>
              <a:gd name="connsiteX4" fmla="*/ 4 w 108883"/>
              <a:gd name="connsiteY4" fmla="*/ 15962 h 31371"/>
              <a:gd name="connsiteX5" fmla="*/ 7824 w 108883"/>
              <a:gd name="connsiteY5" fmla="*/ 11400 h 3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883" h="31371">
                <a:moveTo>
                  <a:pt x="7824" y="11400"/>
                </a:moveTo>
                <a:cubicBezTo>
                  <a:pt x="38152" y="23563"/>
                  <a:pt x="72575" y="19668"/>
                  <a:pt x="99417" y="1027"/>
                </a:cubicBezTo>
                <a:cubicBezTo>
                  <a:pt x="106179" y="-3707"/>
                  <a:pt x="112590" y="7380"/>
                  <a:pt x="105875" y="12076"/>
                </a:cubicBezTo>
                <a:cubicBezTo>
                  <a:pt x="76138" y="32536"/>
                  <a:pt x="38190" y="36917"/>
                  <a:pt x="4567" y="23782"/>
                </a:cubicBezTo>
                <a:cubicBezTo>
                  <a:pt x="1224" y="22782"/>
                  <a:pt x="-777" y="19363"/>
                  <a:pt x="4" y="15962"/>
                </a:cubicBezTo>
                <a:cubicBezTo>
                  <a:pt x="919" y="12552"/>
                  <a:pt x="4405" y="10514"/>
                  <a:pt x="7824" y="114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648289BA-C63C-3877-2B69-DA402331FB8F}"/>
              </a:ext>
            </a:extLst>
          </p:cNvPr>
          <p:cNvSpPr/>
          <p:nvPr userDrawn="1"/>
        </p:nvSpPr>
        <p:spPr>
          <a:xfrm>
            <a:off x="3423597" y="1303307"/>
            <a:ext cx="707865" cy="707865"/>
          </a:xfrm>
          <a:custGeom>
            <a:avLst/>
            <a:gdLst>
              <a:gd name="connsiteX0" fmla="*/ 707866 w 707865"/>
              <a:gd name="connsiteY0" fmla="*/ 353933 h 707865"/>
              <a:gd name="connsiteX1" fmla="*/ 353933 w 707865"/>
              <a:gd name="connsiteY1" fmla="*/ 707866 h 707865"/>
              <a:gd name="connsiteX2" fmla="*/ 0 w 707865"/>
              <a:gd name="connsiteY2" fmla="*/ 353933 h 707865"/>
              <a:gd name="connsiteX3" fmla="*/ 353933 w 707865"/>
              <a:gd name="connsiteY3" fmla="*/ 0 h 707865"/>
              <a:gd name="connsiteX4" fmla="*/ 707866 w 707865"/>
              <a:gd name="connsiteY4" fmla="*/ 353933 h 70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865" h="707865">
                <a:moveTo>
                  <a:pt x="707866" y="353933"/>
                </a:moveTo>
                <a:cubicBezTo>
                  <a:pt x="707866" y="549404"/>
                  <a:pt x="549404" y="707866"/>
                  <a:pt x="353933" y="707866"/>
                </a:cubicBezTo>
                <a:cubicBezTo>
                  <a:pt x="158461" y="707866"/>
                  <a:pt x="0" y="549404"/>
                  <a:pt x="0" y="353933"/>
                </a:cubicBezTo>
                <a:cubicBezTo>
                  <a:pt x="0" y="158461"/>
                  <a:pt x="158461" y="0"/>
                  <a:pt x="353933" y="0"/>
                </a:cubicBezTo>
                <a:cubicBezTo>
                  <a:pt x="549405" y="0"/>
                  <a:pt x="707866" y="158461"/>
                  <a:pt x="707866" y="35393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5291AD8A-84E7-296D-3AF0-CFD4F10C0B3C}"/>
              </a:ext>
            </a:extLst>
          </p:cNvPr>
          <p:cNvSpPr/>
          <p:nvPr userDrawn="1"/>
        </p:nvSpPr>
        <p:spPr>
          <a:xfrm>
            <a:off x="3423597" y="2911770"/>
            <a:ext cx="707865" cy="707865"/>
          </a:xfrm>
          <a:custGeom>
            <a:avLst/>
            <a:gdLst>
              <a:gd name="connsiteX0" fmla="*/ 707866 w 707865"/>
              <a:gd name="connsiteY0" fmla="*/ 353933 h 707865"/>
              <a:gd name="connsiteX1" fmla="*/ 353933 w 707865"/>
              <a:gd name="connsiteY1" fmla="*/ 707865 h 707865"/>
              <a:gd name="connsiteX2" fmla="*/ 0 w 707865"/>
              <a:gd name="connsiteY2" fmla="*/ 353933 h 707865"/>
              <a:gd name="connsiteX3" fmla="*/ 353933 w 707865"/>
              <a:gd name="connsiteY3" fmla="*/ 0 h 707865"/>
              <a:gd name="connsiteX4" fmla="*/ 707866 w 707865"/>
              <a:gd name="connsiteY4" fmla="*/ 353933 h 70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865" h="707865">
                <a:moveTo>
                  <a:pt x="707866" y="353933"/>
                </a:moveTo>
                <a:cubicBezTo>
                  <a:pt x="707866" y="549405"/>
                  <a:pt x="549404" y="707865"/>
                  <a:pt x="353933" y="707865"/>
                </a:cubicBezTo>
                <a:cubicBezTo>
                  <a:pt x="158461" y="707865"/>
                  <a:pt x="0" y="549404"/>
                  <a:pt x="0" y="353933"/>
                </a:cubicBezTo>
                <a:cubicBezTo>
                  <a:pt x="0" y="158461"/>
                  <a:pt x="158461" y="0"/>
                  <a:pt x="353933" y="0"/>
                </a:cubicBezTo>
                <a:cubicBezTo>
                  <a:pt x="549405" y="0"/>
                  <a:pt x="707866" y="158461"/>
                  <a:pt x="707866" y="35393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9ABF4CF2-ACC8-C986-00CD-CFF4D79D2997}"/>
              </a:ext>
            </a:extLst>
          </p:cNvPr>
          <p:cNvSpPr/>
          <p:nvPr userDrawn="1"/>
        </p:nvSpPr>
        <p:spPr>
          <a:xfrm>
            <a:off x="3423597" y="4520233"/>
            <a:ext cx="707865" cy="707865"/>
          </a:xfrm>
          <a:custGeom>
            <a:avLst/>
            <a:gdLst>
              <a:gd name="connsiteX0" fmla="*/ 707866 w 707865"/>
              <a:gd name="connsiteY0" fmla="*/ 353933 h 707865"/>
              <a:gd name="connsiteX1" fmla="*/ 353933 w 707865"/>
              <a:gd name="connsiteY1" fmla="*/ 707865 h 707865"/>
              <a:gd name="connsiteX2" fmla="*/ 0 w 707865"/>
              <a:gd name="connsiteY2" fmla="*/ 353933 h 707865"/>
              <a:gd name="connsiteX3" fmla="*/ 353933 w 707865"/>
              <a:gd name="connsiteY3" fmla="*/ 0 h 707865"/>
              <a:gd name="connsiteX4" fmla="*/ 707866 w 707865"/>
              <a:gd name="connsiteY4" fmla="*/ 353933 h 70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865" h="707865">
                <a:moveTo>
                  <a:pt x="707866" y="353933"/>
                </a:moveTo>
                <a:cubicBezTo>
                  <a:pt x="707866" y="549405"/>
                  <a:pt x="549404" y="707865"/>
                  <a:pt x="353933" y="707865"/>
                </a:cubicBezTo>
                <a:cubicBezTo>
                  <a:pt x="158461" y="707865"/>
                  <a:pt x="0" y="549404"/>
                  <a:pt x="0" y="353933"/>
                </a:cubicBezTo>
                <a:cubicBezTo>
                  <a:pt x="0" y="158461"/>
                  <a:pt x="158461" y="0"/>
                  <a:pt x="353933" y="0"/>
                </a:cubicBezTo>
                <a:cubicBezTo>
                  <a:pt x="549405" y="0"/>
                  <a:pt x="707866" y="158461"/>
                  <a:pt x="707866" y="35393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4287471E-274A-63EF-94A5-83CECBEE8507}"/>
              </a:ext>
            </a:extLst>
          </p:cNvPr>
          <p:cNvSpPr/>
          <p:nvPr userDrawn="1"/>
        </p:nvSpPr>
        <p:spPr>
          <a:xfrm>
            <a:off x="1851468" y="2242432"/>
            <a:ext cx="369571" cy="1433856"/>
          </a:xfrm>
          <a:custGeom>
            <a:avLst/>
            <a:gdLst>
              <a:gd name="connsiteX0" fmla="*/ 327934 w 369571"/>
              <a:gd name="connsiteY0" fmla="*/ 1406194 h 1433856"/>
              <a:gd name="connsiteX1" fmla="*/ 342497 w 369571"/>
              <a:gd name="connsiteY1" fmla="*/ 1243326 h 1433856"/>
              <a:gd name="connsiteX2" fmla="*/ 328096 w 369571"/>
              <a:gd name="connsiteY2" fmla="*/ 1228896 h 1433856"/>
              <a:gd name="connsiteX3" fmla="*/ 287624 w 369571"/>
              <a:gd name="connsiteY3" fmla="*/ 290664 h 1433856"/>
              <a:gd name="connsiteX4" fmla="*/ 148768 w 369571"/>
              <a:gd name="connsiteY4" fmla="*/ 28898 h 1433856"/>
              <a:gd name="connsiteX5" fmla="*/ -164 w 369571"/>
              <a:gd name="connsiteY5" fmla="*/ -124 h 1433856"/>
              <a:gd name="connsiteX6" fmla="*/ 34078 w 369571"/>
              <a:gd name="connsiteY6" fmla="*/ 430015 h 1433856"/>
              <a:gd name="connsiteX7" fmla="*/ 158998 w 369571"/>
              <a:gd name="connsiteY7" fmla="*/ 1248812 h 1433856"/>
              <a:gd name="connsiteX8" fmla="*/ 184144 w 369571"/>
              <a:gd name="connsiteY8" fmla="*/ 1411290 h 1433856"/>
              <a:gd name="connsiteX9" fmla="*/ 327934 w 369571"/>
              <a:gd name="connsiteY9" fmla="*/ 1406194 h 143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9571" h="1433856">
                <a:moveTo>
                  <a:pt x="327934" y="1406194"/>
                </a:moveTo>
                <a:cubicBezTo>
                  <a:pt x="376930" y="1365237"/>
                  <a:pt x="383445" y="1292323"/>
                  <a:pt x="342497" y="1243326"/>
                </a:cubicBezTo>
                <a:cubicBezTo>
                  <a:pt x="338135" y="1238106"/>
                  <a:pt x="333315" y="1233277"/>
                  <a:pt x="328096" y="1228896"/>
                </a:cubicBezTo>
                <a:lnTo>
                  <a:pt x="287624" y="290664"/>
                </a:lnTo>
                <a:lnTo>
                  <a:pt x="148768" y="28898"/>
                </a:lnTo>
                <a:lnTo>
                  <a:pt x="-164" y="-124"/>
                </a:lnTo>
                <a:lnTo>
                  <a:pt x="34078" y="430015"/>
                </a:lnTo>
                <a:lnTo>
                  <a:pt x="158998" y="1248812"/>
                </a:lnTo>
                <a:cubicBezTo>
                  <a:pt x="121079" y="1300628"/>
                  <a:pt x="132338" y="1373362"/>
                  <a:pt x="184144" y="1411290"/>
                </a:cubicBezTo>
                <a:cubicBezTo>
                  <a:pt x="227493" y="1443018"/>
                  <a:pt x="286938" y="1440913"/>
                  <a:pt x="327934" y="140619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820FF6B0-54BE-3F45-27E1-2BA446FB187B}"/>
              </a:ext>
            </a:extLst>
          </p:cNvPr>
          <p:cNvSpPr/>
          <p:nvPr userDrawn="1"/>
        </p:nvSpPr>
        <p:spPr>
          <a:xfrm>
            <a:off x="1246334" y="950984"/>
            <a:ext cx="593980" cy="593980"/>
          </a:xfrm>
          <a:custGeom>
            <a:avLst/>
            <a:gdLst>
              <a:gd name="connsiteX0" fmla="*/ 593981 w 593980"/>
              <a:gd name="connsiteY0" fmla="*/ 296991 h 593980"/>
              <a:gd name="connsiteX1" fmla="*/ 296990 w 593980"/>
              <a:gd name="connsiteY1" fmla="*/ 593981 h 593980"/>
              <a:gd name="connsiteX2" fmla="*/ 0 w 593980"/>
              <a:gd name="connsiteY2" fmla="*/ 296991 h 593980"/>
              <a:gd name="connsiteX3" fmla="*/ 296990 w 593980"/>
              <a:gd name="connsiteY3" fmla="*/ 0 h 593980"/>
              <a:gd name="connsiteX4" fmla="*/ 593981 w 593980"/>
              <a:gd name="connsiteY4" fmla="*/ 296991 h 59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80" h="593980">
                <a:moveTo>
                  <a:pt x="593981" y="296991"/>
                </a:moveTo>
                <a:cubicBezTo>
                  <a:pt x="593981" y="461014"/>
                  <a:pt x="461014" y="593981"/>
                  <a:pt x="296990" y="593981"/>
                </a:cubicBezTo>
                <a:cubicBezTo>
                  <a:pt x="132967" y="593981"/>
                  <a:pt x="0" y="461014"/>
                  <a:pt x="0" y="296991"/>
                </a:cubicBezTo>
                <a:cubicBezTo>
                  <a:pt x="0" y="132967"/>
                  <a:pt x="132967" y="0"/>
                  <a:pt x="296990" y="0"/>
                </a:cubicBezTo>
                <a:cubicBezTo>
                  <a:pt x="461014" y="0"/>
                  <a:pt x="593981" y="132967"/>
                  <a:pt x="593981" y="296991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CFA145C8-EB66-4E42-0213-A96C2AF46794}"/>
              </a:ext>
            </a:extLst>
          </p:cNvPr>
          <p:cNvSpPr/>
          <p:nvPr userDrawn="1"/>
        </p:nvSpPr>
        <p:spPr>
          <a:xfrm>
            <a:off x="887204" y="1605434"/>
            <a:ext cx="1175480" cy="2026412"/>
          </a:xfrm>
          <a:custGeom>
            <a:avLst/>
            <a:gdLst>
              <a:gd name="connsiteX0" fmla="*/ 696818 w 1175480"/>
              <a:gd name="connsiteY0" fmla="*/ 2026276 h 2026412"/>
              <a:gd name="connsiteX1" fmla="*/ 7570 w 1175480"/>
              <a:gd name="connsiteY1" fmla="*/ 1876762 h 2026412"/>
              <a:gd name="connsiteX2" fmla="*/ 4084 w 1175480"/>
              <a:gd name="connsiteY2" fmla="*/ 1874971 h 2026412"/>
              <a:gd name="connsiteX3" fmla="*/ 5160 w 1175480"/>
              <a:gd name="connsiteY3" fmla="*/ 1871218 h 2026412"/>
              <a:gd name="connsiteX4" fmla="*/ 7608 w 1175480"/>
              <a:gd name="connsiteY4" fmla="*/ 1763643 h 2026412"/>
              <a:gd name="connsiteX5" fmla="*/ -69 w 1175480"/>
              <a:gd name="connsiteY5" fmla="*/ 1754585 h 2026412"/>
              <a:gd name="connsiteX6" fmla="*/ 16562 w 1175480"/>
              <a:gd name="connsiteY6" fmla="*/ 1731048 h 2026412"/>
              <a:gd name="connsiteX7" fmla="*/ 47737 w 1175480"/>
              <a:gd name="connsiteY7" fmla="*/ 1648009 h 2026412"/>
              <a:gd name="connsiteX8" fmla="*/ 103935 w 1175480"/>
              <a:gd name="connsiteY8" fmla="*/ 1193305 h 2026412"/>
              <a:gd name="connsiteX9" fmla="*/ 70083 w 1175480"/>
              <a:gd name="connsiteY9" fmla="*/ 617719 h 2026412"/>
              <a:gd name="connsiteX10" fmla="*/ 424137 w 1175480"/>
              <a:gd name="connsiteY10" fmla="*/ 128400 h 2026412"/>
              <a:gd name="connsiteX11" fmla="*/ 424889 w 1175480"/>
              <a:gd name="connsiteY11" fmla="*/ 128200 h 2026412"/>
              <a:gd name="connsiteX12" fmla="*/ 425670 w 1175480"/>
              <a:gd name="connsiteY12" fmla="*/ 128257 h 2026412"/>
              <a:gd name="connsiteX13" fmla="*/ 457169 w 1175480"/>
              <a:gd name="connsiteY13" fmla="*/ 64135 h 2026412"/>
              <a:gd name="connsiteX14" fmla="*/ 493564 w 1175480"/>
              <a:gd name="connsiteY14" fmla="*/ -92 h 2026412"/>
              <a:gd name="connsiteX15" fmla="*/ 733908 w 1175480"/>
              <a:gd name="connsiteY15" fmla="*/ 15196 h 2026412"/>
              <a:gd name="connsiteX16" fmla="*/ 848656 w 1175480"/>
              <a:gd name="connsiteY16" fmla="*/ 156394 h 2026412"/>
              <a:gd name="connsiteX17" fmla="*/ 1108698 w 1175480"/>
              <a:gd name="connsiteY17" fmla="*/ 777138 h 2026412"/>
              <a:gd name="connsiteX18" fmla="*/ 1060911 w 1175480"/>
              <a:gd name="connsiteY18" fmla="*/ 982631 h 2026412"/>
              <a:gd name="connsiteX19" fmla="*/ 1018687 w 1175480"/>
              <a:gd name="connsiteY19" fmla="*/ 1081367 h 2026412"/>
              <a:gd name="connsiteX20" fmla="*/ 1032593 w 1175480"/>
              <a:gd name="connsiteY20" fmla="*/ 1276153 h 2026412"/>
              <a:gd name="connsiteX21" fmla="*/ 1075599 w 1175480"/>
              <a:gd name="connsiteY21" fmla="*/ 1460872 h 2026412"/>
              <a:gd name="connsiteX22" fmla="*/ 1090391 w 1175480"/>
              <a:gd name="connsiteY22" fmla="*/ 1617520 h 2026412"/>
              <a:gd name="connsiteX23" fmla="*/ 1117833 w 1175480"/>
              <a:gd name="connsiteY23" fmla="*/ 1759404 h 2026412"/>
              <a:gd name="connsiteX24" fmla="*/ 1175316 w 1175480"/>
              <a:gd name="connsiteY24" fmla="*/ 1946218 h 2026412"/>
              <a:gd name="connsiteX25" fmla="*/ 1170982 w 1175480"/>
              <a:gd name="connsiteY25" fmla="*/ 1947732 h 2026412"/>
              <a:gd name="connsiteX26" fmla="*/ 696818 w 1175480"/>
              <a:gd name="connsiteY26" fmla="*/ 2026276 h 202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75480" h="2026412">
                <a:moveTo>
                  <a:pt x="696818" y="2026276"/>
                </a:moveTo>
                <a:cubicBezTo>
                  <a:pt x="305293" y="2026285"/>
                  <a:pt x="11590" y="1878819"/>
                  <a:pt x="7570" y="1876762"/>
                </a:cubicBezTo>
                <a:lnTo>
                  <a:pt x="4084" y="1874971"/>
                </a:lnTo>
                <a:lnTo>
                  <a:pt x="5160" y="1871218"/>
                </a:lnTo>
                <a:cubicBezTo>
                  <a:pt x="15666" y="1834404"/>
                  <a:pt x="25629" y="1772654"/>
                  <a:pt x="7608" y="1763643"/>
                </a:cubicBezTo>
                <a:cubicBezTo>
                  <a:pt x="3665" y="1762138"/>
                  <a:pt x="769" y="1758718"/>
                  <a:pt x="-69" y="1754585"/>
                </a:cubicBezTo>
                <a:cubicBezTo>
                  <a:pt x="-1098" y="1747184"/>
                  <a:pt x="6303" y="1740421"/>
                  <a:pt x="16562" y="1731048"/>
                </a:cubicBezTo>
                <a:cubicBezTo>
                  <a:pt x="36469" y="1712875"/>
                  <a:pt x="63729" y="1687976"/>
                  <a:pt x="47737" y="1648009"/>
                </a:cubicBezTo>
                <a:cubicBezTo>
                  <a:pt x="19553" y="1577543"/>
                  <a:pt x="98810" y="1216451"/>
                  <a:pt x="103935" y="1193305"/>
                </a:cubicBezTo>
                <a:lnTo>
                  <a:pt x="70083" y="617719"/>
                </a:lnTo>
                <a:cubicBezTo>
                  <a:pt x="57367" y="391366"/>
                  <a:pt x="205157" y="187112"/>
                  <a:pt x="424137" y="128400"/>
                </a:cubicBezTo>
                <a:lnTo>
                  <a:pt x="424889" y="128200"/>
                </a:lnTo>
                <a:lnTo>
                  <a:pt x="425670" y="128257"/>
                </a:lnTo>
                <a:cubicBezTo>
                  <a:pt x="436671" y="128867"/>
                  <a:pt x="448330" y="91491"/>
                  <a:pt x="457169" y="64135"/>
                </a:cubicBezTo>
                <a:cubicBezTo>
                  <a:pt x="470228" y="23692"/>
                  <a:pt x="478858" y="-1149"/>
                  <a:pt x="493564" y="-92"/>
                </a:cubicBezTo>
                <a:cubicBezTo>
                  <a:pt x="607454" y="7252"/>
                  <a:pt x="683340" y="12052"/>
                  <a:pt x="733908" y="15196"/>
                </a:cubicBezTo>
                <a:cubicBezTo>
                  <a:pt x="829787" y="21149"/>
                  <a:pt x="846589" y="137773"/>
                  <a:pt x="848656" y="156394"/>
                </a:cubicBezTo>
                <a:cubicBezTo>
                  <a:pt x="1060349" y="285391"/>
                  <a:pt x="1165239" y="535775"/>
                  <a:pt x="1108698" y="777138"/>
                </a:cubicBezTo>
                <a:lnTo>
                  <a:pt x="1060911" y="982631"/>
                </a:lnTo>
                <a:lnTo>
                  <a:pt x="1018687" y="1081367"/>
                </a:lnTo>
                <a:lnTo>
                  <a:pt x="1032593" y="1276153"/>
                </a:lnTo>
                <a:cubicBezTo>
                  <a:pt x="1098097" y="1330617"/>
                  <a:pt x="1079333" y="1442041"/>
                  <a:pt x="1075599" y="1460872"/>
                </a:cubicBezTo>
                <a:cubicBezTo>
                  <a:pt x="1138016" y="1525442"/>
                  <a:pt x="1099688" y="1601432"/>
                  <a:pt x="1090391" y="1617520"/>
                </a:cubicBezTo>
                <a:cubicBezTo>
                  <a:pt x="1122843" y="1657172"/>
                  <a:pt x="1133158" y="1710503"/>
                  <a:pt x="1117833" y="1759404"/>
                </a:cubicBezTo>
                <a:lnTo>
                  <a:pt x="1175316" y="1946218"/>
                </a:lnTo>
                <a:lnTo>
                  <a:pt x="1170982" y="1947732"/>
                </a:lnTo>
                <a:cubicBezTo>
                  <a:pt x="1018468" y="2000387"/>
                  <a:pt x="858162" y="2026942"/>
                  <a:pt x="696818" y="202627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56143042-F479-AAC4-E4B1-9C9D6312D035}"/>
              </a:ext>
            </a:extLst>
          </p:cNvPr>
          <p:cNvSpPr/>
          <p:nvPr userDrawn="1"/>
        </p:nvSpPr>
        <p:spPr>
          <a:xfrm>
            <a:off x="1644613" y="1899281"/>
            <a:ext cx="534609" cy="706634"/>
          </a:xfrm>
          <a:custGeom>
            <a:avLst/>
            <a:gdLst>
              <a:gd name="connsiteX0" fmla="*/ 186402 w 534609"/>
              <a:gd name="connsiteY0" fmla="*/ 706510 h 706634"/>
              <a:gd name="connsiteX1" fmla="*/ -164 w 534609"/>
              <a:gd name="connsiteY1" fmla="*/ 347732 h 706634"/>
              <a:gd name="connsiteX2" fmla="*/ 128842 w 534609"/>
              <a:gd name="connsiteY2" fmla="*/ 3737 h 706634"/>
              <a:gd name="connsiteX3" fmla="*/ 131566 w 534609"/>
              <a:gd name="connsiteY3" fmla="*/ 3289 h 706634"/>
              <a:gd name="connsiteX4" fmla="*/ 389037 w 534609"/>
              <a:gd name="connsiteY4" fmla="*/ 121837 h 706634"/>
              <a:gd name="connsiteX5" fmla="*/ 476409 w 534609"/>
              <a:gd name="connsiteY5" fmla="*/ 346484 h 706634"/>
              <a:gd name="connsiteX6" fmla="*/ 532836 w 534609"/>
              <a:gd name="connsiteY6" fmla="*/ 614622 h 706634"/>
              <a:gd name="connsiteX7" fmla="*/ 534445 w 534609"/>
              <a:gd name="connsiteY7" fmla="*/ 619490 h 706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4609" h="706634">
                <a:moveTo>
                  <a:pt x="186402" y="706510"/>
                </a:moveTo>
                <a:lnTo>
                  <a:pt x="-164" y="347732"/>
                </a:lnTo>
                <a:lnTo>
                  <a:pt x="128842" y="3737"/>
                </a:lnTo>
                <a:lnTo>
                  <a:pt x="131566" y="3289"/>
                </a:lnTo>
                <a:cubicBezTo>
                  <a:pt x="233560" y="-13628"/>
                  <a:pt x="335573" y="33340"/>
                  <a:pt x="389037" y="121837"/>
                </a:cubicBezTo>
                <a:cubicBezTo>
                  <a:pt x="431090" y="191027"/>
                  <a:pt x="460665" y="267065"/>
                  <a:pt x="476409" y="346484"/>
                </a:cubicBezTo>
                <a:cubicBezTo>
                  <a:pt x="518177" y="569245"/>
                  <a:pt x="532693" y="614194"/>
                  <a:pt x="532836" y="614622"/>
                </a:cubicBezTo>
                <a:lnTo>
                  <a:pt x="534445" y="619490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804C3DAC-B8ED-A18D-4BB2-5A9D93200E5E}"/>
              </a:ext>
            </a:extLst>
          </p:cNvPr>
          <p:cNvSpPr/>
          <p:nvPr userDrawn="1"/>
        </p:nvSpPr>
        <p:spPr>
          <a:xfrm>
            <a:off x="1649935" y="2952479"/>
            <a:ext cx="707865" cy="707865"/>
          </a:xfrm>
          <a:custGeom>
            <a:avLst/>
            <a:gdLst>
              <a:gd name="connsiteX0" fmla="*/ 707866 w 707865"/>
              <a:gd name="connsiteY0" fmla="*/ 353933 h 707865"/>
              <a:gd name="connsiteX1" fmla="*/ 353933 w 707865"/>
              <a:gd name="connsiteY1" fmla="*/ 707866 h 707865"/>
              <a:gd name="connsiteX2" fmla="*/ 0 w 707865"/>
              <a:gd name="connsiteY2" fmla="*/ 353933 h 707865"/>
              <a:gd name="connsiteX3" fmla="*/ 353933 w 707865"/>
              <a:gd name="connsiteY3" fmla="*/ 0 h 707865"/>
              <a:gd name="connsiteX4" fmla="*/ 707866 w 707865"/>
              <a:gd name="connsiteY4" fmla="*/ 353933 h 70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865" h="707865">
                <a:moveTo>
                  <a:pt x="707866" y="353933"/>
                </a:moveTo>
                <a:cubicBezTo>
                  <a:pt x="707866" y="549405"/>
                  <a:pt x="549404" y="707866"/>
                  <a:pt x="353933" y="707866"/>
                </a:cubicBezTo>
                <a:cubicBezTo>
                  <a:pt x="158461" y="707866"/>
                  <a:pt x="0" y="549404"/>
                  <a:pt x="0" y="353933"/>
                </a:cubicBezTo>
                <a:cubicBezTo>
                  <a:pt x="0" y="158461"/>
                  <a:pt x="158461" y="0"/>
                  <a:pt x="353933" y="0"/>
                </a:cubicBezTo>
                <a:cubicBezTo>
                  <a:pt x="549404" y="0"/>
                  <a:pt x="707866" y="158461"/>
                  <a:pt x="707866" y="35393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F106B483-FFCD-F9EA-4619-FD34F21AC90C}"/>
              </a:ext>
            </a:extLst>
          </p:cNvPr>
          <p:cNvSpPr/>
          <p:nvPr userDrawn="1"/>
        </p:nvSpPr>
        <p:spPr>
          <a:xfrm>
            <a:off x="1287149" y="2246927"/>
            <a:ext cx="531365" cy="1433192"/>
          </a:xfrm>
          <a:custGeom>
            <a:avLst/>
            <a:gdLst>
              <a:gd name="connsiteX0" fmla="*/ 378292 w 531365"/>
              <a:gd name="connsiteY0" fmla="*/ 1427130 h 1433192"/>
              <a:gd name="connsiteX1" fmla="*/ 304064 w 531365"/>
              <a:gd name="connsiteY1" fmla="*/ 1281436 h 1433192"/>
              <a:gd name="connsiteX2" fmla="*/ 312046 w 531365"/>
              <a:gd name="connsiteY2" fmla="*/ 1262681 h 1433192"/>
              <a:gd name="connsiteX3" fmla="*/ -164 w 531365"/>
              <a:gd name="connsiteY3" fmla="*/ 376989 h 1433192"/>
              <a:gd name="connsiteX4" fmla="*/ 31096 w 531365"/>
              <a:gd name="connsiteY4" fmla="*/ 82324 h 1433192"/>
              <a:gd name="connsiteX5" fmla="*/ 158474 w 531365"/>
              <a:gd name="connsiteY5" fmla="*/ -124 h 1433192"/>
              <a:gd name="connsiteX6" fmla="*/ 287052 w 531365"/>
              <a:gd name="connsiteY6" fmla="*/ 411784 h 1433192"/>
              <a:gd name="connsiteX7" fmla="*/ 476381 w 531365"/>
              <a:gd name="connsiteY7" fmla="*/ 1218123 h 1433192"/>
              <a:gd name="connsiteX8" fmla="*/ 513623 w 531365"/>
              <a:gd name="connsiteY8" fmla="*/ 1378257 h 1433192"/>
              <a:gd name="connsiteX9" fmla="*/ 378292 w 531365"/>
              <a:gd name="connsiteY9" fmla="*/ 1427130 h 143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1365" h="1433192">
                <a:moveTo>
                  <a:pt x="378292" y="1427130"/>
                </a:moveTo>
                <a:cubicBezTo>
                  <a:pt x="317561" y="1407404"/>
                  <a:pt x="284328" y="1342167"/>
                  <a:pt x="304064" y="1281436"/>
                </a:cubicBezTo>
                <a:cubicBezTo>
                  <a:pt x="306169" y="1274959"/>
                  <a:pt x="308836" y="1268682"/>
                  <a:pt x="312046" y="1262681"/>
                </a:cubicBezTo>
                <a:lnTo>
                  <a:pt x="-164" y="376989"/>
                </a:lnTo>
                <a:lnTo>
                  <a:pt x="31096" y="82324"/>
                </a:lnTo>
                <a:lnTo>
                  <a:pt x="158474" y="-124"/>
                </a:lnTo>
                <a:lnTo>
                  <a:pt x="287052" y="411784"/>
                </a:lnTo>
                <a:lnTo>
                  <a:pt x="476381" y="1218123"/>
                </a:lnTo>
                <a:cubicBezTo>
                  <a:pt x="530883" y="1252061"/>
                  <a:pt x="547552" y="1323755"/>
                  <a:pt x="513623" y="1378257"/>
                </a:cubicBezTo>
                <a:cubicBezTo>
                  <a:pt x="485220" y="1423854"/>
                  <a:pt x="429280" y="1444066"/>
                  <a:pt x="378292" y="142713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AB100B32-89E4-4ADB-372A-0C58AAB17CE2}"/>
              </a:ext>
            </a:extLst>
          </p:cNvPr>
          <p:cNvSpPr/>
          <p:nvPr userDrawn="1"/>
        </p:nvSpPr>
        <p:spPr>
          <a:xfrm>
            <a:off x="1118919" y="1905151"/>
            <a:ext cx="466724" cy="696896"/>
          </a:xfrm>
          <a:custGeom>
            <a:avLst/>
            <a:gdLst>
              <a:gd name="connsiteX0" fmla="*/ 0 w 466724"/>
              <a:gd name="connsiteY0" fmla="*/ 114300 h 696896"/>
              <a:gd name="connsiteX1" fmla="*/ 295275 w 466724"/>
              <a:gd name="connsiteY1" fmla="*/ 0 h 696896"/>
              <a:gd name="connsiteX2" fmla="*/ 466725 w 466724"/>
              <a:gd name="connsiteY2" fmla="*/ 571500 h 696896"/>
              <a:gd name="connsiteX3" fmla="*/ 70990 w 466724"/>
              <a:gd name="connsiteY3" fmla="*/ 696897 h 696896"/>
              <a:gd name="connsiteX4" fmla="*/ 0 w 466724"/>
              <a:gd name="connsiteY4" fmla="*/ 114300 h 696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724" h="696896">
                <a:moveTo>
                  <a:pt x="0" y="114300"/>
                </a:moveTo>
                <a:lnTo>
                  <a:pt x="295275" y="0"/>
                </a:lnTo>
                <a:lnTo>
                  <a:pt x="466725" y="571500"/>
                </a:lnTo>
                <a:lnTo>
                  <a:pt x="70990" y="696897"/>
                </a:lnTo>
                <a:lnTo>
                  <a:pt x="0" y="114300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75630378-A342-7D91-5F39-00F62BF5574E}"/>
              </a:ext>
            </a:extLst>
          </p:cNvPr>
          <p:cNvSpPr/>
          <p:nvPr userDrawn="1"/>
        </p:nvSpPr>
        <p:spPr>
          <a:xfrm>
            <a:off x="1172421" y="787045"/>
            <a:ext cx="763324" cy="647609"/>
          </a:xfrm>
          <a:custGeom>
            <a:avLst/>
            <a:gdLst>
              <a:gd name="connsiteX0" fmla="*/ 118917 w 763324"/>
              <a:gd name="connsiteY0" fmla="*/ 647485 h 647609"/>
              <a:gd name="connsiteX1" fmla="*/ 108134 w 763324"/>
              <a:gd name="connsiteY1" fmla="*/ 645742 h 647609"/>
              <a:gd name="connsiteX2" fmla="*/ 75540 w 763324"/>
              <a:gd name="connsiteY2" fmla="*/ 616776 h 647609"/>
              <a:gd name="connsiteX3" fmla="*/ 7 w 763324"/>
              <a:gd name="connsiteY3" fmla="*/ 316758 h 647609"/>
              <a:gd name="connsiteX4" fmla="*/ 43526 w 763324"/>
              <a:gd name="connsiteY4" fmla="*/ 144641 h 647609"/>
              <a:gd name="connsiteX5" fmla="*/ 194384 w 763324"/>
              <a:gd name="connsiteY5" fmla="*/ 82243 h 647609"/>
              <a:gd name="connsiteX6" fmla="*/ 225635 w 763324"/>
              <a:gd name="connsiteY6" fmla="*/ 24417 h 647609"/>
              <a:gd name="connsiteX7" fmla="*/ 297311 w 763324"/>
              <a:gd name="connsiteY7" fmla="*/ 6310 h 647609"/>
              <a:gd name="connsiteX8" fmla="*/ 476590 w 763324"/>
              <a:gd name="connsiteY8" fmla="*/ 6386 h 647609"/>
              <a:gd name="connsiteX9" fmla="*/ 626485 w 763324"/>
              <a:gd name="connsiteY9" fmla="*/ 100874 h 647609"/>
              <a:gd name="connsiteX10" fmla="*/ 627066 w 763324"/>
              <a:gd name="connsiteY10" fmla="*/ 102360 h 647609"/>
              <a:gd name="connsiteX11" fmla="*/ 632848 w 763324"/>
              <a:gd name="connsiteY11" fmla="*/ 130430 h 647609"/>
              <a:gd name="connsiteX12" fmla="*/ 664328 w 763324"/>
              <a:gd name="connsiteY12" fmla="*/ 151175 h 647609"/>
              <a:gd name="connsiteX13" fmla="*/ 668347 w 763324"/>
              <a:gd name="connsiteY13" fmla="*/ 150013 h 647609"/>
              <a:gd name="connsiteX14" fmla="*/ 699504 w 763324"/>
              <a:gd name="connsiteY14" fmla="*/ 164129 h 647609"/>
              <a:gd name="connsiteX15" fmla="*/ 700799 w 763324"/>
              <a:gd name="connsiteY15" fmla="*/ 176121 h 647609"/>
              <a:gd name="connsiteX16" fmla="*/ 699189 w 763324"/>
              <a:gd name="connsiteY16" fmla="*/ 187285 h 647609"/>
              <a:gd name="connsiteX17" fmla="*/ 715992 w 763324"/>
              <a:gd name="connsiteY17" fmla="*/ 184141 h 647609"/>
              <a:gd name="connsiteX18" fmla="*/ 744224 w 763324"/>
              <a:gd name="connsiteY18" fmla="*/ 203496 h 647609"/>
              <a:gd name="connsiteX19" fmla="*/ 743138 w 763324"/>
              <a:gd name="connsiteY19" fmla="*/ 216317 h 647609"/>
              <a:gd name="connsiteX20" fmla="*/ 738385 w 763324"/>
              <a:gd name="connsiteY20" fmla="*/ 229156 h 647609"/>
              <a:gd name="connsiteX21" fmla="*/ 756892 w 763324"/>
              <a:gd name="connsiteY21" fmla="*/ 237300 h 647609"/>
              <a:gd name="connsiteX22" fmla="*/ 760064 w 763324"/>
              <a:gd name="connsiteY22" fmla="*/ 264866 h 647609"/>
              <a:gd name="connsiteX23" fmla="*/ 682635 w 763324"/>
              <a:gd name="connsiteY23" fmla="*/ 342780 h 647609"/>
              <a:gd name="connsiteX24" fmla="*/ 626047 w 763324"/>
              <a:gd name="connsiteY24" fmla="*/ 365031 h 647609"/>
              <a:gd name="connsiteX25" fmla="*/ 231769 w 763324"/>
              <a:gd name="connsiteY25" fmla="*/ 376889 h 647609"/>
              <a:gd name="connsiteX26" fmla="*/ 240580 w 763324"/>
              <a:gd name="connsiteY26" fmla="*/ 456699 h 647609"/>
              <a:gd name="connsiteX27" fmla="*/ 190231 w 763324"/>
              <a:gd name="connsiteY27" fmla="*/ 527451 h 647609"/>
              <a:gd name="connsiteX28" fmla="*/ 171838 w 763324"/>
              <a:gd name="connsiteY28" fmla="*/ 531889 h 647609"/>
              <a:gd name="connsiteX29" fmla="*/ 154264 w 763324"/>
              <a:gd name="connsiteY29" fmla="*/ 536157 h 647609"/>
              <a:gd name="connsiteX30" fmla="*/ 123736 w 763324"/>
              <a:gd name="connsiteY30" fmla="*/ 602136 h 647609"/>
              <a:gd name="connsiteX31" fmla="*/ 139215 w 763324"/>
              <a:gd name="connsiteY31" fmla="*/ 624015 h 647609"/>
              <a:gd name="connsiteX32" fmla="*/ 152226 w 763324"/>
              <a:gd name="connsiteY32" fmla="*/ 610461 h 647609"/>
              <a:gd name="connsiteX33" fmla="*/ 147997 w 763324"/>
              <a:gd name="connsiteY33" fmla="*/ 627702 h 647609"/>
              <a:gd name="connsiteX34" fmla="*/ 135386 w 763324"/>
              <a:gd name="connsiteY34" fmla="*/ 643408 h 647609"/>
              <a:gd name="connsiteX35" fmla="*/ 118917 w 763324"/>
              <a:gd name="connsiteY35" fmla="*/ 647485 h 64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3324" h="647609">
                <a:moveTo>
                  <a:pt x="118917" y="647485"/>
                </a:moveTo>
                <a:cubicBezTo>
                  <a:pt x="115250" y="647494"/>
                  <a:pt x="111602" y="646913"/>
                  <a:pt x="108134" y="645742"/>
                </a:cubicBezTo>
                <a:cubicBezTo>
                  <a:pt x="94485" y="639760"/>
                  <a:pt x="83074" y="629626"/>
                  <a:pt x="75540" y="616776"/>
                </a:cubicBezTo>
                <a:cubicBezTo>
                  <a:pt x="22895" y="541062"/>
                  <a:pt x="-2518" y="440126"/>
                  <a:pt x="7" y="316758"/>
                </a:cubicBezTo>
                <a:cubicBezTo>
                  <a:pt x="1064" y="264570"/>
                  <a:pt x="6969" y="197838"/>
                  <a:pt x="43526" y="144641"/>
                </a:cubicBezTo>
                <a:cubicBezTo>
                  <a:pt x="74264" y="99921"/>
                  <a:pt x="136443" y="64422"/>
                  <a:pt x="194384" y="82243"/>
                </a:cubicBezTo>
                <a:cubicBezTo>
                  <a:pt x="191221" y="58973"/>
                  <a:pt x="206956" y="35856"/>
                  <a:pt x="225635" y="24417"/>
                </a:cubicBezTo>
                <a:cubicBezTo>
                  <a:pt x="247581" y="10977"/>
                  <a:pt x="274003" y="8500"/>
                  <a:pt x="297311" y="6310"/>
                </a:cubicBezTo>
                <a:cubicBezTo>
                  <a:pt x="356166" y="795"/>
                  <a:pt x="417002" y="-4911"/>
                  <a:pt x="476590" y="6386"/>
                </a:cubicBezTo>
                <a:cubicBezTo>
                  <a:pt x="543408" y="19054"/>
                  <a:pt x="598043" y="53496"/>
                  <a:pt x="626485" y="100874"/>
                </a:cubicBezTo>
                <a:lnTo>
                  <a:pt x="627066" y="102360"/>
                </a:lnTo>
                <a:lnTo>
                  <a:pt x="632848" y="130430"/>
                </a:lnTo>
                <a:cubicBezTo>
                  <a:pt x="635810" y="144851"/>
                  <a:pt x="649907" y="154138"/>
                  <a:pt x="664328" y="151175"/>
                </a:cubicBezTo>
                <a:cubicBezTo>
                  <a:pt x="665700" y="150889"/>
                  <a:pt x="667042" y="150499"/>
                  <a:pt x="668347" y="150013"/>
                </a:cubicBezTo>
                <a:cubicBezTo>
                  <a:pt x="680844" y="145308"/>
                  <a:pt x="694798" y="151623"/>
                  <a:pt x="699504" y="164129"/>
                </a:cubicBezTo>
                <a:cubicBezTo>
                  <a:pt x="700942" y="167949"/>
                  <a:pt x="701390" y="172073"/>
                  <a:pt x="700799" y="176121"/>
                </a:cubicBezTo>
                <a:lnTo>
                  <a:pt x="699189" y="187285"/>
                </a:lnTo>
                <a:lnTo>
                  <a:pt x="715992" y="184141"/>
                </a:lnTo>
                <a:cubicBezTo>
                  <a:pt x="729136" y="181693"/>
                  <a:pt x="741766" y="190361"/>
                  <a:pt x="744224" y="203496"/>
                </a:cubicBezTo>
                <a:cubicBezTo>
                  <a:pt x="745024" y="207792"/>
                  <a:pt x="744643" y="212221"/>
                  <a:pt x="743138" y="216317"/>
                </a:cubicBezTo>
                <a:lnTo>
                  <a:pt x="738385" y="229156"/>
                </a:lnTo>
                <a:cubicBezTo>
                  <a:pt x="745414" y="229204"/>
                  <a:pt x="752110" y="232147"/>
                  <a:pt x="756892" y="237300"/>
                </a:cubicBezTo>
                <a:cubicBezTo>
                  <a:pt x="763874" y="244806"/>
                  <a:pt x="765159" y="255979"/>
                  <a:pt x="760064" y="264866"/>
                </a:cubicBezTo>
                <a:cubicBezTo>
                  <a:pt x="741280" y="296993"/>
                  <a:pt x="714639" y="323797"/>
                  <a:pt x="682635" y="342780"/>
                </a:cubicBezTo>
                <a:cubicBezTo>
                  <a:pt x="665137" y="353296"/>
                  <a:pt x="646011" y="360821"/>
                  <a:pt x="626047" y="365031"/>
                </a:cubicBezTo>
                <a:cubicBezTo>
                  <a:pt x="496440" y="392996"/>
                  <a:pt x="362814" y="397016"/>
                  <a:pt x="231769" y="376889"/>
                </a:cubicBezTo>
                <a:cubicBezTo>
                  <a:pt x="239522" y="402730"/>
                  <a:pt x="242513" y="429782"/>
                  <a:pt x="240580" y="456699"/>
                </a:cubicBezTo>
                <a:cubicBezTo>
                  <a:pt x="236379" y="490351"/>
                  <a:pt x="216624" y="518126"/>
                  <a:pt x="190231" y="527451"/>
                </a:cubicBezTo>
                <a:cubicBezTo>
                  <a:pt x="184220" y="529404"/>
                  <a:pt x="178077" y="530889"/>
                  <a:pt x="171838" y="531889"/>
                </a:cubicBezTo>
                <a:cubicBezTo>
                  <a:pt x="165865" y="532823"/>
                  <a:pt x="159989" y="534252"/>
                  <a:pt x="154264" y="536157"/>
                </a:cubicBezTo>
                <a:cubicBezTo>
                  <a:pt x="127613" y="545949"/>
                  <a:pt x="113945" y="575486"/>
                  <a:pt x="123736" y="602136"/>
                </a:cubicBezTo>
                <a:cubicBezTo>
                  <a:pt x="126870" y="610671"/>
                  <a:pt x="132214" y="618224"/>
                  <a:pt x="139215" y="624015"/>
                </a:cubicBezTo>
                <a:lnTo>
                  <a:pt x="152226" y="610461"/>
                </a:lnTo>
                <a:lnTo>
                  <a:pt x="147997" y="627702"/>
                </a:lnTo>
                <a:cubicBezTo>
                  <a:pt x="146216" y="634483"/>
                  <a:pt x="141625" y="640198"/>
                  <a:pt x="135386" y="643408"/>
                </a:cubicBezTo>
                <a:cubicBezTo>
                  <a:pt x="130318" y="646104"/>
                  <a:pt x="124660" y="647514"/>
                  <a:pt x="118917" y="647485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1BB4EA6B-050F-3FEF-5685-744EC99044DB}"/>
              </a:ext>
            </a:extLst>
          </p:cNvPr>
          <p:cNvSpPr/>
          <p:nvPr userDrawn="1"/>
        </p:nvSpPr>
        <p:spPr>
          <a:xfrm>
            <a:off x="-3037" y="6507498"/>
            <a:ext cx="2692431" cy="22669"/>
          </a:xfrm>
          <a:custGeom>
            <a:avLst/>
            <a:gdLst>
              <a:gd name="connsiteX0" fmla="*/ 2692267 w 2692431"/>
              <a:gd name="connsiteY0" fmla="*/ 11210 h 22669"/>
              <a:gd name="connsiteX1" fmla="*/ 2681000 w 2692431"/>
              <a:gd name="connsiteY1" fmla="*/ 22545 h 22669"/>
              <a:gd name="connsiteX2" fmla="*/ 2680933 w 2692431"/>
              <a:gd name="connsiteY2" fmla="*/ 22545 h 22669"/>
              <a:gd name="connsiteX3" fmla="*/ 11170 w 2692431"/>
              <a:gd name="connsiteY3" fmla="*/ 22545 h 22669"/>
              <a:gd name="connsiteX4" fmla="*/ -164 w 2692431"/>
              <a:gd name="connsiteY4" fmla="*/ 11210 h 22669"/>
              <a:gd name="connsiteX5" fmla="*/ 11170 w 2692431"/>
              <a:gd name="connsiteY5" fmla="*/ -124 h 22669"/>
              <a:gd name="connsiteX6" fmla="*/ 2680933 w 2692431"/>
              <a:gd name="connsiteY6" fmla="*/ -124 h 22669"/>
              <a:gd name="connsiteX7" fmla="*/ 2692267 w 2692431"/>
              <a:gd name="connsiteY7" fmla="*/ 11144 h 22669"/>
              <a:gd name="connsiteX8" fmla="*/ 2692267 w 2692431"/>
              <a:gd name="connsiteY8" fmla="*/ 11210 h 22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2431" h="22669">
                <a:moveTo>
                  <a:pt x="2692267" y="11210"/>
                </a:moveTo>
                <a:cubicBezTo>
                  <a:pt x="2692287" y="17449"/>
                  <a:pt x="2687238" y="22526"/>
                  <a:pt x="2681000" y="22545"/>
                </a:cubicBezTo>
                <a:cubicBezTo>
                  <a:pt x="2680980" y="22545"/>
                  <a:pt x="2680952" y="22545"/>
                  <a:pt x="2680933" y="22545"/>
                </a:cubicBezTo>
                <a:lnTo>
                  <a:pt x="11170" y="22545"/>
                </a:lnTo>
                <a:cubicBezTo>
                  <a:pt x="4912" y="22545"/>
                  <a:pt x="-164" y="17468"/>
                  <a:pt x="-164" y="11210"/>
                </a:cubicBezTo>
                <a:cubicBezTo>
                  <a:pt x="-164" y="4952"/>
                  <a:pt x="4912" y="-124"/>
                  <a:pt x="11170" y="-124"/>
                </a:cubicBezTo>
                <a:lnTo>
                  <a:pt x="2680933" y="-124"/>
                </a:lnTo>
                <a:cubicBezTo>
                  <a:pt x="2687172" y="-144"/>
                  <a:pt x="2692249" y="4905"/>
                  <a:pt x="2692267" y="11144"/>
                </a:cubicBezTo>
                <a:cubicBezTo>
                  <a:pt x="2692267" y="11163"/>
                  <a:pt x="2692267" y="11191"/>
                  <a:pt x="2692267" y="1121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B206472C-7833-6BFD-C9EC-D1174738B9AB}"/>
              </a:ext>
            </a:extLst>
          </p:cNvPr>
          <p:cNvSpPr/>
          <p:nvPr userDrawn="1"/>
        </p:nvSpPr>
        <p:spPr>
          <a:xfrm>
            <a:off x="3426360" y="657434"/>
            <a:ext cx="5251240" cy="19345"/>
          </a:xfrm>
          <a:custGeom>
            <a:avLst/>
            <a:gdLst>
              <a:gd name="connsiteX0" fmla="*/ 5241645 w 5251240"/>
              <a:gd name="connsiteY0" fmla="*/ 19221 h 19345"/>
              <a:gd name="connsiteX1" fmla="*/ 9296 w 5251240"/>
              <a:gd name="connsiteY1" fmla="*/ 19221 h 19345"/>
              <a:gd name="connsiteX2" fmla="*/ -162 w 5251240"/>
              <a:gd name="connsiteY2" fmla="*/ 9334 h 19345"/>
              <a:gd name="connsiteX3" fmla="*/ 9296 w 5251240"/>
              <a:gd name="connsiteY3" fmla="*/ -124 h 19345"/>
              <a:gd name="connsiteX4" fmla="*/ 5241645 w 5251240"/>
              <a:gd name="connsiteY4" fmla="*/ -124 h 19345"/>
              <a:gd name="connsiteX5" fmla="*/ 5251075 w 5251240"/>
              <a:gd name="connsiteY5" fmla="*/ 9762 h 19345"/>
              <a:gd name="connsiteX6" fmla="*/ 5241645 w 5251240"/>
              <a:gd name="connsiteY6" fmla="*/ 19221 h 1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51240" h="19345">
                <a:moveTo>
                  <a:pt x="5241645" y="19221"/>
                </a:moveTo>
                <a:lnTo>
                  <a:pt x="9296" y="19221"/>
                </a:lnTo>
                <a:cubicBezTo>
                  <a:pt x="3962" y="19097"/>
                  <a:pt x="-276" y="14668"/>
                  <a:pt x="-162" y="9334"/>
                </a:cubicBezTo>
                <a:cubicBezTo>
                  <a:pt x="-38" y="4152"/>
                  <a:pt x="4124" y="-10"/>
                  <a:pt x="9296" y="-124"/>
                </a:cubicBezTo>
                <a:lnTo>
                  <a:pt x="5241645" y="-124"/>
                </a:lnTo>
                <a:cubicBezTo>
                  <a:pt x="5246980" y="-10"/>
                  <a:pt x="5251170" y="4419"/>
                  <a:pt x="5251075" y="9762"/>
                </a:cubicBezTo>
                <a:cubicBezTo>
                  <a:pt x="5250980" y="14935"/>
                  <a:pt x="5246789" y="19097"/>
                  <a:pt x="5241645" y="19221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B81C4678-A9BE-E46A-11FA-E5191BB7B8DA}"/>
              </a:ext>
            </a:extLst>
          </p:cNvPr>
          <p:cNvSpPr/>
          <p:nvPr userDrawn="1"/>
        </p:nvSpPr>
        <p:spPr>
          <a:xfrm>
            <a:off x="3544688" y="328612"/>
            <a:ext cx="208126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77CC0EF9-4810-1370-0D5B-BBB1C933915C}"/>
              </a:ext>
            </a:extLst>
          </p:cNvPr>
          <p:cNvSpPr/>
          <p:nvPr userDrawn="1"/>
        </p:nvSpPr>
        <p:spPr>
          <a:xfrm>
            <a:off x="3904181" y="328612"/>
            <a:ext cx="208126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6B8827EA-0813-10A1-5657-D8FE07344057}"/>
              </a:ext>
            </a:extLst>
          </p:cNvPr>
          <p:cNvSpPr/>
          <p:nvPr userDrawn="1"/>
        </p:nvSpPr>
        <p:spPr>
          <a:xfrm>
            <a:off x="4263674" y="328612"/>
            <a:ext cx="208126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CD1F778D-D80B-F265-BED4-EFAF4AD6BC8A}"/>
              </a:ext>
            </a:extLst>
          </p:cNvPr>
          <p:cNvSpPr/>
          <p:nvPr userDrawn="1"/>
        </p:nvSpPr>
        <p:spPr>
          <a:xfrm>
            <a:off x="8178389" y="354996"/>
            <a:ext cx="293282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39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29994"/>
                  <a:pt x="284543" y="38338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23569147-543F-0A5B-1DD2-9E874CFFA666}"/>
              </a:ext>
            </a:extLst>
          </p:cNvPr>
          <p:cNvSpPr/>
          <p:nvPr userDrawn="1"/>
        </p:nvSpPr>
        <p:spPr>
          <a:xfrm>
            <a:off x="8178389" y="427529"/>
            <a:ext cx="293282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8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3CBCAE6E-822F-5CBF-2C54-7FC99FC5FB0C}"/>
              </a:ext>
            </a:extLst>
          </p:cNvPr>
          <p:cNvSpPr/>
          <p:nvPr userDrawn="1"/>
        </p:nvSpPr>
        <p:spPr>
          <a:xfrm>
            <a:off x="8178389" y="500061"/>
            <a:ext cx="293282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7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AF25404A-2F25-F58B-D442-8F3984E2B0AF}"/>
              </a:ext>
            </a:extLst>
          </p:cNvPr>
          <p:cNvSpPr/>
          <p:nvPr userDrawn="1"/>
        </p:nvSpPr>
        <p:spPr>
          <a:xfrm>
            <a:off x="5388772" y="574535"/>
            <a:ext cx="275482" cy="275458"/>
          </a:xfrm>
          <a:custGeom>
            <a:avLst/>
            <a:gdLst>
              <a:gd name="connsiteX0" fmla="*/ 101398 w 275482"/>
              <a:gd name="connsiteY0" fmla="*/ 275322 h 275458"/>
              <a:gd name="connsiteX1" fmla="*/ 77854 w 275482"/>
              <a:gd name="connsiteY1" fmla="*/ 263546 h 275458"/>
              <a:gd name="connsiteX2" fmla="*/ 5666 w 275482"/>
              <a:gd name="connsiteY2" fmla="*/ 167294 h 275458"/>
              <a:gd name="connsiteX3" fmla="*/ 11479 w 275482"/>
              <a:gd name="connsiteY3" fmla="*/ 126077 h 275458"/>
              <a:gd name="connsiteX4" fmla="*/ 52696 w 275482"/>
              <a:gd name="connsiteY4" fmla="*/ 131891 h 275458"/>
              <a:gd name="connsiteX5" fmla="*/ 52760 w 275482"/>
              <a:gd name="connsiteY5" fmla="*/ 131976 h 275458"/>
              <a:gd name="connsiteX6" fmla="*/ 99987 w 275482"/>
              <a:gd name="connsiteY6" fmla="*/ 194941 h 275458"/>
              <a:gd name="connsiteX7" fmla="*/ 221286 w 275482"/>
              <a:gd name="connsiteY7" fmla="*/ 12995 h 275458"/>
              <a:gd name="connsiteX8" fmla="*/ 262097 w 275482"/>
              <a:gd name="connsiteY8" fmla="*/ 4795 h 275458"/>
              <a:gd name="connsiteX9" fmla="*/ 270297 w 275482"/>
              <a:gd name="connsiteY9" fmla="*/ 45606 h 275458"/>
              <a:gd name="connsiteX10" fmla="*/ 270267 w 275482"/>
              <a:gd name="connsiteY10" fmla="*/ 45650 h 275458"/>
              <a:gd name="connsiteX11" fmla="*/ 125891 w 275482"/>
              <a:gd name="connsiteY11" fmla="*/ 262215 h 275458"/>
              <a:gd name="connsiteX12" fmla="*/ 102217 w 275482"/>
              <a:gd name="connsiteY12" fmla="*/ 275313 h 275458"/>
              <a:gd name="connsiteX13" fmla="*/ 101398 w 275482"/>
              <a:gd name="connsiteY13" fmla="*/ 275322 h 275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5482" h="275458">
                <a:moveTo>
                  <a:pt x="101398" y="275322"/>
                </a:moveTo>
                <a:cubicBezTo>
                  <a:pt x="92134" y="275322"/>
                  <a:pt x="83410" y="270959"/>
                  <a:pt x="77854" y="263546"/>
                </a:cubicBezTo>
                <a:lnTo>
                  <a:pt x="5666" y="167294"/>
                </a:lnTo>
                <a:cubicBezTo>
                  <a:pt x="-4111" y="154306"/>
                  <a:pt x="-1508" y="135853"/>
                  <a:pt x="11479" y="126077"/>
                </a:cubicBezTo>
                <a:cubicBezTo>
                  <a:pt x="24466" y="116301"/>
                  <a:pt x="42920" y="118904"/>
                  <a:pt x="52696" y="131891"/>
                </a:cubicBezTo>
                <a:cubicBezTo>
                  <a:pt x="52717" y="131919"/>
                  <a:pt x="52739" y="131947"/>
                  <a:pt x="52760" y="131976"/>
                </a:cubicBezTo>
                <a:lnTo>
                  <a:pt x="99987" y="194941"/>
                </a:lnTo>
                <a:lnTo>
                  <a:pt x="221286" y="12995"/>
                </a:lnTo>
                <a:cubicBezTo>
                  <a:pt x="230291" y="-538"/>
                  <a:pt x="248563" y="-4210"/>
                  <a:pt x="262097" y="4795"/>
                </a:cubicBezTo>
                <a:cubicBezTo>
                  <a:pt x="275631" y="13800"/>
                  <a:pt x="279302" y="32071"/>
                  <a:pt x="270297" y="45606"/>
                </a:cubicBezTo>
                <a:cubicBezTo>
                  <a:pt x="270287" y="45620"/>
                  <a:pt x="270277" y="45635"/>
                  <a:pt x="270267" y="45650"/>
                </a:cubicBezTo>
                <a:lnTo>
                  <a:pt x="125891" y="262215"/>
                </a:lnTo>
                <a:cubicBezTo>
                  <a:pt x="120592" y="270162"/>
                  <a:pt x="111766" y="275045"/>
                  <a:pt x="102217" y="275313"/>
                </a:cubicBezTo>
                <a:cubicBezTo>
                  <a:pt x="101945" y="275317"/>
                  <a:pt x="101671" y="275322"/>
                  <a:pt x="101398" y="27532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54897BDC-872E-3A68-28F1-EDBA47F60033}"/>
              </a:ext>
            </a:extLst>
          </p:cNvPr>
          <p:cNvSpPr/>
          <p:nvPr userDrawn="1"/>
        </p:nvSpPr>
        <p:spPr>
          <a:xfrm>
            <a:off x="10631714" y="6054903"/>
            <a:ext cx="993261" cy="47286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51DADC0F-EC4B-4FC7-07F1-68534A70A87A}"/>
              </a:ext>
            </a:extLst>
          </p:cNvPr>
          <p:cNvGrpSpPr/>
          <p:nvPr userDrawn="1"/>
        </p:nvGrpSpPr>
        <p:grpSpPr>
          <a:xfrm>
            <a:off x="11128344" y="6039399"/>
            <a:ext cx="496631" cy="488364"/>
            <a:chOff x="5528153" y="3974336"/>
            <a:chExt cx="498420" cy="498420"/>
          </a:xfrm>
        </p:grpSpPr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C35D7849-2070-91A5-B05B-6CE375194D8D}"/>
                </a:ext>
              </a:extLst>
            </p:cNvPr>
            <p:cNvSpPr/>
            <p:nvPr/>
          </p:nvSpPr>
          <p:spPr>
            <a:xfrm>
              <a:off x="5528153" y="3974336"/>
              <a:ext cx="498420" cy="498420"/>
            </a:xfrm>
            <a:custGeom>
              <a:avLst/>
              <a:gdLst>
                <a:gd name="connsiteX0" fmla="*/ 248956 w 498420"/>
                <a:gd name="connsiteY0" fmla="*/ 498284 h 498420"/>
                <a:gd name="connsiteX1" fmla="*/ -254 w 498420"/>
                <a:gd name="connsiteY1" fmla="*/ 249074 h 498420"/>
                <a:gd name="connsiteX2" fmla="*/ 248956 w 498420"/>
                <a:gd name="connsiteY2" fmla="*/ -137 h 498420"/>
                <a:gd name="connsiteX3" fmla="*/ 498167 w 498420"/>
                <a:gd name="connsiteY3" fmla="*/ 249074 h 498420"/>
                <a:gd name="connsiteX4" fmla="*/ 248956 w 498420"/>
                <a:gd name="connsiteY4" fmla="*/ 498284 h 49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420" h="498420">
                  <a:moveTo>
                    <a:pt x="248956" y="498284"/>
                  </a:moveTo>
                  <a:cubicBezTo>
                    <a:pt x="111321" y="498284"/>
                    <a:pt x="-254" y="386709"/>
                    <a:pt x="-254" y="249074"/>
                  </a:cubicBezTo>
                  <a:cubicBezTo>
                    <a:pt x="-254" y="111438"/>
                    <a:pt x="111321" y="-137"/>
                    <a:pt x="248956" y="-137"/>
                  </a:cubicBezTo>
                  <a:cubicBezTo>
                    <a:pt x="386592" y="-137"/>
                    <a:pt x="498167" y="111438"/>
                    <a:pt x="498167" y="249074"/>
                  </a:cubicBezTo>
                  <a:cubicBezTo>
                    <a:pt x="498167" y="386709"/>
                    <a:pt x="386592" y="498284"/>
                    <a:pt x="248956" y="49828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98DE5BB7-8B06-DFCD-6E7B-E3F7C7702C9C}"/>
                </a:ext>
              </a:extLst>
            </p:cNvPr>
            <p:cNvSpPr/>
            <p:nvPr/>
          </p:nvSpPr>
          <p:spPr>
            <a:xfrm>
              <a:off x="5654448" y="4099475"/>
              <a:ext cx="266625" cy="251424"/>
            </a:xfrm>
            <a:custGeom>
              <a:avLst/>
              <a:gdLst>
                <a:gd name="connsiteX0" fmla="*/ 262862 w 266625"/>
                <a:gd name="connsiteY0" fmla="*/ 112097 h 251424"/>
                <a:gd name="connsiteX1" fmla="*/ 192212 w 266625"/>
                <a:gd name="connsiteY1" fmla="*/ 8975 h 251424"/>
                <a:gd name="connsiteX2" fmla="*/ 163085 w 266625"/>
                <a:gd name="connsiteY2" fmla="*/ 3533 h 251424"/>
                <a:gd name="connsiteX3" fmla="*/ 157642 w 266625"/>
                <a:gd name="connsiteY3" fmla="*/ 32660 h 251424"/>
                <a:gd name="connsiteX4" fmla="*/ 203334 w 266625"/>
                <a:gd name="connsiteY4" fmla="*/ 99352 h 251424"/>
                <a:gd name="connsiteX5" fmla="*/ 24329 w 266625"/>
                <a:gd name="connsiteY5" fmla="*/ 99352 h 251424"/>
                <a:gd name="connsiteX6" fmla="*/ -254 w 266625"/>
                <a:gd name="connsiteY6" fmla="*/ 123935 h 251424"/>
                <a:gd name="connsiteX7" fmla="*/ 24329 w 266625"/>
                <a:gd name="connsiteY7" fmla="*/ 148518 h 251424"/>
                <a:gd name="connsiteX8" fmla="*/ 205582 w 266625"/>
                <a:gd name="connsiteY8" fmla="*/ 148518 h 251424"/>
                <a:gd name="connsiteX9" fmla="*/ 157642 w 266625"/>
                <a:gd name="connsiteY9" fmla="*/ 218491 h 251424"/>
                <a:gd name="connsiteX10" fmla="*/ 163085 w 266625"/>
                <a:gd name="connsiteY10" fmla="*/ 247618 h 251424"/>
                <a:gd name="connsiteX11" fmla="*/ 192212 w 266625"/>
                <a:gd name="connsiteY11" fmla="*/ 242176 h 251424"/>
                <a:gd name="connsiteX12" fmla="*/ 262862 w 266625"/>
                <a:gd name="connsiteY12" fmla="*/ 139055 h 251424"/>
                <a:gd name="connsiteX13" fmla="*/ 262862 w 266625"/>
                <a:gd name="connsiteY13" fmla="*/ 112097 h 25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625" h="251424">
                  <a:moveTo>
                    <a:pt x="262862" y="112097"/>
                  </a:moveTo>
                  <a:lnTo>
                    <a:pt x="192212" y="8975"/>
                  </a:lnTo>
                  <a:cubicBezTo>
                    <a:pt x="185672" y="-571"/>
                    <a:pt x="172631" y="-3008"/>
                    <a:pt x="163085" y="3533"/>
                  </a:cubicBezTo>
                  <a:cubicBezTo>
                    <a:pt x="153538" y="10073"/>
                    <a:pt x="151102" y="23114"/>
                    <a:pt x="157642" y="32660"/>
                  </a:cubicBezTo>
                  <a:lnTo>
                    <a:pt x="203334" y="99352"/>
                  </a:lnTo>
                  <a:lnTo>
                    <a:pt x="24329" y="99352"/>
                  </a:lnTo>
                  <a:cubicBezTo>
                    <a:pt x="10752" y="99352"/>
                    <a:pt x="-254" y="110358"/>
                    <a:pt x="-254" y="123935"/>
                  </a:cubicBezTo>
                  <a:cubicBezTo>
                    <a:pt x="-254" y="137512"/>
                    <a:pt x="10752" y="148518"/>
                    <a:pt x="24329" y="148518"/>
                  </a:cubicBezTo>
                  <a:lnTo>
                    <a:pt x="205582" y="148518"/>
                  </a:lnTo>
                  <a:lnTo>
                    <a:pt x="157642" y="218491"/>
                  </a:lnTo>
                  <a:cubicBezTo>
                    <a:pt x="151102" y="228038"/>
                    <a:pt x="153538" y="241078"/>
                    <a:pt x="163085" y="247618"/>
                  </a:cubicBezTo>
                  <a:cubicBezTo>
                    <a:pt x="172631" y="254159"/>
                    <a:pt x="185672" y="251722"/>
                    <a:pt x="192212" y="242176"/>
                  </a:cubicBezTo>
                  <a:lnTo>
                    <a:pt x="262862" y="139055"/>
                  </a:lnTo>
                  <a:cubicBezTo>
                    <a:pt x="267541" y="130678"/>
                    <a:pt x="267541" y="120474"/>
                    <a:pt x="262862" y="11209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325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F49E11A3-A875-B0CD-E208-4D4C6F8E33C3}"/>
              </a:ext>
            </a:extLst>
          </p:cNvPr>
          <p:cNvSpPr/>
          <p:nvPr userDrawn="1"/>
        </p:nvSpPr>
        <p:spPr>
          <a:xfrm>
            <a:off x="953968" y="1246171"/>
            <a:ext cx="108883" cy="31371"/>
          </a:xfrm>
          <a:custGeom>
            <a:avLst/>
            <a:gdLst>
              <a:gd name="connsiteX0" fmla="*/ 7824 w 108883"/>
              <a:gd name="connsiteY0" fmla="*/ 11400 h 31371"/>
              <a:gd name="connsiteX1" fmla="*/ 99417 w 108883"/>
              <a:gd name="connsiteY1" fmla="*/ 1027 h 31371"/>
              <a:gd name="connsiteX2" fmla="*/ 105875 w 108883"/>
              <a:gd name="connsiteY2" fmla="*/ 12076 h 31371"/>
              <a:gd name="connsiteX3" fmla="*/ 4567 w 108883"/>
              <a:gd name="connsiteY3" fmla="*/ 23782 h 31371"/>
              <a:gd name="connsiteX4" fmla="*/ 4 w 108883"/>
              <a:gd name="connsiteY4" fmla="*/ 15962 h 31371"/>
              <a:gd name="connsiteX5" fmla="*/ 7824 w 108883"/>
              <a:gd name="connsiteY5" fmla="*/ 11400 h 3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883" h="31371">
                <a:moveTo>
                  <a:pt x="7824" y="11400"/>
                </a:moveTo>
                <a:cubicBezTo>
                  <a:pt x="38152" y="23563"/>
                  <a:pt x="72575" y="19668"/>
                  <a:pt x="99417" y="1027"/>
                </a:cubicBezTo>
                <a:cubicBezTo>
                  <a:pt x="106179" y="-3707"/>
                  <a:pt x="112590" y="7380"/>
                  <a:pt x="105875" y="12076"/>
                </a:cubicBezTo>
                <a:cubicBezTo>
                  <a:pt x="76138" y="32536"/>
                  <a:pt x="38190" y="36917"/>
                  <a:pt x="4567" y="23782"/>
                </a:cubicBezTo>
                <a:cubicBezTo>
                  <a:pt x="1224" y="22782"/>
                  <a:pt x="-777" y="19363"/>
                  <a:pt x="4" y="15962"/>
                </a:cubicBezTo>
                <a:cubicBezTo>
                  <a:pt x="919" y="12552"/>
                  <a:pt x="4405" y="10514"/>
                  <a:pt x="7824" y="114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961E1303-0C8B-3C30-1B55-C91A17E640F3}"/>
              </a:ext>
            </a:extLst>
          </p:cNvPr>
          <p:cNvSpPr/>
          <p:nvPr userDrawn="1"/>
        </p:nvSpPr>
        <p:spPr>
          <a:xfrm>
            <a:off x="552532" y="831605"/>
            <a:ext cx="5251240" cy="19345"/>
          </a:xfrm>
          <a:custGeom>
            <a:avLst/>
            <a:gdLst>
              <a:gd name="connsiteX0" fmla="*/ 5241645 w 5251240"/>
              <a:gd name="connsiteY0" fmla="*/ 19221 h 19345"/>
              <a:gd name="connsiteX1" fmla="*/ 9296 w 5251240"/>
              <a:gd name="connsiteY1" fmla="*/ 19221 h 19345"/>
              <a:gd name="connsiteX2" fmla="*/ -162 w 5251240"/>
              <a:gd name="connsiteY2" fmla="*/ 9334 h 19345"/>
              <a:gd name="connsiteX3" fmla="*/ 9296 w 5251240"/>
              <a:gd name="connsiteY3" fmla="*/ -124 h 19345"/>
              <a:gd name="connsiteX4" fmla="*/ 5241645 w 5251240"/>
              <a:gd name="connsiteY4" fmla="*/ -124 h 19345"/>
              <a:gd name="connsiteX5" fmla="*/ 5251075 w 5251240"/>
              <a:gd name="connsiteY5" fmla="*/ 9762 h 19345"/>
              <a:gd name="connsiteX6" fmla="*/ 5241645 w 5251240"/>
              <a:gd name="connsiteY6" fmla="*/ 19221 h 1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51240" h="19345">
                <a:moveTo>
                  <a:pt x="5241645" y="19221"/>
                </a:moveTo>
                <a:lnTo>
                  <a:pt x="9296" y="19221"/>
                </a:lnTo>
                <a:cubicBezTo>
                  <a:pt x="3962" y="19097"/>
                  <a:pt x="-276" y="14668"/>
                  <a:pt x="-162" y="9334"/>
                </a:cubicBezTo>
                <a:cubicBezTo>
                  <a:pt x="-38" y="4152"/>
                  <a:pt x="4124" y="-10"/>
                  <a:pt x="9296" y="-124"/>
                </a:cubicBezTo>
                <a:lnTo>
                  <a:pt x="5241645" y="-124"/>
                </a:lnTo>
                <a:cubicBezTo>
                  <a:pt x="5246980" y="-10"/>
                  <a:pt x="5251170" y="4419"/>
                  <a:pt x="5251075" y="9762"/>
                </a:cubicBezTo>
                <a:cubicBezTo>
                  <a:pt x="5250980" y="14935"/>
                  <a:pt x="5246789" y="19097"/>
                  <a:pt x="5241645" y="19221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75AF35D1-E113-13D5-D69E-62350605120E}"/>
              </a:ext>
            </a:extLst>
          </p:cNvPr>
          <p:cNvSpPr/>
          <p:nvPr userDrawn="1"/>
        </p:nvSpPr>
        <p:spPr>
          <a:xfrm>
            <a:off x="670860" y="502783"/>
            <a:ext cx="208126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C969759D-C8E4-DF8D-C288-9F4BDF7A5A1A}"/>
              </a:ext>
            </a:extLst>
          </p:cNvPr>
          <p:cNvSpPr/>
          <p:nvPr userDrawn="1"/>
        </p:nvSpPr>
        <p:spPr>
          <a:xfrm>
            <a:off x="1030353" y="502783"/>
            <a:ext cx="208126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B4504581-8DA1-0FAF-284A-D93CD9FAA6AB}"/>
              </a:ext>
            </a:extLst>
          </p:cNvPr>
          <p:cNvSpPr/>
          <p:nvPr userDrawn="1"/>
        </p:nvSpPr>
        <p:spPr>
          <a:xfrm>
            <a:off x="1389846" y="502783"/>
            <a:ext cx="208126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B8EF31A3-AA76-F03D-CB87-E0656F74C223}"/>
              </a:ext>
            </a:extLst>
          </p:cNvPr>
          <p:cNvSpPr/>
          <p:nvPr userDrawn="1"/>
        </p:nvSpPr>
        <p:spPr>
          <a:xfrm>
            <a:off x="2514944" y="748706"/>
            <a:ext cx="275482" cy="275458"/>
          </a:xfrm>
          <a:custGeom>
            <a:avLst/>
            <a:gdLst>
              <a:gd name="connsiteX0" fmla="*/ 101398 w 275482"/>
              <a:gd name="connsiteY0" fmla="*/ 275322 h 275458"/>
              <a:gd name="connsiteX1" fmla="*/ 77854 w 275482"/>
              <a:gd name="connsiteY1" fmla="*/ 263546 h 275458"/>
              <a:gd name="connsiteX2" fmla="*/ 5666 w 275482"/>
              <a:gd name="connsiteY2" fmla="*/ 167294 h 275458"/>
              <a:gd name="connsiteX3" fmla="*/ 11479 w 275482"/>
              <a:gd name="connsiteY3" fmla="*/ 126077 h 275458"/>
              <a:gd name="connsiteX4" fmla="*/ 52696 w 275482"/>
              <a:gd name="connsiteY4" fmla="*/ 131891 h 275458"/>
              <a:gd name="connsiteX5" fmla="*/ 52760 w 275482"/>
              <a:gd name="connsiteY5" fmla="*/ 131976 h 275458"/>
              <a:gd name="connsiteX6" fmla="*/ 99987 w 275482"/>
              <a:gd name="connsiteY6" fmla="*/ 194941 h 275458"/>
              <a:gd name="connsiteX7" fmla="*/ 221286 w 275482"/>
              <a:gd name="connsiteY7" fmla="*/ 12995 h 275458"/>
              <a:gd name="connsiteX8" fmla="*/ 262097 w 275482"/>
              <a:gd name="connsiteY8" fmla="*/ 4795 h 275458"/>
              <a:gd name="connsiteX9" fmla="*/ 270297 w 275482"/>
              <a:gd name="connsiteY9" fmla="*/ 45606 h 275458"/>
              <a:gd name="connsiteX10" fmla="*/ 270267 w 275482"/>
              <a:gd name="connsiteY10" fmla="*/ 45650 h 275458"/>
              <a:gd name="connsiteX11" fmla="*/ 125891 w 275482"/>
              <a:gd name="connsiteY11" fmla="*/ 262215 h 275458"/>
              <a:gd name="connsiteX12" fmla="*/ 102217 w 275482"/>
              <a:gd name="connsiteY12" fmla="*/ 275313 h 275458"/>
              <a:gd name="connsiteX13" fmla="*/ 101398 w 275482"/>
              <a:gd name="connsiteY13" fmla="*/ 275322 h 275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5482" h="275458">
                <a:moveTo>
                  <a:pt x="101398" y="275322"/>
                </a:moveTo>
                <a:cubicBezTo>
                  <a:pt x="92134" y="275322"/>
                  <a:pt x="83410" y="270959"/>
                  <a:pt x="77854" y="263546"/>
                </a:cubicBezTo>
                <a:lnTo>
                  <a:pt x="5666" y="167294"/>
                </a:lnTo>
                <a:cubicBezTo>
                  <a:pt x="-4111" y="154306"/>
                  <a:pt x="-1508" y="135853"/>
                  <a:pt x="11479" y="126077"/>
                </a:cubicBezTo>
                <a:cubicBezTo>
                  <a:pt x="24466" y="116301"/>
                  <a:pt x="42920" y="118904"/>
                  <a:pt x="52696" y="131891"/>
                </a:cubicBezTo>
                <a:cubicBezTo>
                  <a:pt x="52717" y="131919"/>
                  <a:pt x="52739" y="131947"/>
                  <a:pt x="52760" y="131976"/>
                </a:cubicBezTo>
                <a:lnTo>
                  <a:pt x="99987" y="194941"/>
                </a:lnTo>
                <a:lnTo>
                  <a:pt x="221286" y="12995"/>
                </a:lnTo>
                <a:cubicBezTo>
                  <a:pt x="230291" y="-538"/>
                  <a:pt x="248563" y="-4210"/>
                  <a:pt x="262097" y="4795"/>
                </a:cubicBezTo>
                <a:cubicBezTo>
                  <a:pt x="275631" y="13800"/>
                  <a:pt x="279302" y="32071"/>
                  <a:pt x="270297" y="45606"/>
                </a:cubicBezTo>
                <a:cubicBezTo>
                  <a:pt x="270287" y="45620"/>
                  <a:pt x="270277" y="45635"/>
                  <a:pt x="270267" y="45650"/>
                </a:cubicBezTo>
                <a:lnTo>
                  <a:pt x="125891" y="262215"/>
                </a:lnTo>
                <a:cubicBezTo>
                  <a:pt x="120592" y="270162"/>
                  <a:pt x="111766" y="275045"/>
                  <a:pt x="102217" y="275313"/>
                </a:cubicBezTo>
                <a:cubicBezTo>
                  <a:pt x="101945" y="275317"/>
                  <a:pt x="101671" y="275322"/>
                  <a:pt x="101398" y="27532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1AA0B1D-B421-AC0B-70B7-3A2B4B7B3178}"/>
              </a:ext>
            </a:extLst>
          </p:cNvPr>
          <p:cNvSpPr/>
          <p:nvPr userDrawn="1"/>
        </p:nvSpPr>
        <p:spPr>
          <a:xfrm>
            <a:off x="10631714" y="6054903"/>
            <a:ext cx="993261" cy="47286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936061-5178-C8DF-048C-58C7F5C8F02F}"/>
              </a:ext>
            </a:extLst>
          </p:cNvPr>
          <p:cNvGrpSpPr/>
          <p:nvPr userDrawn="1"/>
        </p:nvGrpSpPr>
        <p:grpSpPr>
          <a:xfrm>
            <a:off x="11128344" y="6039399"/>
            <a:ext cx="496631" cy="488364"/>
            <a:chOff x="5528153" y="3974336"/>
            <a:chExt cx="498420" cy="498420"/>
          </a:xfrm>
        </p:grpSpPr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0F29644A-8E8F-16F1-DAAB-6A239F8BDDBB}"/>
                </a:ext>
              </a:extLst>
            </p:cNvPr>
            <p:cNvSpPr/>
            <p:nvPr/>
          </p:nvSpPr>
          <p:spPr>
            <a:xfrm>
              <a:off x="5528153" y="3974336"/>
              <a:ext cx="498420" cy="498420"/>
            </a:xfrm>
            <a:custGeom>
              <a:avLst/>
              <a:gdLst>
                <a:gd name="connsiteX0" fmla="*/ 248956 w 498420"/>
                <a:gd name="connsiteY0" fmla="*/ 498284 h 498420"/>
                <a:gd name="connsiteX1" fmla="*/ -254 w 498420"/>
                <a:gd name="connsiteY1" fmla="*/ 249074 h 498420"/>
                <a:gd name="connsiteX2" fmla="*/ 248956 w 498420"/>
                <a:gd name="connsiteY2" fmla="*/ -137 h 498420"/>
                <a:gd name="connsiteX3" fmla="*/ 498167 w 498420"/>
                <a:gd name="connsiteY3" fmla="*/ 249074 h 498420"/>
                <a:gd name="connsiteX4" fmla="*/ 248956 w 498420"/>
                <a:gd name="connsiteY4" fmla="*/ 498284 h 49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420" h="498420">
                  <a:moveTo>
                    <a:pt x="248956" y="498284"/>
                  </a:moveTo>
                  <a:cubicBezTo>
                    <a:pt x="111321" y="498284"/>
                    <a:pt x="-254" y="386709"/>
                    <a:pt x="-254" y="249074"/>
                  </a:cubicBezTo>
                  <a:cubicBezTo>
                    <a:pt x="-254" y="111438"/>
                    <a:pt x="111321" y="-137"/>
                    <a:pt x="248956" y="-137"/>
                  </a:cubicBezTo>
                  <a:cubicBezTo>
                    <a:pt x="386592" y="-137"/>
                    <a:pt x="498167" y="111438"/>
                    <a:pt x="498167" y="249074"/>
                  </a:cubicBezTo>
                  <a:cubicBezTo>
                    <a:pt x="498167" y="386709"/>
                    <a:pt x="386592" y="498284"/>
                    <a:pt x="248956" y="49828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11347708-829D-892C-053D-DB3C91AEC9FA}"/>
                </a:ext>
              </a:extLst>
            </p:cNvPr>
            <p:cNvSpPr/>
            <p:nvPr/>
          </p:nvSpPr>
          <p:spPr>
            <a:xfrm>
              <a:off x="5654448" y="4099475"/>
              <a:ext cx="266625" cy="251424"/>
            </a:xfrm>
            <a:custGeom>
              <a:avLst/>
              <a:gdLst>
                <a:gd name="connsiteX0" fmla="*/ 262862 w 266625"/>
                <a:gd name="connsiteY0" fmla="*/ 112097 h 251424"/>
                <a:gd name="connsiteX1" fmla="*/ 192212 w 266625"/>
                <a:gd name="connsiteY1" fmla="*/ 8975 h 251424"/>
                <a:gd name="connsiteX2" fmla="*/ 163085 w 266625"/>
                <a:gd name="connsiteY2" fmla="*/ 3533 h 251424"/>
                <a:gd name="connsiteX3" fmla="*/ 157642 w 266625"/>
                <a:gd name="connsiteY3" fmla="*/ 32660 h 251424"/>
                <a:gd name="connsiteX4" fmla="*/ 203334 w 266625"/>
                <a:gd name="connsiteY4" fmla="*/ 99352 h 251424"/>
                <a:gd name="connsiteX5" fmla="*/ 24329 w 266625"/>
                <a:gd name="connsiteY5" fmla="*/ 99352 h 251424"/>
                <a:gd name="connsiteX6" fmla="*/ -254 w 266625"/>
                <a:gd name="connsiteY6" fmla="*/ 123935 h 251424"/>
                <a:gd name="connsiteX7" fmla="*/ 24329 w 266625"/>
                <a:gd name="connsiteY7" fmla="*/ 148518 h 251424"/>
                <a:gd name="connsiteX8" fmla="*/ 205582 w 266625"/>
                <a:gd name="connsiteY8" fmla="*/ 148518 h 251424"/>
                <a:gd name="connsiteX9" fmla="*/ 157642 w 266625"/>
                <a:gd name="connsiteY9" fmla="*/ 218491 h 251424"/>
                <a:gd name="connsiteX10" fmla="*/ 163085 w 266625"/>
                <a:gd name="connsiteY10" fmla="*/ 247618 h 251424"/>
                <a:gd name="connsiteX11" fmla="*/ 192212 w 266625"/>
                <a:gd name="connsiteY11" fmla="*/ 242176 h 251424"/>
                <a:gd name="connsiteX12" fmla="*/ 262862 w 266625"/>
                <a:gd name="connsiteY12" fmla="*/ 139055 h 251424"/>
                <a:gd name="connsiteX13" fmla="*/ 262862 w 266625"/>
                <a:gd name="connsiteY13" fmla="*/ 112097 h 25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625" h="251424">
                  <a:moveTo>
                    <a:pt x="262862" y="112097"/>
                  </a:moveTo>
                  <a:lnTo>
                    <a:pt x="192212" y="8975"/>
                  </a:lnTo>
                  <a:cubicBezTo>
                    <a:pt x="185672" y="-571"/>
                    <a:pt x="172631" y="-3008"/>
                    <a:pt x="163085" y="3533"/>
                  </a:cubicBezTo>
                  <a:cubicBezTo>
                    <a:pt x="153538" y="10073"/>
                    <a:pt x="151102" y="23114"/>
                    <a:pt x="157642" y="32660"/>
                  </a:cubicBezTo>
                  <a:lnTo>
                    <a:pt x="203334" y="99352"/>
                  </a:lnTo>
                  <a:lnTo>
                    <a:pt x="24329" y="99352"/>
                  </a:lnTo>
                  <a:cubicBezTo>
                    <a:pt x="10752" y="99352"/>
                    <a:pt x="-254" y="110358"/>
                    <a:pt x="-254" y="123935"/>
                  </a:cubicBezTo>
                  <a:cubicBezTo>
                    <a:pt x="-254" y="137512"/>
                    <a:pt x="10752" y="148518"/>
                    <a:pt x="24329" y="148518"/>
                  </a:cubicBezTo>
                  <a:lnTo>
                    <a:pt x="205582" y="148518"/>
                  </a:lnTo>
                  <a:lnTo>
                    <a:pt x="157642" y="218491"/>
                  </a:lnTo>
                  <a:cubicBezTo>
                    <a:pt x="151102" y="228038"/>
                    <a:pt x="153538" y="241078"/>
                    <a:pt x="163085" y="247618"/>
                  </a:cubicBezTo>
                  <a:cubicBezTo>
                    <a:pt x="172631" y="254159"/>
                    <a:pt x="185672" y="251722"/>
                    <a:pt x="192212" y="242176"/>
                  </a:cubicBezTo>
                  <a:lnTo>
                    <a:pt x="262862" y="139055"/>
                  </a:lnTo>
                  <a:cubicBezTo>
                    <a:pt x="267541" y="130678"/>
                    <a:pt x="267541" y="120474"/>
                    <a:pt x="262862" y="11209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4BC35774-EF94-D06B-0105-BD147C1CFAE6}"/>
              </a:ext>
            </a:extLst>
          </p:cNvPr>
          <p:cNvSpPr/>
          <p:nvPr userDrawn="1"/>
        </p:nvSpPr>
        <p:spPr>
          <a:xfrm>
            <a:off x="5510490" y="502783"/>
            <a:ext cx="293282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39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29994"/>
                  <a:pt x="284543" y="38338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39053E03-98C1-684B-3898-51297B98829D}"/>
              </a:ext>
            </a:extLst>
          </p:cNvPr>
          <p:cNvSpPr/>
          <p:nvPr userDrawn="1"/>
        </p:nvSpPr>
        <p:spPr>
          <a:xfrm>
            <a:off x="5510490" y="575316"/>
            <a:ext cx="293282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8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2CB8E2D7-8BC1-A993-CE23-23575A79394E}"/>
              </a:ext>
            </a:extLst>
          </p:cNvPr>
          <p:cNvSpPr/>
          <p:nvPr userDrawn="1"/>
        </p:nvSpPr>
        <p:spPr>
          <a:xfrm>
            <a:off x="5510490" y="647848"/>
            <a:ext cx="293282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7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19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A59C6E4E-85F3-8F14-5832-C3128B5F854B}"/>
              </a:ext>
            </a:extLst>
          </p:cNvPr>
          <p:cNvSpPr/>
          <p:nvPr userDrawn="1"/>
        </p:nvSpPr>
        <p:spPr>
          <a:xfrm>
            <a:off x="953968" y="1246171"/>
            <a:ext cx="108883" cy="31371"/>
          </a:xfrm>
          <a:custGeom>
            <a:avLst/>
            <a:gdLst>
              <a:gd name="connsiteX0" fmla="*/ 7824 w 108883"/>
              <a:gd name="connsiteY0" fmla="*/ 11400 h 31371"/>
              <a:gd name="connsiteX1" fmla="*/ 99417 w 108883"/>
              <a:gd name="connsiteY1" fmla="*/ 1027 h 31371"/>
              <a:gd name="connsiteX2" fmla="*/ 105875 w 108883"/>
              <a:gd name="connsiteY2" fmla="*/ 12076 h 31371"/>
              <a:gd name="connsiteX3" fmla="*/ 4567 w 108883"/>
              <a:gd name="connsiteY3" fmla="*/ 23782 h 31371"/>
              <a:gd name="connsiteX4" fmla="*/ 4 w 108883"/>
              <a:gd name="connsiteY4" fmla="*/ 15962 h 31371"/>
              <a:gd name="connsiteX5" fmla="*/ 7824 w 108883"/>
              <a:gd name="connsiteY5" fmla="*/ 11400 h 3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883" h="31371">
                <a:moveTo>
                  <a:pt x="7824" y="11400"/>
                </a:moveTo>
                <a:cubicBezTo>
                  <a:pt x="38152" y="23563"/>
                  <a:pt x="72575" y="19668"/>
                  <a:pt x="99417" y="1027"/>
                </a:cubicBezTo>
                <a:cubicBezTo>
                  <a:pt x="106179" y="-3707"/>
                  <a:pt x="112590" y="7380"/>
                  <a:pt x="105875" y="12076"/>
                </a:cubicBezTo>
                <a:cubicBezTo>
                  <a:pt x="76138" y="32536"/>
                  <a:pt x="38190" y="36917"/>
                  <a:pt x="4567" y="23782"/>
                </a:cubicBezTo>
                <a:cubicBezTo>
                  <a:pt x="1224" y="22782"/>
                  <a:pt x="-777" y="19363"/>
                  <a:pt x="4" y="15962"/>
                </a:cubicBezTo>
                <a:cubicBezTo>
                  <a:pt x="919" y="12552"/>
                  <a:pt x="4405" y="10514"/>
                  <a:pt x="7824" y="114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56B3B841-EF32-8671-81F0-E0B8F6F69629}"/>
              </a:ext>
            </a:extLst>
          </p:cNvPr>
          <p:cNvSpPr/>
          <p:nvPr userDrawn="1"/>
        </p:nvSpPr>
        <p:spPr>
          <a:xfrm>
            <a:off x="552532" y="831605"/>
            <a:ext cx="5251240" cy="19345"/>
          </a:xfrm>
          <a:custGeom>
            <a:avLst/>
            <a:gdLst>
              <a:gd name="connsiteX0" fmla="*/ 5241645 w 5251240"/>
              <a:gd name="connsiteY0" fmla="*/ 19221 h 19345"/>
              <a:gd name="connsiteX1" fmla="*/ 9296 w 5251240"/>
              <a:gd name="connsiteY1" fmla="*/ 19221 h 19345"/>
              <a:gd name="connsiteX2" fmla="*/ -162 w 5251240"/>
              <a:gd name="connsiteY2" fmla="*/ 9334 h 19345"/>
              <a:gd name="connsiteX3" fmla="*/ 9296 w 5251240"/>
              <a:gd name="connsiteY3" fmla="*/ -124 h 19345"/>
              <a:gd name="connsiteX4" fmla="*/ 5241645 w 5251240"/>
              <a:gd name="connsiteY4" fmla="*/ -124 h 19345"/>
              <a:gd name="connsiteX5" fmla="*/ 5251075 w 5251240"/>
              <a:gd name="connsiteY5" fmla="*/ 9762 h 19345"/>
              <a:gd name="connsiteX6" fmla="*/ 5241645 w 5251240"/>
              <a:gd name="connsiteY6" fmla="*/ 19221 h 1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51240" h="19345">
                <a:moveTo>
                  <a:pt x="5241645" y="19221"/>
                </a:moveTo>
                <a:lnTo>
                  <a:pt x="9296" y="19221"/>
                </a:lnTo>
                <a:cubicBezTo>
                  <a:pt x="3962" y="19097"/>
                  <a:pt x="-276" y="14668"/>
                  <a:pt x="-162" y="9334"/>
                </a:cubicBezTo>
                <a:cubicBezTo>
                  <a:pt x="-38" y="4152"/>
                  <a:pt x="4124" y="-10"/>
                  <a:pt x="9296" y="-124"/>
                </a:cubicBezTo>
                <a:lnTo>
                  <a:pt x="5241645" y="-124"/>
                </a:lnTo>
                <a:cubicBezTo>
                  <a:pt x="5246980" y="-10"/>
                  <a:pt x="5251170" y="4419"/>
                  <a:pt x="5251075" y="9762"/>
                </a:cubicBezTo>
                <a:cubicBezTo>
                  <a:pt x="5250980" y="14935"/>
                  <a:pt x="5246789" y="19097"/>
                  <a:pt x="5241645" y="19221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8B6DAEFF-D4FE-B35F-E3E0-4F74A2466FE7}"/>
              </a:ext>
            </a:extLst>
          </p:cNvPr>
          <p:cNvSpPr/>
          <p:nvPr userDrawn="1"/>
        </p:nvSpPr>
        <p:spPr>
          <a:xfrm>
            <a:off x="670860" y="502783"/>
            <a:ext cx="208126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5640A1B0-890C-DA2B-9A48-9F12CDFC1EA9}"/>
              </a:ext>
            </a:extLst>
          </p:cNvPr>
          <p:cNvSpPr/>
          <p:nvPr userDrawn="1"/>
        </p:nvSpPr>
        <p:spPr>
          <a:xfrm>
            <a:off x="1030353" y="502783"/>
            <a:ext cx="208126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AF7D1E01-BE78-9ADB-B0E4-5EC9BA5DDB61}"/>
              </a:ext>
            </a:extLst>
          </p:cNvPr>
          <p:cNvSpPr/>
          <p:nvPr userDrawn="1"/>
        </p:nvSpPr>
        <p:spPr>
          <a:xfrm>
            <a:off x="1389846" y="502783"/>
            <a:ext cx="208126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78BCA8ED-0305-DA5E-DAAC-FE5064CC4051}"/>
              </a:ext>
            </a:extLst>
          </p:cNvPr>
          <p:cNvSpPr/>
          <p:nvPr userDrawn="1"/>
        </p:nvSpPr>
        <p:spPr>
          <a:xfrm>
            <a:off x="2514944" y="748706"/>
            <a:ext cx="275482" cy="275458"/>
          </a:xfrm>
          <a:custGeom>
            <a:avLst/>
            <a:gdLst>
              <a:gd name="connsiteX0" fmla="*/ 101398 w 275482"/>
              <a:gd name="connsiteY0" fmla="*/ 275322 h 275458"/>
              <a:gd name="connsiteX1" fmla="*/ 77854 w 275482"/>
              <a:gd name="connsiteY1" fmla="*/ 263546 h 275458"/>
              <a:gd name="connsiteX2" fmla="*/ 5666 w 275482"/>
              <a:gd name="connsiteY2" fmla="*/ 167294 h 275458"/>
              <a:gd name="connsiteX3" fmla="*/ 11479 w 275482"/>
              <a:gd name="connsiteY3" fmla="*/ 126077 h 275458"/>
              <a:gd name="connsiteX4" fmla="*/ 52696 w 275482"/>
              <a:gd name="connsiteY4" fmla="*/ 131891 h 275458"/>
              <a:gd name="connsiteX5" fmla="*/ 52760 w 275482"/>
              <a:gd name="connsiteY5" fmla="*/ 131976 h 275458"/>
              <a:gd name="connsiteX6" fmla="*/ 99987 w 275482"/>
              <a:gd name="connsiteY6" fmla="*/ 194941 h 275458"/>
              <a:gd name="connsiteX7" fmla="*/ 221286 w 275482"/>
              <a:gd name="connsiteY7" fmla="*/ 12995 h 275458"/>
              <a:gd name="connsiteX8" fmla="*/ 262097 w 275482"/>
              <a:gd name="connsiteY8" fmla="*/ 4795 h 275458"/>
              <a:gd name="connsiteX9" fmla="*/ 270297 w 275482"/>
              <a:gd name="connsiteY9" fmla="*/ 45606 h 275458"/>
              <a:gd name="connsiteX10" fmla="*/ 270267 w 275482"/>
              <a:gd name="connsiteY10" fmla="*/ 45650 h 275458"/>
              <a:gd name="connsiteX11" fmla="*/ 125891 w 275482"/>
              <a:gd name="connsiteY11" fmla="*/ 262215 h 275458"/>
              <a:gd name="connsiteX12" fmla="*/ 102217 w 275482"/>
              <a:gd name="connsiteY12" fmla="*/ 275313 h 275458"/>
              <a:gd name="connsiteX13" fmla="*/ 101398 w 275482"/>
              <a:gd name="connsiteY13" fmla="*/ 275322 h 275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5482" h="275458">
                <a:moveTo>
                  <a:pt x="101398" y="275322"/>
                </a:moveTo>
                <a:cubicBezTo>
                  <a:pt x="92134" y="275322"/>
                  <a:pt x="83410" y="270959"/>
                  <a:pt x="77854" y="263546"/>
                </a:cubicBezTo>
                <a:lnTo>
                  <a:pt x="5666" y="167294"/>
                </a:lnTo>
                <a:cubicBezTo>
                  <a:pt x="-4111" y="154306"/>
                  <a:pt x="-1508" y="135853"/>
                  <a:pt x="11479" y="126077"/>
                </a:cubicBezTo>
                <a:cubicBezTo>
                  <a:pt x="24466" y="116301"/>
                  <a:pt x="42920" y="118904"/>
                  <a:pt x="52696" y="131891"/>
                </a:cubicBezTo>
                <a:cubicBezTo>
                  <a:pt x="52717" y="131919"/>
                  <a:pt x="52739" y="131947"/>
                  <a:pt x="52760" y="131976"/>
                </a:cubicBezTo>
                <a:lnTo>
                  <a:pt x="99987" y="194941"/>
                </a:lnTo>
                <a:lnTo>
                  <a:pt x="221286" y="12995"/>
                </a:lnTo>
                <a:cubicBezTo>
                  <a:pt x="230291" y="-538"/>
                  <a:pt x="248563" y="-4210"/>
                  <a:pt x="262097" y="4795"/>
                </a:cubicBezTo>
                <a:cubicBezTo>
                  <a:pt x="275631" y="13800"/>
                  <a:pt x="279302" y="32071"/>
                  <a:pt x="270297" y="45606"/>
                </a:cubicBezTo>
                <a:cubicBezTo>
                  <a:pt x="270287" y="45620"/>
                  <a:pt x="270277" y="45635"/>
                  <a:pt x="270267" y="45650"/>
                </a:cubicBezTo>
                <a:lnTo>
                  <a:pt x="125891" y="262215"/>
                </a:lnTo>
                <a:cubicBezTo>
                  <a:pt x="120592" y="270162"/>
                  <a:pt x="111766" y="275045"/>
                  <a:pt x="102217" y="275313"/>
                </a:cubicBezTo>
                <a:cubicBezTo>
                  <a:pt x="101945" y="275317"/>
                  <a:pt x="101671" y="275322"/>
                  <a:pt x="101398" y="27532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C38DAD7-6675-E66E-AF89-CD45A5AEC545}"/>
              </a:ext>
            </a:extLst>
          </p:cNvPr>
          <p:cNvSpPr/>
          <p:nvPr userDrawn="1"/>
        </p:nvSpPr>
        <p:spPr>
          <a:xfrm>
            <a:off x="10631714" y="6054903"/>
            <a:ext cx="993261" cy="47286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15623A7-38E9-FB2C-C14A-31D71F1B230B}"/>
              </a:ext>
            </a:extLst>
          </p:cNvPr>
          <p:cNvGrpSpPr/>
          <p:nvPr userDrawn="1"/>
        </p:nvGrpSpPr>
        <p:grpSpPr>
          <a:xfrm>
            <a:off x="11128344" y="6039399"/>
            <a:ext cx="496631" cy="488364"/>
            <a:chOff x="5528153" y="3974336"/>
            <a:chExt cx="498420" cy="498420"/>
          </a:xfrm>
        </p:grpSpPr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56F7B1C0-90DD-C68A-3518-0DC00DD33E32}"/>
                </a:ext>
              </a:extLst>
            </p:cNvPr>
            <p:cNvSpPr/>
            <p:nvPr/>
          </p:nvSpPr>
          <p:spPr>
            <a:xfrm>
              <a:off x="5528153" y="3974336"/>
              <a:ext cx="498420" cy="498420"/>
            </a:xfrm>
            <a:custGeom>
              <a:avLst/>
              <a:gdLst>
                <a:gd name="connsiteX0" fmla="*/ 248956 w 498420"/>
                <a:gd name="connsiteY0" fmla="*/ 498284 h 498420"/>
                <a:gd name="connsiteX1" fmla="*/ -254 w 498420"/>
                <a:gd name="connsiteY1" fmla="*/ 249074 h 498420"/>
                <a:gd name="connsiteX2" fmla="*/ 248956 w 498420"/>
                <a:gd name="connsiteY2" fmla="*/ -137 h 498420"/>
                <a:gd name="connsiteX3" fmla="*/ 498167 w 498420"/>
                <a:gd name="connsiteY3" fmla="*/ 249074 h 498420"/>
                <a:gd name="connsiteX4" fmla="*/ 248956 w 498420"/>
                <a:gd name="connsiteY4" fmla="*/ 498284 h 49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420" h="498420">
                  <a:moveTo>
                    <a:pt x="248956" y="498284"/>
                  </a:moveTo>
                  <a:cubicBezTo>
                    <a:pt x="111321" y="498284"/>
                    <a:pt x="-254" y="386709"/>
                    <a:pt x="-254" y="249074"/>
                  </a:cubicBezTo>
                  <a:cubicBezTo>
                    <a:pt x="-254" y="111438"/>
                    <a:pt x="111321" y="-137"/>
                    <a:pt x="248956" y="-137"/>
                  </a:cubicBezTo>
                  <a:cubicBezTo>
                    <a:pt x="386592" y="-137"/>
                    <a:pt x="498167" y="111438"/>
                    <a:pt x="498167" y="249074"/>
                  </a:cubicBezTo>
                  <a:cubicBezTo>
                    <a:pt x="498167" y="386709"/>
                    <a:pt x="386592" y="498284"/>
                    <a:pt x="248956" y="49828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8D109E2A-2572-F3ED-498B-15557C0EEC46}"/>
                </a:ext>
              </a:extLst>
            </p:cNvPr>
            <p:cNvSpPr/>
            <p:nvPr/>
          </p:nvSpPr>
          <p:spPr>
            <a:xfrm>
              <a:off x="5654448" y="4099475"/>
              <a:ext cx="266625" cy="251424"/>
            </a:xfrm>
            <a:custGeom>
              <a:avLst/>
              <a:gdLst>
                <a:gd name="connsiteX0" fmla="*/ 262862 w 266625"/>
                <a:gd name="connsiteY0" fmla="*/ 112097 h 251424"/>
                <a:gd name="connsiteX1" fmla="*/ 192212 w 266625"/>
                <a:gd name="connsiteY1" fmla="*/ 8975 h 251424"/>
                <a:gd name="connsiteX2" fmla="*/ 163085 w 266625"/>
                <a:gd name="connsiteY2" fmla="*/ 3533 h 251424"/>
                <a:gd name="connsiteX3" fmla="*/ 157642 w 266625"/>
                <a:gd name="connsiteY3" fmla="*/ 32660 h 251424"/>
                <a:gd name="connsiteX4" fmla="*/ 203334 w 266625"/>
                <a:gd name="connsiteY4" fmla="*/ 99352 h 251424"/>
                <a:gd name="connsiteX5" fmla="*/ 24329 w 266625"/>
                <a:gd name="connsiteY5" fmla="*/ 99352 h 251424"/>
                <a:gd name="connsiteX6" fmla="*/ -254 w 266625"/>
                <a:gd name="connsiteY6" fmla="*/ 123935 h 251424"/>
                <a:gd name="connsiteX7" fmla="*/ 24329 w 266625"/>
                <a:gd name="connsiteY7" fmla="*/ 148518 h 251424"/>
                <a:gd name="connsiteX8" fmla="*/ 205582 w 266625"/>
                <a:gd name="connsiteY8" fmla="*/ 148518 h 251424"/>
                <a:gd name="connsiteX9" fmla="*/ 157642 w 266625"/>
                <a:gd name="connsiteY9" fmla="*/ 218491 h 251424"/>
                <a:gd name="connsiteX10" fmla="*/ 163085 w 266625"/>
                <a:gd name="connsiteY10" fmla="*/ 247618 h 251424"/>
                <a:gd name="connsiteX11" fmla="*/ 192212 w 266625"/>
                <a:gd name="connsiteY11" fmla="*/ 242176 h 251424"/>
                <a:gd name="connsiteX12" fmla="*/ 262862 w 266625"/>
                <a:gd name="connsiteY12" fmla="*/ 139055 h 251424"/>
                <a:gd name="connsiteX13" fmla="*/ 262862 w 266625"/>
                <a:gd name="connsiteY13" fmla="*/ 112097 h 25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625" h="251424">
                  <a:moveTo>
                    <a:pt x="262862" y="112097"/>
                  </a:moveTo>
                  <a:lnTo>
                    <a:pt x="192212" y="8975"/>
                  </a:lnTo>
                  <a:cubicBezTo>
                    <a:pt x="185672" y="-571"/>
                    <a:pt x="172631" y="-3008"/>
                    <a:pt x="163085" y="3533"/>
                  </a:cubicBezTo>
                  <a:cubicBezTo>
                    <a:pt x="153538" y="10073"/>
                    <a:pt x="151102" y="23114"/>
                    <a:pt x="157642" y="32660"/>
                  </a:cubicBezTo>
                  <a:lnTo>
                    <a:pt x="203334" y="99352"/>
                  </a:lnTo>
                  <a:lnTo>
                    <a:pt x="24329" y="99352"/>
                  </a:lnTo>
                  <a:cubicBezTo>
                    <a:pt x="10752" y="99352"/>
                    <a:pt x="-254" y="110358"/>
                    <a:pt x="-254" y="123935"/>
                  </a:cubicBezTo>
                  <a:cubicBezTo>
                    <a:pt x="-254" y="137512"/>
                    <a:pt x="10752" y="148518"/>
                    <a:pt x="24329" y="148518"/>
                  </a:cubicBezTo>
                  <a:lnTo>
                    <a:pt x="205582" y="148518"/>
                  </a:lnTo>
                  <a:lnTo>
                    <a:pt x="157642" y="218491"/>
                  </a:lnTo>
                  <a:cubicBezTo>
                    <a:pt x="151102" y="228038"/>
                    <a:pt x="153538" y="241078"/>
                    <a:pt x="163085" y="247618"/>
                  </a:cubicBezTo>
                  <a:cubicBezTo>
                    <a:pt x="172631" y="254159"/>
                    <a:pt x="185672" y="251722"/>
                    <a:pt x="192212" y="242176"/>
                  </a:cubicBezTo>
                  <a:lnTo>
                    <a:pt x="262862" y="139055"/>
                  </a:lnTo>
                  <a:cubicBezTo>
                    <a:pt x="267541" y="130678"/>
                    <a:pt x="267541" y="120474"/>
                    <a:pt x="262862" y="11209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C0E3C504-28B1-0BCB-0E96-C8DB8ADDA583}"/>
              </a:ext>
            </a:extLst>
          </p:cNvPr>
          <p:cNvSpPr/>
          <p:nvPr userDrawn="1"/>
        </p:nvSpPr>
        <p:spPr>
          <a:xfrm>
            <a:off x="5510490" y="502783"/>
            <a:ext cx="293282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39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29994"/>
                  <a:pt x="284543" y="38338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9853DB60-557C-A53C-F9C5-C8DD14CB67A5}"/>
              </a:ext>
            </a:extLst>
          </p:cNvPr>
          <p:cNvSpPr/>
          <p:nvPr userDrawn="1"/>
        </p:nvSpPr>
        <p:spPr>
          <a:xfrm>
            <a:off x="5510490" y="575316"/>
            <a:ext cx="293282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8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6AC970E6-D699-D970-B6D5-C69279F82134}"/>
              </a:ext>
            </a:extLst>
          </p:cNvPr>
          <p:cNvSpPr/>
          <p:nvPr userDrawn="1"/>
        </p:nvSpPr>
        <p:spPr>
          <a:xfrm>
            <a:off x="5510490" y="647848"/>
            <a:ext cx="293282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7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015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7D55C4C1-D402-D8D9-0EDF-C8313786420D}"/>
              </a:ext>
            </a:extLst>
          </p:cNvPr>
          <p:cNvSpPr/>
          <p:nvPr userDrawn="1"/>
        </p:nvSpPr>
        <p:spPr>
          <a:xfrm>
            <a:off x="953968" y="1246171"/>
            <a:ext cx="108883" cy="31371"/>
          </a:xfrm>
          <a:custGeom>
            <a:avLst/>
            <a:gdLst>
              <a:gd name="connsiteX0" fmla="*/ 7824 w 108883"/>
              <a:gd name="connsiteY0" fmla="*/ 11400 h 31371"/>
              <a:gd name="connsiteX1" fmla="*/ 99417 w 108883"/>
              <a:gd name="connsiteY1" fmla="*/ 1027 h 31371"/>
              <a:gd name="connsiteX2" fmla="*/ 105875 w 108883"/>
              <a:gd name="connsiteY2" fmla="*/ 12076 h 31371"/>
              <a:gd name="connsiteX3" fmla="*/ 4567 w 108883"/>
              <a:gd name="connsiteY3" fmla="*/ 23782 h 31371"/>
              <a:gd name="connsiteX4" fmla="*/ 4 w 108883"/>
              <a:gd name="connsiteY4" fmla="*/ 15962 h 31371"/>
              <a:gd name="connsiteX5" fmla="*/ 7824 w 108883"/>
              <a:gd name="connsiteY5" fmla="*/ 11400 h 3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883" h="31371">
                <a:moveTo>
                  <a:pt x="7824" y="11400"/>
                </a:moveTo>
                <a:cubicBezTo>
                  <a:pt x="38152" y="23563"/>
                  <a:pt x="72575" y="19668"/>
                  <a:pt x="99417" y="1027"/>
                </a:cubicBezTo>
                <a:cubicBezTo>
                  <a:pt x="106179" y="-3707"/>
                  <a:pt x="112590" y="7380"/>
                  <a:pt x="105875" y="12076"/>
                </a:cubicBezTo>
                <a:cubicBezTo>
                  <a:pt x="76138" y="32536"/>
                  <a:pt x="38190" y="36917"/>
                  <a:pt x="4567" y="23782"/>
                </a:cubicBezTo>
                <a:cubicBezTo>
                  <a:pt x="1224" y="22782"/>
                  <a:pt x="-777" y="19363"/>
                  <a:pt x="4" y="15962"/>
                </a:cubicBezTo>
                <a:cubicBezTo>
                  <a:pt x="919" y="12552"/>
                  <a:pt x="4405" y="10514"/>
                  <a:pt x="7824" y="114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D2226067-DA30-C4B5-7271-CDD2BBA93702}"/>
              </a:ext>
            </a:extLst>
          </p:cNvPr>
          <p:cNvSpPr/>
          <p:nvPr userDrawn="1"/>
        </p:nvSpPr>
        <p:spPr>
          <a:xfrm>
            <a:off x="552532" y="831605"/>
            <a:ext cx="5251240" cy="19345"/>
          </a:xfrm>
          <a:custGeom>
            <a:avLst/>
            <a:gdLst>
              <a:gd name="connsiteX0" fmla="*/ 5241645 w 5251240"/>
              <a:gd name="connsiteY0" fmla="*/ 19221 h 19345"/>
              <a:gd name="connsiteX1" fmla="*/ 9296 w 5251240"/>
              <a:gd name="connsiteY1" fmla="*/ 19221 h 19345"/>
              <a:gd name="connsiteX2" fmla="*/ -162 w 5251240"/>
              <a:gd name="connsiteY2" fmla="*/ 9334 h 19345"/>
              <a:gd name="connsiteX3" fmla="*/ 9296 w 5251240"/>
              <a:gd name="connsiteY3" fmla="*/ -124 h 19345"/>
              <a:gd name="connsiteX4" fmla="*/ 5241645 w 5251240"/>
              <a:gd name="connsiteY4" fmla="*/ -124 h 19345"/>
              <a:gd name="connsiteX5" fmla="*/ 5251075 w 5251240"/>
              <a:gd name="connsiteY5" fmla="*/ 9762 h 19345"/>
              <a:gd name="connsiteX6" fmla="*/ 5241645 w 5251240"/>
              <a:gd name="connsiteY6" fmla="*/ 19221 h 1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51240" h="19345">
                <a:moveTo>
                  <a:pt x="5241645" y="19221"/>
                </a:moveTo>
                <a:lnTo>
                  <a:pt x="9296" y="19221"/>
                </a:lnTo>
                <a:cubicBezTo>
                  <a:pt x="3962" y="19097"/>
                  <a:pt x="-276" y="14668"/>
                  <a:pt x="-162" y="9334"/>
                </a:cubicBezTo>
                <a:cubicBezTo>
                  <a:pt x="-38" y="4152"/>
                  <a:pt x="4124" y="-10"/>
                  <a:pt x="9296" y="-124"/>
                </a:cubicBezTo>
                <a:lnTo>
                  <a:pt x="5241645" y="-124"/>
                </a:lnTo>
                <a:cubicBezTo>
                  <a:pt x="5246980" y="-10"/>
                  <a:pt x="5251170" y="4419"/>
                  <a:pt x="5251075" y="9762"/>
                </a:cubicBezTo>
                <a:cubicBezTo>
                  <a:pt x="5250980" y="14935"/>
                  <a:pt x="5246789" y="19097"/>
                  <a:pt x="5241645" y="19221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E58945E0-0025-D1D5-643F-ADF15F1D6292}"/>
              </a:ext>
            </a:extLst>
          </p:cNvPr>
          <p:cNvSpPr/>
          <p:nvPr userDrawn="1"/>
        </p:nvSpPr>
        <p:spPr>
          <a:xfrm>
            <a:off x="670860" y="502783"/>
            <a:ext cx="208126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2B38C494-AF52-268F-8AF9-64A2099CDEE0}"/>
              </a:ext>
            </a:extLst>
          </p:cNvPr>
          <p:cNvSpPr/>
          <p:nvPr userDrawn="1"/>
        </p:nvSpPr>
        <p:spPr>
          <a:xfrm>
            <a:off x="1030353" y="502783"/>
            <a:ext cx="208126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22B3FA76-976F-AABE-4D5A-AF0E14AA7BE5}"/>
              </a:ext>
            </a:extLst>
          </p:cNvPr>
          <p:cNvSpPr/>
          <p:nvPr userDrawn="1"/>
        </p:nvSpPr>
        <p:spPr>
          <a:xfrm>
            <a:off x="1389846" y="502783"/>
            <a:ext cx="208126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506B7208-153C-6BDA-3C05-BFB586BADCA6}"/>
              </a:ext>
            </a:extLst>
          </p:cNvPr>
          <p:cNvSpPr/>
          <p:nvPr userDrawn="1"/>
        </p:nvSpPr>
        <p:spPr>
          <a:xfrm>
            <a:off x="2514944" y="748706"/>
            <a:ext cx="275482" cy="275458"/>
          </a:xfrm>
          <a:custGeom>
            <a:avLst/>
            <a:gdLst>
              <a:gd name="connsiteX0" fmla="*/ 101398 w 275482"/>
              <a:gd name="connsiteY0" fmla="*/ 275322 h 275458"/>
              <a:gd name="connsiteX1" fmla="*/ 77854 w 275482"/>
              <a:gd name="connsiteY1" fmla="*/ 263546 h 275458"/>
              <a:gd name="connsiteX2" fmla="*/ 5666 w 275482"/>
              <a:gd name="connsiteY2" fmla="*/ 167294 h 275458"/>
              <a:gd name="connsiteX3" fmla="*/ 11479 w 275482"/>
              <a:gd name="connsiteY3" fmla="*/ 126077 h 275458"/>
              <a:gd name="connsiteX4" fmla="*/ 52696 w 275482"/>
              <a:gd name="connsiteY4" fmla="*/ 131891 h 275458"/>
              <a:gd name="connsiteX5" fmla="*/ 52760 w 275482"/>
              <a:gd name="connsiteY5" fmla="*/ 131976 h 275458"/>
              <a:gd name="connsiteX6" fmla="*/ 99987 w 275482"/>
              <a:gd name="connsiteY6" fmla="*/ 194941 h 275458"/>
              <a:gd name="connsiteX7" fmla="*/ 221286 w 275482"/>
              <a:gd name="connsiteY7" fmla="*/ 12995 h 275458"/>
              <a:gd name="connsiteX8" fmla="*/ 262097 w 275482"/>
              <a:gd name="connsiteY8" fmla="*/ 4795 h 275458"/>
              <a:gd name="connsiteX9" fmla="*/ 270297 w 275482"/>
              <a:gd name="connsiteY9" fmla="*/ 45606 h 275458"/>
              <a:gd name="connsiteX10" fmla="*/ 270267 w 275482"/>
              <a:gd name="connsiteY10" fmla="*/ 45650 h 275458"/>
              <a:gd name="connsiteX11" fmla="*/ 125891 w 275482"/>
              <a:gd name="connsiteY11" fmla="*/ 262215 h 275458"/>
              <a:gd name="connsiteX12" fmla="*/ 102217 w 275482"/>
              <a:gd name="connsiteY12" fmla="*/ 275313 h 275458"/>
              <a:gd name="connsiteX13" fmla="*/ 101398 w 275482"/>
              <a:gd name="connsiteY13" fmla="*/ 275322 h 275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5482" h="275458">
                <a:moveTo>
                  <a:pt x="101398" y="275322"/>
                </a:moveTo>
                <a:cubicBezTo>
                  <a:pt x="92134" y="275322"/>
                  <a:pt x="83410" y="270959"/>
                  <a:pt x="77854" y="263546"/>
                </a:cubicBezTo>
                <a:lnTo>
                  <a:pt x="5666" y="167294"/>
                </a:lnTo>
                <a:cubicBezTo>
                  <a:pt x="-4111" y="154306"/>
                  <a:pt x="-1508" y="135853"/>
                  <a:pt x="11479" y="126077"/>
                </a:cubicBezTo>
                <a:cubicBezTo>
                  <a:pt x="24466" y="116301"/>
                  <a:pt x="42920" y="118904"/>
                  <a:pt x="52696" y="131891"/>
                </a:cubicBezTo>
                <a:cubicBezTo>
                  <a:pt x="52717" y="131919"/>
                  <a:pt x="52739" y="131947"/>
                  <a:pt x="52760" y="131976"/>
                </a:cubicBezTo>
                <a:lnTo>
                  <a:pt x="99987" y="194941"/>
                </a:lnTo>
                <a:lnTo>
                  <a:pt x="221286" y="12995"/>
                </a:lnTo>
                <a:cubicBezTo>
                  <a:pt x="230291" y="-538"/>
                  <a:pt x="248563" y="-4210"/>
                  <a:pt x="262097" y="4795"/>
                </a:cubicBezTo>
                <a:cubicBezTo>
                  <a:pt x="275631" y="13800"/>
                  <a:pt x="279302" y="32071"/>
                  <a:pt x="270297" y="45606"/>
                </a:cubicBezTo>
                <a:cubicBezTo>
                  <a:pt x="270287" y="45620"/>
                  <a:pt x="270277" y="45635"/>
                  <a:pt x="270267" y="45650"/>
                </a:cubicBezTo>
                <a:lnTo>
                  <a:pt x="125891" y="262215"/>
                </a:lnTo>
                <a:cubicBezTo>
                  <a:pt x="120592" y="270162"/>
                  <a:pt x="111766" y="275045"/>
                  <a:pt x="102217" y="275313"/>
                </a:cubicBezTo>
                <a:cubicBezTo>
                  <a:pt x="101945" y="275317"/>
                  <a:pt x="101671" y="275322"/>
                  <a:pt x="101398" y="27532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635B0C5-0DB6-01CB-6A44-9FFCDA45ADEE}"/>
              </a:ext>
            </a:extLst>
          </p:cNvPr>
          <p:cNvSpPr/>
          <p:nvPr userDrawn="1"/>
        </p:nvSpPr>
        <p:spPr>
          <a:xfrm>
            <a:off x="10631714" y="6054903"/>
            <a:ext cx="993261" cy="47286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F8ED5A1-E667-C72B-674C-662D4E0FD440}"/>
              </a:ext>
            </a:extLst>
          </p:cNvPr>
          <p:cNvGrpSpPr/>
          <p:nvPr userDrawn="1"/>
        </p:nvGrpSpPr>
        <p:grpSpPr>
          <a:xfrm>
            <a:off x="11128344" y="6039399"/>
            <a:ext cx="496631" cy="488364"/>
            <a:chOff x="5528153" y="3974336"/>
            <a:chExt cx="498420" cy="498420"/>
          </a:xfrm>
        </p:grpSpPr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5D7F77BA-54C1-DBED-4867-31B80EA25B63}"/>
                </a:ext>
              </a:extLst>
            </p:cNvPr>
            <p:cNvSpPr/>
            <p:nvPr/>
          </p:nvSpPr>
          <p:spPr>
            <a:xfrm>
              <a:off x="5528153" y="3974336"/>
              <a:ext cx="498420" cy="498420"/>
            </a:xfrm>
            <a:custGeom>
              <a:avLst/>
              <a:gdLst>
                <a:gd name="connsiteX0" fmla="*/ 248956 w 498420"/>
                <a:gd name="connsiteY0" fmla="*/ 498284 h 498420"/>
                <a:gd name="connsiteX1" fmla="*/ -254 w 498420"/>
                <a:gd name="connsiteY1" fmla="*/ 249074 h 498420"/>
                <a:gd name="connsiteX2" fmla="*/ 248956 w 498420"/>
                <a:gd name="connsiteY2" fmla="*/ -137 h 498420"/>
                <a:gd name="connsiteX3" fmla="*/ 498167 w 498420"/>
                <a:gd name="connsiteY3" fmla="*/ 249074 h 498420"/>
                <a:gd name="connsiteX4" fmla="*/ 248956 w 498420"/>
                <a:gd name="connsiteY4" fmla="*/ 498284 h 49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420" h="498420">
                  <a:moveTo>
                    <a:pt x="248956" y="498284"/>
                  </a:moveTo>
                  <a:cubicBezTo>
                    <a:pt x="111321" y="498284"/>
                    <a:pt x="-254" y="386709"/>
                    <a:pt x="-254" y="249074"/>
                  </a:cubicBezTo>
                  <a:cubicBezTo>
                    <a:pt x="-254" y="111438"/>
                    <a:pt x="111321" y="-137"/>
                    <a:pt x="248956" y="-137"/>
                  </a:cubicBezTo>
                  <a:cubicBezTo>
                    <a:pt x="386592" y="-137"/>
                    <a:pt x="498167" y="111438"/>
                    <a:pt x="498167" y="249074"/>
                  </a:cubicBezTo>
                  <a:cubicBezTo>
                    <a:pt x="498167" y="386709"/>
                    <a:pt x="386592" y="498284"/>
                    <a:pt x="248956" y="49828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251AE2D5-A149-3486-55CC-6E548C8407C8}"/>
                </a:ext>
              </a:extLst>
            </p:cNvPr>
            <p:cNvSpPr/>
            <p:nvPr/>
          </p:nvSpPr>
          <p:spPr>
            <a:xfrm>
              <a:off x="5654448" y="4099475"/>
              <a:ext cx="266625" cy="251424"/>
            </a:xfrm>
            <a:custGeom>
              <a:avLst/>
              <a:gdLst>
                <a:gd name="connsiteX0" fmla="*/ 262862 w 266625"/>
                <a:gd name="connsiteY0" fmla="*/ 112097 h 251424"/>
                <a:gd name="connsiteX1" fmla="*/ 192212 w 266625"/>
                <a:gd name="connsiteY1" fmla="*/ 8975 h 251424"/>
                <a:gd name="connsiteX2" fmla="*/ 163085 w 266625"/>
                <a:gd name="connsiteY2" fmla="*/ 3533 h 251424"/>
                <a:gd name="connsiteX3" fmla="*/ 157642 w 266625"/>
                <a:gd name="connsiteY3" fmla="*/ 32660 h 251424"/>
                <a:gd name="connsiteX4" fmla="*/ 203334 w 266625"/>
                <a:gd name="connsiteY4" fmla="*/ 99352 h 251424"/>
                <a:gd name="connsiteX5" fmla="*/ 24329 w 266625"/>
                <a:gd name="connsiteY5" fmla="*/ 99352 h 251424"/>
                <a:gd name="connsiteX6" fmla="*/ -254 w 266625"/>
                <a:gd name="connsiteY6" fmla="*/ 123935 h 251424"/>
                <a:gd name="connsiteX7" fmla="*/ 24329 w 266625"/>
                <a:gd name="connsiteY7" fmla="*/ 148518 h 251424"/>
                <a:gd name="connsiteX8" fmla="*/ 205582 w 266625"/>
                <a:gd name="connsiteY8" fmla="*/ 148518 h 251424"/>
                <a:gd name="connsiteX9" fmla="*/ 157642 w 266625"/>
                <a:gd name="connsiteY9" fmla="*/ 218491 h 251424"/>
                <a:gd name="connsiteX10" fmla="*/ 163085 w 266625"/>
                <a:gd name="connsiteY10" fmla="*/ 247618 h 251424"/>
                <a:gd name="connsiteX11" fmla="*/ 192212 w 266625"/>
                <a:gd name="connsiteY11" fmla="*/ 242176 h 251424"/>
                <a:gd name="connsiteX12" fmla="*/ 262862 w 266625"/>
                <a:gd name="connsiteY12" fmla="*/ 139055 h 251424"/>
                <a:gd name="connsiteX13" fmla="*/ 262862 w 266625"/>
                <a:gd name="connsiteY13" fmla="*/ 112097 h 25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625" h="251424">
                  <a:moveTo>
                    <a:pt x="262862" y="112097"/>
                  </a:moveTo>
                  <a:lnTo>
                    <a:pt x="192212" y="8975"/>
                  </a:lnTo>
                  <a:cubicBezTo>
                    <a:pt x="185672" y="-571"/>
                    <a:pt x="172631" y="-3008"/>
                    <a:pt x="163085" y="3533"/>
                  </a:cubicBezTo>
                  <a:cubicBezTo>
                    <a:pt x="153538" y="10073"/>
                    <a:pt x="151102" y="23114"/>
                    <a:pt x="157642" y="32660"/>
                  </a:cubicBezTo>
                  <a:lnTo>
                    <a:pt x="203334" y="99352"/>
                  </a:lnTo>
                  <a:lnTo>
                    <a:pt x="24329" y="99352"/>
                  </a:lnTo>
                  <a:cubicBezTo>
                    <a:pt x="10752" y="99352"/>
                    <a:pt x="-254" y="110358"/>
                    <a:pt x="-254" y="123935"/>
                  </a:cubicBezTo>
                  <a:cubicBezTo>
                    <a:pt x="-254" y="137512"/>
                    <a:pt x="10752" y="148518"/>
                    <a:pt x="24329" y="148518"/>
                  </a:cubicBezTo>
                  <a:lnTo>
                    <a:pt x="205582" y="148518"/>
                  </a:lnTo>
                  <a:lnTo>
                    <a:pt x="157642" y="218491"/>
                  </a:lnTo>
                  <a:cubicBezTo>
                    <a:pt x="151102" y="228038"/>
                    <a:pt x="153538" y="241078"/>
                    <a:pt x="163085" y="247618"/>
                  </a:cubicBezTo>
                  <a:cubicBezTo>
                    <a:pt x="172631" y="254159"/>
                    <a:pt x="185672" y="251722"/>
                    <a:pt x="192212" y="242176"/>
                  </a:cubicBezTo>
                  <a:lnTo>
                    <a:pt x="262862" y="139055"/>
                  </a:lnTo>
                  <a:cubicBezTo>
                    <a:pt x="267541" y="130678"/>
                    <a:pt x="267541" y="120474"/>
                    <a:pt x="262862" y="11209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348DA630-54BD-A19B-A8B1-81A7AEC64CB7}"/>
              </a:ext>
            </a:extLst>
          </p:cNvPr>
          <p:cNvSpPr/>
          <p:nvPr userDrawn="1"/>
        </p:nvSpPr>
        <p:spPr>
          <a:xfrm>
            <a:off x="5510490" y="502783"/>
            <a:ext cx="293282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39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29994"/>
                  <a:pt x="284543" y="38338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CD73D34A-3DF1-78B9-E77F-7A840C042F30}"/>
              </a:ext>
            </a:extLst>
          </p:cNvPr>
          <p:cNvSpPr/>
          <p:nvPr userDrawn="1"/>
        </p:nvSpPr>
        <p:spPr>
          <a:xfrm>
            <a:off x="5510490" y="575316"/>
            <a:ext cx="293282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8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4059C65E-6536-EF16-7BF0-78724AEC2295}"/>
              </a:ext>
            </a:extLst>
          </p:cNvPr>
          <p:cNvSpPr/>
          <p:nvPr userDrawn="1"/>
        </p:nvSpPr>
        <p:spPr>
          <a:xfrm>
            <a:off x="5510490" y="647848"/>
            <a:ext cx="293282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7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80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2AFC1046-7D6D-5111-764E-FF503B7A28E2}"/>
              </a:ext>
            </a:extLst>
          </p:cNvPr>
          <p:cNvSpPr/>
          <p:nvPr userDrawn="1"/>
        </p:nvSpPr>
        <p:spPr>
          <a:xfrm flipH="1">
            <a:off x="9059021" y="5929046"/>
            <a:ext cx="254308" cy="481860"/>
          </a:xfrm>
          <a:custGeom>
            <a:avLst/>
            <a:gdLst>
              <a:gd name="connsiteX0" fmla="*/ 143628 w 254308"/>
              <a:gd name="connsiteY0" fmla="*/ 481860 h 481860"/>
              <a:gd name="connsiteX1" fmla="*/ 254308 w 254308"/>
              <a:gd name="connsiteY1" fmla="*/ 444627 h 481860"/>
              <a:gd name="connsiteX2" fmla="*/ 163344 w 254308"/>
              <a:gd name="connsiteY2" fmla="*/ 0 h 481860"/>
              <a:gd name="connsiteX3" fmla="*/ 0 w 254308"/>
              <a:gd name="connsiteY3" fmla="*/ 54959 h 481860"/>
              <a:gd name="connsiteX4" fmla="*/ 143628 w 254308"/>
              <a:gd name="connsiteY4" fmla="*/ 481860 h 48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308" h="481860">
                <a:moveTo>
                  <a:pt x="143628" y="481860"/>
                </a:moveTo>
                <a:lnTo>
                  <a:pt x="254308" y="444627"/>
                </a:lnTo>
                <a:lnTo>
                  <a:pt x="163344" y="0"/>
                </a:lnTo>
                <a:lnTo>
                  <a:pt x="0" y="54959"/>
                </a:lnTo>
                <a:lnTo>
                  <a:pt x="143628" y="481860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87CDFF1E-6DED-5814-0676-B646CCC37479}"/>
              </a:ext>
            </a:extLst>
          </p:cNvPr>
          <p:cNvSpPr/>
          <p:nvPr userDrawn="1"/>
        </p:nvSpPr>
        <p:spPr>
          <a:xfrm flipH="1">
            <a:off x="8804961" y="6283413"/>
            <a:ext cx="405136" cy="244278"/>
          </a:xfrm>
          <a:custGeom>
            <a:avLst/>
            <a:gdLst>
              <a:gd name="connsiteX0" fmla="*/ -208 w 405136"/>
              <a:gd name="connsiteY0" fmla="*/ 100652 h 244278"/>
              <a:gd name="connsiteX1" fmla="*/ 30948 w 405136"/>
              <a:gd name="connsiteY1" fmla="*/ 90175 h 244278"/>
              <a:gd name="connsiteX2" fmla="*/ 135933 w 405136"/>
              <a:gd name="connsiteY2" fmla="*/ -198 h 244278"/>
              <a:gd name="connsiteX3" fmla="*/ 217762 w 405136"/>
              <a:gd name="connsiteY3" fmla="*/ 27320 h 244278"/>
              <a:gd name="connsiteX4" fmla="*/ 217772 w 405136"/>
              <a:gd name="connsiteY4" fmla="*/ 27320 h 244278"/>
              <a:gd name="connsiteX5" fmla="*/ 403405 w 405136"/>
              <a:gd name="connsiteY5" fmla="*/ 119502 h 244278"/>
              <a:gd name="connsiteX6" fmla="*/ 404928 w 405136"/>
              <a:gd name="connsiteY6" fmla="*/ 124017 h 244278"/>
              <a:gd name="connsiteX7" fmla="*/ 48045 w 405136"/>
              <a:gd name="connsiteY7" fmla="*/ 244080 h 244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136" h="244278">
                <a:moveTo>
                  <a:pt x="-208" y="100652"/>
                </a:moveTo>
                <a:lnTo>
                  <a:pt x="30948" y="90175"/>
                </a:lnTo>
                <a:lnTo>
                  <a:pt x="135933" y="-198"/>
                </a:lnTo>
                <a:lnTo>
                  <a:pt x="217762" y="27320"/>
                </a:lnTo>
                <a:lnTo>
                  <a:pt x="217772" y="27320"/>
                </a:lnTo>
                <a:cubicBezTo>
                  <a:pt x="294486" y="1517"/>
                  <a:pt x="377592" y="42788"/>
                  <a:pt x="403405" y="119502"/>
                </a:cubicBezTo>
                <a:lnTo>
                  <a:pt x="404928" y="124017"/>
                </a:lnTo>
                <a:lnTo>
                  <a:pt x="48045" y="244080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E4F5E4A7-DFDA-B68F-5C1D-867F37CC4CCD}"/>
              </a:ext>
            </a:extLst>
          </p:cNvPr>
          <p:cNvSpPr/>
          <p:nvPr userDrawn="1"/>
        </p:nvSpPr>
        <p:spPr>
          <a:xfrm flipH="1">
            <a:off x="9435297" y="5899413"/>
            <a:ext cx="271367" cy="465200"/>
          </a:xfrm>
          <a:custGeom>
            <a:avLst/>
            <a:gdLst>
              <a:gd name="connsiteX0" fmla="*/ 0 w 271367"/>
              <a:gd name="connsiteY0" fmla="*/ 438322 h 465200"/>
              <a:gd name="connsiteX1" fmla="*/ 113643 w 271367"/>
              <a:gd name="connsiteY1" fmla="*/ 465201 h 465200"/>
              <a:gd name="connsiteX2" fmla="*/ 271367 w 271367"/>
              <a:gd name="connsiteY2" fmla="*/ 39662 h 465200"/>
              <a:gd name="connsiteX3" fmla="*/ 103651 w 271367"/>
              <a:gd name="connsiteY3" fmla="*/ 0 h 465200"/>
              <a:gd name="connsiteX4" fmla="*/ 0 w 271367"/>
              <a:gd name="connsiteY4" fmla="*/ 438322 h 4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367" h="465200">
                <a:moveTo>
                  <a:pt x="0" y="438322"/>
                </a:moveTo>
                <a:lnTo>
                  <a:pt x="113643" y="465201"/>
                </a:lnTo>
                <a:lnTo>
                  <a:pt x="271367" y="39662"/>
                </a:lnTo>
                <a:lnTo>
                  <a:pt x="103651" y="0"/>
                </a:lnTo>
                <a:lnTo>
                  <a:pt x="0" y="438322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10A23050-397D-5A22-5742-8D8AAB092C21}"/>
              </a:ext>
            </a:extLst>
          </p:cNvPr>
          <p:cNvSpPr/>
          <p:nvPr userDrawn="1"/>
        </p:nvSpPr>
        <p:spPr>
          <a:xfrm flipH="1">
            <a:off x="9390218" y="6280089"/>
            <a:ext cx="371481" cy="247602"/>
          </a:xfrm>
          <a:custGeom>
            <a:avLst/>
            <a:gdLst>
              <a:gd name="connsiteX0" fmla="*/ 34615 w 371481"/>
              <a:gd name="connsiteY0" fmla="*/ 13489 h 247602"/>
              <a:gd name="connsiteX1" fmla="*/ 66601 w 371481"/>
              <a:gd name="connsiteY1" fmla="*/ 21052 h 247602"/>
              <a:gd name="connsiteX2" fmla="*/ 203484 w 371481"/>
              <a:gd name="connsiteY2" fmla="*/ -198 h 247602"/>
              <a:gd name="connsiteX3" fmla="*/ 258415 w 371481"/>
              <a:gd name="connsiteY3" fmla="*/ 66410 h 247602"/>
              <a:gd name="connsiteX4" fmla="*/ 258424 w 371481"/>
              <a:gd name="connsiteY4" fmla="*/ 66420 h 247602"/>
              <a:gd name="connsiteX5" fmla="*/ 367305 w 371481"/>
              <a:gd name="connsiteY5" fmla="*/ 242766 h 247602"/>
              <a:gd name="connsiteX6" fmla="*/ 366209 w 371481"/>
              <a:gd name="connsiteY6" fmla="*/ 247405 h 247602"/>
              <a:gd name="connsiteX7" fmla="*/ -208 w 371481"/>
              <a:gd name="connsiteY7" fmla="*/ 160746 h 24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1481" h="247602">
                <a:moveTo>
                  <a:pt x="34615" y="13489"/>
                </a:moveTo>
                <a:lnTo>
                  <a:pt x="66601" y="21052"/>
                </a:lnTo>
                <a:lnTo>
                  <a:pt x="203484" y="-198"/>
                </a:lnTo>
                <a:lnTo>
                  <a:pt x="258415" y="66410"/>
                </a:lnTo>
                <a:lnTo>
                  <a:pt x="258424" y="66420"/>
                </a:lnTo>
                <a:cubicBezTo>
                  <a:pt x="337187" y="85050"/>
                  <a:pt x="385936" y="164003"/>
                  <a:pt x="367305" y="242766"/>
                </a:cubicBezTo>
                <a:lnTo>
                  <a:pt x="366209" y="247405"/>
                </a:lnTo>
                <a:lnTo>
                  <a:pt x="-208" y="160746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3AFE750A-859C-EBBF-6251-419324CBA921}"/>
              </a:ext>
            </a:extLst>
          </p:cNvPr>
          <p:cNvSpPr/>
          <p:nvPr userDrawn="1"/>
        </p:nvSpPr>
        <p:spPr>
          <a:xfrm rot="3350432" flipH="1">
            <a:off x="10233317" y="6010711"/>
            <a:ext cx="45824" cy="581452"/>
          </a:xfrm>
          <a:custGeom>
            <a:avLst/>
            <a:gdLst>
              <a:gd name="connsiteX0" fmla="*/ -208 w 45824"/>
              <a:gd name="connsiteY0" fmla="*/ -198 h 581452"/>
              <a:gd name="connsiteX1" fmla="*/ 45617 w 45824"/>
              <a:gd name="connsiteY1" fmla="*/ -198 h 581452"/>
              <a:gd name="connsiteX2" fmla="*/ 45617 w 45824"/>
              <a:gd name="connsiteY2" fmla="*/ 581255 h 581452"/>
              <a:gd name="connsiteX3" fmla="*/ -208 w 45824"/>
              <a:gd name="connsiteY3" fmla="*/ 581255 h 58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24" h="581452">
                <a:moveTo>
                  <a:pt x="-208" y="-198"/>
                </a:moveTo>
                <a:lnTo>
                  <a:pt x="45617" y="-198"/>
                </a:lnTo>
                <a:lnTo>
                  <a:pt x="45617" y="581255"/>
                </a:lnTo>
                <a:lnTo>
                  <a:pt x="-208" y="581255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77140146-F403-FE27-4441-EEB363B4FCD0}"/>
              </a:ext>
            </a:extLst>
          </p:cNvPr>
          <p:cNvSpPr/>
          <p:nvPr userDrawn="1"/>
        </p:nvSpPr>
        <p:spPr>
          <a:xfrm rot="2049580" flipH="1">
            <a:off x="10601293" y="6278526"/>
            <a:ext cx="581452" cy="45824"/>
          </a:xfrm>
          <a:custGeom>
            <a:avLst/>
            <a:gdLst>
              <a:gd name="connsiteX0" fmla="*/ -208 w 581452"/>
              <a:gd name="connsiteY0" fmla="*/ -199 h 45824"/>
              <a:gd name="connsiteX1" fmla="*/ 581245 w 581452"/>
              <a:gd name="connsiteY1" fmla="*/ -199 h 45824"/>
              <a:gd name="connsiteX2" fmla="*/ 581245 w 581452"/>
              <a:gd name="connsiteY2" fmla="*/ 45626 h 45824"/>
              <a:gd name="connsiteX3" fmla="*/ -208 w 581452"/>
              <a:gd name="connsiteY3" fmla="*/ 45626 h 4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452" h="45824">
                <a:moveTo>
                  <a:pt x="-208" y="-199"/>
                </a:moveTo>
                <a:lnTo>
                  <a:pt x="581245" y="-199"/>
                </a:lnTo>
                <a:lnTo>
                  <a:pt x="581245" y="45626"/>
                </a:lnTo>
                <a:lnTo>
                  <a:pt x="-208" y="45626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5B0049EF-DA52-8D11-2117-4AA210BC345E}"/>
              </a:ext>
            </a:extLst>
          </p:cNvPr>
          <p:cNvSpPr/>
          <p:nvPr userDrawn="1"/>
        </p:nvSpPr>
        <p:spPr>
          <a:xfrm flipH="1">
            <a:off x="9952659" y="6401678"/>
            <a:ext cx="126012" cy="126012"/>
          </a:xfrm>
          <a:custGeom>
            <a:avLst/>
            <a:gdLst>
              <a:gd name="connsiteX0" fmla="*/ 126012 w 126012"/>
              <a:gd name="connsiteY0" fmla="*/ 63006 h 126012"/>
              <a:gd name="connsiteX1" fmla="*/ 63006 w 126012"/>
              <a:gd name="connsiteY1" fmla="*/ 126012 h 126012"/>
              <a:gd name="connsiteX2" fmla="*/ 0 w 126012"/>
              <a:gd name="connsiteY2" fmla="*/ 63006 h 126012"/>
              <a:gd name="connsiteX3" fmla="*/ 63006 w 126012"/>
              <a:gd name="connsiteY3" fmla="*/ 0 h 126012"/>
              <a:gd name="connsiteX4" fmla="*/ 126012 w 126012"/>
              <a:gd name="connsiteY4" fmla="*/ 63006 h 126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012" h="126012">
                <a:moveTo>
                  <a:pt x="126012" y="63006"/>
                </a:moveTo>
                <a:cubicBezTo>
                  <a:pt x="126012" y="97804"/>
                  <a:pt x="97804" y="126012"/>
                  <a:pt x="63006" y="126012"/>
                </a:cubicBezTo>
                <a:cubicBezTo>
                  <a:pt x="28209" y="126012"/>
                  <a:pt x="0" y="97804"/>
                  <a:pt x="0" y="63006"/>
                </a:cubicBezTo>
                <a:cubicBezTo>
                  <a:pt x="0" y="28209"/>
                  <a:pt x="28209" y="0"/>
                  <a:pt x="63006" y="0"/>
                </a:cubicBezTo>
                <a:cubicBezTo>
                  <a:pt x="97804" y="0"/>
                  <a:pt x="126012" y="28209"/>
                  <a:pt x="126012" y="6300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4230349D-7ED3-D539-6E5D-38983A61E8CB}"/>
              </a:ext>
            </a:extLst>
          </p:cNvPr>
          <p:cNvSpPr/>
          <p:nvPr userDrawn="1"/>
        </p:nvSpPr>
        <p:spPr>
          <a:xfrm flipH="1">
            <a:off x="10513986" y="6401678"/>
            <a:ext cx="126012" cy="126012"/>
          </a:xfrm>
          <a:custGeom>
            <a:avLst/>
            <a:gdLst>
              <a:gd name="connsiteX0" fmla="*/ 126012 w 126012"/>
              <a:gd name="connsiteY0" fmla="*/ 63006 h 126012"/>
              <a:gd name="connsiteX1" fmla="*/ 63006 w 126012"/>
              <a:gd name="connsiteY1" fmla="*/ 126012 h 126012"/>
              <a:gd name="connsiteX2" fmla="*/ 0 w 126012"/>
              <a:gd name="connsiteY2" fmla="*/ 63006 h 126012"/>
              <a:gd name="connsiteX3" fmla="*/ 63006 w 126012"/>
              <a:gd name="connsiteY3" fmla="*/ 0 h 126012"/>
              <a:gd name="connsiteX4" fmla="*/ 126012 w 126012"/>
              <a:gd name="connsiteY4" fmla="*/ 63006 h 126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012" h="126012">
                <a:moveTo>
                  <a:pt x="126012" y="63006"/>
                </a:moveTo>
                <a:cubicBezTo>
                  <a:pt x="126012" y="97804"/>
                  <a:pt x="97803" y="126012"/>
                  <a:pt x="63006" y="126012"/>
                </a:cubicBezTo>
                <a:cubicBezTo>
                  <a:pt x="28209" y="126012"/>
                  <a:pt x="0" y="97804"/>
                  <a:pt x="0" y="63006"/>
                </a:cubicBezTo>
                <a:cubicBezTo>
                  <a:pt x="0" y="28209"/>
                  <a:pt x="28209" y="0"/>
                  <a:pt x="63006" y="0"/>
                </a:cubicBezTo>
                <a:cubicBezTo>
                  <a:pt x="97803" y="0"/>
                  <a:pt x="126012" y="28209"/>
                  <a:pt x="126012" y="6300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0F5D4B3F-FAD3-6143-0D12-CD63A23F10A3}"/>
              </a:ext>
            </a:extLst>
          </p:cNvPr>
          <p:cNvSpPr/>
          <p:nvPr userDrawn="1"/>
        </p:nvSpPr>
        <p:spPr>
          <a:xfrm flipH="1">
            <a:off x="11069579" y="6401678"/>
            <a:ext cx="126012" cy="126012"/>
          </a:xfrm>
          <a:custGeom>
            <a:avLst/>
            <a:gdLst>
              <a:gd name="connsiteX0" fmla="*/ 126012 w 126012"/>
              <a:gd name="connsiteY0" fmla="*/ 63006 h 126012"/>
              <a:gd name="connsiteX1" fmla="*/ 63006 w 126012"/>
              <a:gd name="connsiteY1" fmla="*/ 126012 h 126012"/>
              <a:gd name="connsiteX2" fmla="*/ 0 w 126012"/>
              <a:gd name="connsiteY2" fmla="*/ 63006 h 126012"/>
              <a:gd name="connsiteX3" fmla="*/ 63006 w 126012"/>
              <a:gd name="connsiteY3" fmla="*/ 0 h 126012"/>
              <a:gd name="connsiteX4" fmla="*/ 126012 w 126012"/>
              <a:gd name="connsiteY4" fmla="*/ 63006 h 126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012" h="126012">
                <a:moveTo>
                  <a:pt x="126012" y="63006"/>
                </a:moveTo>
                <a:cubicBezTo>
                  <a:pt x="126012" y="97804"/>
                  <a:pt x="97803" y="126012"/>
                  <a:pt x="63006" y="126012"/>
                </a:cubicBezTo>
                <a:cubicBezTo>
                  <a:pt x="28209" y="126012"/>
                  <a:pt x="0" y="97804"/>
                  <a:pt x="0" y="63006"/>
                </a:cubicBezTo>
                <a:cubicBezTo>
                  <a:pt x="0" y="28209"/>
                  <a:pt x="28209" y="0"/>
                  <a:pt x="63006" y="0"/>
                </a:cubicBezTo>
                <a:cubicBezTo>
                  <a:pt x="97803" y="0"/>
                  <a:pt x="126012" y="28209"/>
                  <a:pt x="126012" y="6300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24D6E165-8E8A-A447-E10E-869EC1DE3F45}"/>
              </a:ext>
            </a:extLst>
          </p:cNvPr>
          <p:cNvSpPr/>
          <p:nvPr userDrawn="1"/>
        </p:nvSpPr>
        <p:spPr>
          <a:xfrm flipH="1">
            <a:off x="10554077" y="6138196"/>
            <a:ext cx="45822" cy="326486"/>
          </a:xfrm>
          <a:custGeom>
            <a:avLst/>
            <a:gdLst>
              <a:gd name="connsiteX0" fmla="*/ 0 w 45822"/>
              <a:gd name="connsiteY0" fmla="*/ 0 h 326486"/>
              <a:gd name="connsiteX1" fmla="*/ 45823 w 45822"/>
              <a:gd name="connsiteY1" fmla="*/ 0 h 326486"/>
              <a:gd name="connsiteX2" fmla="*/ 45823 w 45822"/>
              <a:gd name="connsiteY2" fmla="*/ 326486 h 326486"/>
              <a:gd name="connsiteX3" fmla="*/ 0 w 45822"/>
              <a:gd name="connsiteY3" fmla="*/ 326486 h 3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22" h="326486">
                <a:moveTo>
                  <a:pt x="0" y="0"/>
                </a:moveTo>
                <a:lnTo>
                  <a:pt x="45823" y="0"/>
                </a:lnTo>
                <a:lnTo>
                  <a:pt x="45823" y="326486"/>
                </a:lnTo>
                <a:lnTo>
                  <a:pt x="0" y="326486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D0B2E76B-80D4-4FA3-99A8-602B8EE463B6}"/>
              </a:ext>
            </a:extLst>
          </p:cNvPr>
          <p:cNvSpPr/>
          <p:nvPr userDrawn="1"/>
        </p:nvSpPr>
        <p:spPr>
          <a:xfrm rot="10800000" flipH="1">
            <a:off x="10531167" y="5651289"/>
            <a:ext cx="85917" cy="441043"/>
          </a:xfrm>
          <a:custGeom>
            <a:avLst/>
            <a:gdLst>
              <a:gd name="connsiteX0" fmla="*/ -208 w 85917"/>
              <a:gd name="connsiteY0" fmla="*/ -199 h 441043"/>
              <a:gd name="connsiteX1" fmla="*/ 85709 w 85917"/>
              <a:gd name="connsiteY1" fmla="*/ -199 h 441043"/>
              <a:gd name="connsiteX2" fmla="*/ 85709 w 85917"/>
              <a:gd name="connsiteY2" fmla="*/ 440845 h 441043"/>
              <a:gd name="connsiteX3" fmla="*/ -208 w 85917"/>
              <a:gd name="connsiteY3" fmla="*/ 440845 h 441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917" h="441043">
                <a:moveTo>
                  <a:pt x="-208" y="-199"/>
                </a:moveTo>
                <a:lnTo>
                  <a:pt x="85709" y="-199"/>
                </a:lnTo>
                <a:lnTo>
                  <a:pt x="85709" y="440845"/>
                </a:lnTo>
                <a:lnTo>
                  <a:pt x="-208" y="440845"/>
                </a:lnTo>
                <a:close/>
              </a:path>
            </a:pathLst>
          </a:custGeom>
          <a:solidFill>
            <a:srgbClr val="CACAC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126FA6DC-DAE3-16CD-1135-A34D668048FB}"/>
              </a:ext>
            </a:extLst>
          </p:cNvPr>
          <p:cNvSpPr/>
          <p:nvPr userDrawn="1"/>
        </p:nvSpPr>
        <p:spPr>
          <a:xfrm flipH="1">
            <a:off x="10198211" y="5545369"/>
            <a:ext cx="812711" cy="246297"/>
          </a:xfrm>
          <a:custGeom>
            <a:avLst/>
            <a:gdLst>
              <a:gd name="connsiteX0" fmla="*/ -208 w 812711"/>
              <a:gd name="connsiteY0" fmla="*/ 174500 h 246297"/>
              <a:gd name="connsiteX1" fmla="*/ -208 w 812711"/>
              <a:gd name="connsiteY1" fmla="*/ 71391 h 246297"/>
              <a:gd name="connsiteX2" fmla="*/ 71391 w 812711"/>
              <a:gd name="connsiteY2" fmla="*/ -198 h 246297"/>
              <a:gd name="connsiteX3" fmla="*/ 740904 w 812711"/>
              <a:gd name="connsiteY3" fmla="*/ -198 h 246297"/>
              <a:gd name="connsiteX4" fmla="*/ 812503 w 812711"/>
              <a:gd name="connsiteY4" fmla="*/ 71391 h 246297"/>
              <a:gd name="connsiteX5" fmla="*/ 812503 w 812711"/>
              <a:gd name="connsiteY5" fmla="*/ 174500 h 246297"/>
              <a:gd name="connsiteX6" fmla="*/ 740904 w 812711"/>
              <a:gd name="connsiteY6" fmla="*/ 246099 h 246297"/>
              <a:gd name="connsiteX7" fmla="*/ 71391 w 812711"/>
              <a:gd name="connsiteY7" fmla="*/ 246099 h 246297"/>
              <a:gd name="connsiteX8" fmla="*/ -208 w 812711"/>
              <a:gd name="connsiteY8" fmla="*/ 174500 h 246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711" h="246297">
                <a:moveTo>
                  <a:pt x="-208" y="174500"/>
                </a:moveTo>
                <a:lnTo>
                  <a:pt x="-208" y="71391"/>
                </a:lnTo>
                <a:cubicBezTo>
                  <a:pt x="-170" y="31872"/>
                  <a:pt x="31863" y="-160"/>
                  <a:pt x="71391" y="-198"/>
                </a:cubicBezTo>
                <a:lnTo>
                  <a:pt x="740904" y="-198"/>
                </a:lnTo>
                <a:cubicBezTo>
                  <a:pt x="780423" y="-160"/>
                  <a:pt x="812455" y="31872"/>
                  <a:pt x="812503" y="71391"/>
                </a:cubicBezTo>
                <a:lnTo>
                  <a:pt x="812503" y="174500"/>
                </a:lnTo>
                <a:cubicBezTo>
                  <a:pt x="812455" y="214019"/>
                  <a:pt x="780423" y="246052"/>
                  <a:pt x="740904" y="246099"/>
                </a:cubicBezTo>
                <a:lnTo>
                  <a:pt x="71391" y="246099"/>
                </a:lnTo>
                <a:cubicBezTo>
                  <a:pt x="31863" y="246052"/>
                  <a:pt x="-170" y="214019"/>
                  <a:pt x="-208" y="17450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B8BA323C-6192-A765-F821-4B4AB44D32FC}"/>
              </a:ext>
            </a:extLst>
          </p:cNvPr>
          <p:cNvSpPr/>
          <p:nvPr userDrawn="1"/>
        </p:nvSpPr>
        <p:spPr>
          <a:xfrm flipH="1">
            <a:off x="11192677" y="4613260"/>
            <a:ext cx="668801" cy="969192"/>
          </a:xfrm>
          <a:custGeom>
            <a:avLst/>
            <a:gdLst>
              <a:gd name="connsiteX0" fmla="*/ 446335 w 668801"/>
              <a:gd name="connsiteY0" fmla="*/ 916471 h 969192"/>
              <a:gd name="connsiteX1" fmla="*/ 14091 w 668801"/>
              <a:gd name="connsiteY1" fmla="*/ 173264 h 969192"/>
              <a:gd name="connsiteX2" fmla="*/ 52315 w 668801"/>
              <a:gd name="connsiteY2" fmla="*/ 28798 h 969192"/>
              <a:gd name="connsiteX3" fmla="*/ 77575 w 668801"/>
              <a:gd name="connsiteY3" fmla="*/ 14101 h 969192"/>
              <a:gd name="connsiteX4" fmla="*/ 222050 w 668801"/>
              <a:gd name="connsiteY4" fmla="*/ 52315 h 969192"/>
              <a:gd name="connsiteX5" fmla="*/ 654295 w 668801"/>
              <a:gd name="connsiteY5" fmla="*/ 795523 h 969192"/>
              <a:gd name="connsiteX6" fmla="*/ 616071 w 668801"/>
              <a:gd name="connsiteY6" fmla="*/ 939998 h 969192"/>
              <a:gd name="connsiteX7" fmla="*/ 590811 w 668801"/>
              <a:gd name="connsiteY7" fmla="*/ 954695 h 969192"/>
              <a:gd name="connsiteX8" fmla="*/ 446335 w 668801"/>
              <a:gd name="connsiteY8" fmla="*/ 916471 h 969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801" h="969192">
                <a:moveTo>
                  <a:pt x="446335" y="916471"/>
                </a:moveTo>
                <a:lnTo>
                  <a:pt x="14091" y="173264"/>
                </a:lnTo>
                <a:cubicBezTo>
                  <a:pt x="-15179" y="122810"/>
                  <a:pt x="1918" y="58173"/>
                  <a:pt x="52315" y="28798"/>
                </a:cubicBezTo>
                <a:lnTo>
                  <a:pt x="77575" y="14101"/>
                </a:lnTo>
                <a:cubicBezTo>
                  <a:pt x="128039" y="-15169"/>
                  <a:pt x="192666" y="1928"/>
                  <a:pt x="222050" y="52315"/>
                </a:cubicBezTo>
                <a:lnTo>
                  <a:pt x="654295" y="795523"/>
                </a:lnTo>
                <a:cubicBezTo>
                  <a:pt x="683565" y="845986"/>
                  <a:pt x="666468" y="910613"/>
                  <a:pt x="616071" y="939998"/>
                </a:cubicBezTo>
                <a:lnTo>
                  <a:pt x="590811" y="954695"/>
                </a:lnTo>
                <a:cubicBezTo>
                  <a:pt x="540357" y="983965"/>
                  <a:pt x="475720" y="966868"/>
                  <a:pt x="446335" y="916471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79E4522C-5F96-F2B6-53BD-EBF296D55480}"/>
              </a:ext>
            </a:extLst>
          </p:cNvPr>
          <p:cNvSpPr/>
          <p:nvPr userDrawn="1"/>
        </p:nvSpPr>
        <p:spPr>
          <a:xfrm flipH="1">
            <a:off x="10805097" y="5364089"/>
            <a:ext cx="555431" cy="352425"/>
          </a:xfrm>
          <a:custGeom>
            <a:avLst/>
            <a:gdLst>
              <a:gd name="connsiteX0" fmla="*/ 352217 w 555431"/>
              <a:gd name="connsiteY0" fmla="*/ 352227 h 352425"/>
              <a:gd name="connsiteX1" fmla="*/ -208 w 555431"/>
              <a:gd name="connsiteY1" fmla="*/ -198 h 352425"/>
              <a:gd name="connsiteX2" fmla="*/ 37892 w 555431"/>
              <a:gd name="connsiteY2" fmla="*/ -198 h 352425"/>
              <a:gd name="connsiteX3" fmla="*/ 352284 w 555431"/>
              <a:gd name="connsiteY3" fmla="*/ 314127 h 352425"/>
              <a:gd name="connsiteX4" fmla="*/ 533259 w 555431"/>
              <a:gd name="connsiteY4" fmla="*/ 256786 h 352425"/>
              <a:gd name="connsiteX5" fmla="*/ 555224 w 555431"/>
              <a:gd name="connsiteY5" fmla="*/ 287914 h 352425"/>
              <a:gd name="connsiteX6" fmla="*/ 352217 w 555431"/>
              <a:gd name="connsiteY6" fmla="*/ 352227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5431" h="352425">
                <a:moveTo>
                  <a:pt x="352217" y="352227"/>
                </a:moveTo>
                <a:cubicBezTo>
                  <a:pt x="157669" y="352007"/>
                  <a:pt x="11" y="194350"/>
                  <a:pt x="-208" y="-198"/>
                </a:cubicBezTo>
                <a:lnTo>
                  <a:pt x="37892" y="-198"/>
                </a:lnTo>
                <a:cubicBezTo>
                  <a:pt x="37911" y="173423"/>
                  <a:pt x="178671" y="314146"/>
                  <a:pt x="352284" y="314127"/>
                </a:cubicBezTo>
                <a:cubicBezTo>
                  <a:pt x="417073" y="314127"/>
                  <a:pt x="480281" y="294095"/>
                  <a:pt x="533259" y="256786"/>
                </a:cubicBezTo>
                <a:lnTo>
                  <a:pt x="555224" y="287914"/>
                </a:lnTo>
                <a:cubicBezTo>
                  <a:pt x="495873" y="329909"/>
                  <a:pt x="424921" y="352388"/>
                  <a:pt x="352217" y="352227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78AFF21B-9A27-46A8-8B8A-E611159D838E}"/>
              </a:ext>
            </a:extLst>
          </p:cNvPr>
          <p:cNvSpPr/>
          <p:nvPr userDrawn="1"/>
        </p:nvSpPr>
        <p:spPr>
          <a:xfrm flipH="1">
            <a:off x="9065003" y="5059355"/>
            <a:ext cx="1812826" cy="1123883"/>
          </a:xfrm>
          <a:custGeom>
            <a:avLst/>
            <a:gdLst>
              <a:gd name="connsiteX0" fmla="*/ 269569 w 1812826"/>
              <a:gd name="connsiteY0" fmla="*/ 123560 h 1123883"/>
              <a:gd name="connsiteX1" fmla="*/ 1498294 w 1812826"/>
              <a:gd name="connsiteY1" fmla="*/ 199760 h 1123883"/>
              <a:gd name="connsiteX2" fmla="*/ 1812619 w 1812826"/>
              <a:gd name="connsiteY2" fmla="*/ 1057011 h 1123883"/>
              <a:gd name="connsiteX3" fmla="*/ 1603069 w 1812826"/>
              <a:gd name="connsiteY3" fmla="*/ 1123686 h 1123883"/>
              <a:gd name="connsiteX4" fmla="*/ 1193494 w 1812826"/>
              <a:gd name="connsiteY4" fmla="*/ 437885 h 1123883"/>
              <a:gd name="connsiteX5" fmla="*/ -208 w 1812826"/>
              <a:gd name="connsiteY5" fmla="*/ 395023 h 112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2826" h="1123883">
                <a:moveTo>
                  <a:pt x="269569" y="123560"/>
                </a:moveTo>
                <a:cubicBezTo>
                  <a:pt x="269569" y="123560"/>
                  <a:pt x="1336369" y="-200290"/>
                  <a:pt x="1498294" y="199760"/>
                </a:cubicBezTo>
                <a:cubicBezTo>
                  <a:pt x="1660219" y="599811"/>
                  <a:pt x="1812619" y="1057011"/>
                  <a:pt x="1812619" y="1057011"/>
                </a:cubicBezTo>
                <a:lnTo>
                  <a:pt x="1603069" y="1123686"/>
                </a:lnTo>
                <a:lnTo>
                  <a:pt x="1193494" y="437885"/>
                </a:lnTo>
                <a:cubicBezTo>
                  <a:pt x="1193494" y="437885"/>
                  <a:pt x="206265" y="685536"/>
                  <a:pt x="-208" y="395023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257C4148-E682-0194-4299-B2CDEE3AF63E}"/>
              </a:ext>
            </a:extLst>
          </p:cNvPr>
          <p:cNvSpPr/>
          <p:nvPr userDrawn="1"/>
        </p:nvSpPr>
        <p:spPr>
          <a:xfrm flipH="1">
            <a:off x="10350878" y="4354439"/>
            <a:ext cx="1323975" cy="1171575"/>
          </a:xfrm>
          <a:custGeom>
            <a:avLst/>
            <a:gdLst>
              <a:gd name="connsiteX0" fmla="*/ 295067 w 1323975"/>
              <a:gd name="connsiteY0" fmla="*/ 18852 h 1171575"/>
              <a:gd name="connsiteX1" fmla="*/ 47417 w 1323975"/>
              <a:gd name="connsiteY1" fmla="*/ -198 h 1171575"/>
              <a:gd name="connsiteX2" fmla="*/ -208 w 1323975"/>
              <a:gd name="connsiteY2" fmla="*/ 304602 h 1171575"/>
              <a:gd name="connsiteX3" fmla="*/ 828467 w 1323975"/>
              <a:gd name="connsiteY3" fmla="*/ 1171377 h 1171575"/>
              <a:gd name="connsiteX4" fmla="*/ 1323767 w 1323975"/>
              <a:gd name="connsiteY4" fmla="*/ 723702 h 1171575"/>
              <a:gd name="connsiteX5" fmla="*/ 775213 w 1323975"/>
              <a:gd name="connsiteY5" fmla="*/ 519333 h 1171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3975" h="1171575">
                <a:moveTo>
                  <a:pt x="295067" y="18852"/>
                </a:moveTo>
                <a:lnTo>
                  <a:pt x="47417" y="-198"/>
                </a:lnTo>
                <a:lnTo>
                  <a:pt x="-208" y="304602"/>
                </a:lnTo>
                <a:cubicBezTo>
                  <a:pt x="-208" y="304602"/>
                  <a:pt x="304592" y="1095177"/>
                  <a:pt x="828467" y="1171377"/>
                </a:cubicBezTo>
                <a:lnTo>
                  <a:pt x="1323767" y="723702"/>
                </a:lnTo>
                <a:lnTo>
                  <a:pt x="775213" y="519333"/>
                </a:lnTo>
                <a:close/>
              </a:path>
            </a:pathLst>
          </a:custGeom>
          <a:solidFill>
            <a:srgbClr val="002F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C179BB94-F91C-693C-D378-C7888F3EC5D5}"/>
              </a:ext>
            </a:extLst>
          </p:cNvPr>
          <p:cNvSpPr/>
          <p:nvPr userDrawn="1"/>
        </p:nvSpPr>
        <p:spPr>
          <a:xfrm rot="1591791" flipH="1">
            <a:off x="11229354" y="3578785"/>
            <a:ext cx="647614" cy="647614"/>
          </a:xfrm>
          <a:custGeom>
            <a:avLst/>
            <a:gdLst>
              <a:gd name="connsiteX0" fmla="*/ 647406 w 647614"/>
              <a:gd name="connsiteY0" fmla="*/ 323609 h 647614"/>
              <a:gd name="connsiteX1" fmla="*/ 323599 w 647614"/>
              <a:gd name="connsiteY1" fmla="*/ 647416 h 647614"/>
              <a:gd name="connsiteX2" fmla="*/ -208 w 647614"/>
              <a:gd name="connsiteY2" fmla="*/ 323609 h 647614"/>
              <a:gd name="connsiteX3" fmla="*/ 323599 w 647614"/>
              <a:gd name="connsiteY3" fmla="*/ -198 h 647614"/>
              <a:gd name="connsiteX4" fmla="*/ 647406 w 647614"/>
              <a:gd name="connsiteY4" fmla="*/ 323609 h 647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614" h="647614">
                <a:moveTo>
                  <a:pt x="647406" y="323609"/>
                </a:moveTo>
                <a:cubicBezTo>
                  <a:pt x="647406" y="502443"/>
                  <a:pt x="502433" y="647416"/>
                  <a:pt x="323599" y="647416"/>
                </a:cubicBezTo>
                <a:cubicBezTo>
                  <a:pt x="144765" y="647416"/>
                  <a:pt x="-208" y="502443"/>
                  <a:pt x="-208" y="323609"/>
                </a:cubicBezTo>
                <a:cubicBezTo>
                  <a:pt x="-208" y="144775"/>
                  <a:pt x="144765" y="-198"/>
                  <a:pt x="323599" y="-198"/>
                </a:cubicBezTo>
                <a:cubicBezTo>
                  <a:pt x="502433" y="-198"/>
                  <a:pt x="647406" y="144775"/>
                  <a:pt x="647406" y="32360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72ED5E2F-652D-3DDB-C532-EC661D92978A}"/>
              </a:ext>
            </a:extLst>
          </p:cNvPr>
          <p:cNvSpPr/>
          <p:nvPr userDrawn="1"/>
        </p:nvSpPr>
        <p:spPr>
          <a:xfrm flipH="1">
            <a:off x="11275801" y="3478833"/>
            <a:ext cx="679771" cy="779431"/>
          </a:xfrm>
          <a:custGeom>
            <a:avLst/>
            <a:gdLst>
              <a:gd name="connsiteX0" fmla="*/ 492043 w 679771"/>
              <a:gd name="connsiteY0" fmla="*/ 758984 h 779431"/>
              <a:gd name="connsiteX1" fmla="*/ 423758 w 679771"/>
              <a:gd name="connsiteY1" fmla="*/ 779034 h 779431"/>
              <a:gd name="connsiteX2" fmla="*/ 15040 w 679771"/>
              <a:gd name="connsiteY2" fmla="*/ 487283 h 779431"/>
              <a:gd name="connsiteX3" fmla="*/ 12297 w 679771"/>
              <a:gd name="connsiteY3" fmla="*/ 316338 h 779431"/>
              <a:gd name="connsiteX4" fmla="*/ 87649 w 679771"/>
              <a:gd name="connsiteY4" fmla="*/ 202381 h 779431"/>
              <a:gd name="connsiteX5" fmla="*/ 163097 w 679771"/>
              <a:gd name="connsiteY5" fmla="*/ 122542 h 779431"/>
              <a:gd name="connsiteX6" fmla="*/ 276492 w 679771"/>
              <a:gd name="connsiteY6" fmla="*/ 42170 h 779431"/>
              <a:gd name="connsiteX7" fmla="*/ 381229 w 679771"/>
              <a:gd name="connsiteY7" fmla="*/ 28464 h 779431"/>
              <a:gd name="connsiteX8" fmla="*/ 418224 w 679771"/>
              <a:gd name="connsiteY8" fmla="*/ 26930 h 779431"/>
              <a:gd name="connsiteX9" fmla="*/ 505835 w 679771"/>
              <a:gd name="connsiteY9" fmla="*/ 5080 h 779431"/>
              <a:gd name="connsiteX10" fmla="*/ 542678 w 679771"/>
              <a:gd name="connsiteY10" fmla="*/ 2708 h 779431"/>
              <a:gd name="connsiteX11" fmla="*/ 569119 w 679771"/>
              <a:gd name="connsiteY11" fmla="*/ 29369 h 779431"/>
              <a:gd name="connsiteX12" fmla="*/ 591026 w 679771"/>
              <a:gd name="connsiteY12" fmla="*/ 56077 h 779431"/>
              <a:gd name="connsiteX13" fmla="*/ 619220 w 679771"/>
              <a:gd name="connsiteY13" fmla="*/ 49619 h 779431"/>
              <a:gd name="connsiteX14" fmla="*/ 634108 w 679771"/>
              <a:gd name="connsiteY14" fmla="*/ 46352 h 779431"/>
              <a:gd name="connsiteX15" fmla="*/ 645186 w 679771"/>
              <a:gd name="connsiteY15" fmla="*/ 56839 h 779431"/>
              <a:gd name="connsiteX16" fmla="*/ 646291 w 679771"/>
              <a:gd name="connsiteY16" fmla="*/ 60115 h 779431"/>
              <a:gd name="connsiteX17" fmla="*/ 665474 w 679771"/>
              <a:gd name="connsiteY17" fmla="*/ 57810 h 779431"/>
              <a:gd name="connsiteX18" fmla="*/ 679390 w 679771"/>
              <a:gd name="connsiteY18" fmla="*/ 80546 h 779431"/>
              <a:gd name="connsiteX19" fmla="*/ 634537 w 679771"/>
              <a:gd name="connsiteY19" fmla="*/ 189008 h 779431"/>
              <a:gd name="connsiteX20" fmla="*/ 572319 w 679771"/>
              <a:gd name="connsiteY20" fmla="*/ 240795 h 779431"/>
              <a:gd name="connsiteX21" fmla="*/ 568481 w 679771"/>
              <a:gd name="connsiteY21" fmla="*/ 242910 h 779431"/>
              <a:gd name="connsiteX22" fmla="*/ 565833 w 679771"/>
              <a:gd name="connsiteY22" fmla="*/ 238919 h 779431"/>
              <a:gd name="connsiteX23" fmla="*/ 430673 w 679771"/>
              <a:gd name="connsiteY23" fmla="*/ 484445 h 779431"/>
              <a:gd name="connsiteX24" fmla="*/ 421262 w 679771"/>
              <a:gd name="connsiteY24" fmla="*/ 485712 h 779431"/>
              <a:gd name="connsiteX25" fmla="*/ 410461 w 679771"/>
              <a:gd name="connsiteY25" fmla="*/ 471195 h 779431"/>
              <a:gd name="connsiteX26" fmla="*/ 389306 w 679771"/>
              <a:gd name="connsiteY26" fmla="*/ 467519 h 779431"/>
              <a:gd name="connsiteX27" fmla="*/ 364084 w 679771"/>
              <a:gd name="connsiteY27" fmla="*/ 498885 h 779431"/>
              <a:gd name="connsiteX28" fmla="*/ 378952 w 679771"/>
              <a:gd name="connsiteY28" fmla="*/ 539671 h 779431"/>
              <a:gd name="connsiteX29" fmla="*/ 417462 w 679771"/>
              <a:gd name="connsiteY29" fmla="*/ 567141 h 779431"/>
              <a:gd name="connsiteX30" fmla="*/ 436931 w 679771"/>
              <a:gd name="connsiteY30" fmla="*/ 578704 h 779431"/>
              <a:gd name="connsiteX31" fmla="*/ 509511 w 679771"/>
              <a:gd name="connsiteY31" fmla="*/ 679850 h 779431"/>
              <a:gd name="connsiteX32" fmla="*/ 502787 w 679771"/>
              <a:gd name="connsiteY32" fmla="*/ 747163 h 779431"/>
              <a:gd name="connsiteX33" fmla="*/ 492043 w 679771"/>
              <a:gd name="connsiteY33" fmla="*/ 758984 h 779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79771" h="779431">
                <a:moveTo>
                  <a:pt x="492043" y="758984"/>
                </a:moveTo>
                <a:cubicBezTo>
                  <a:pt x="477098" y="771490"/>
                  <a:pt x="454571" y="778081"/>
                  <a:pt x="423758" y="779034"/>
                </a:cubicBezTo>
                <a:cubicBezTo>
                  <a:pt x="237401" y="784787"/>
                  <a:pt x="70152" y="665391"/>
                  <a:pt x="15040" y="487283"/>
                </a:cubicBezTo>
                <a:cubicBezTo>
                  <a:pt x="1543" y="443668"/>
                  <a:pt x="-9877" y="378612"/>
                  <a:pt x="12297" y="316338"/>
                </a:cubicBezTo>
                <a:cubicBezTo>
                  <a:pt x="28242" y="271589"/>
                  <a:pt x="59550" y="234051"/>
                  <a:pt x="87649" y="202381"/>
                </a:cubicBezTo>
                <a:cubicBezTo>
                  <a:pt x="111966" y="174958"/>
                  <a:pt x="137351" y="148088"/>
                  <a:pt x="163097" y="122542"/>
                </a:cubicBezTo>
                <a:cubicBezTo>
                  <a:pt x="193853" y="92005"/>
                  <a:pt x="230515" y="58096"/>
                  <a:pt x="276492" y="42170"/>
                </a:cubicBezTo>
                <a:cubicBezTo>
                  <a:pt x="310191" y="30502"/>
                  <a:pt x="346310" y="29464"/>
                  <a:pt x="381229" y="28464"/>
                </a:cubicBezTo>
                <a:cubicBezTo>
                  <a:pt x="393402" y="28102"/>
                  <a:pt x="405994" y="27749"/>
                  <a:pt x="418224" y="26930"/>
                </a:cubicBezTo>
                <a:cubicBezTo>
                  <a:pt x="448637" y="25892"/>
                  <a:pt x="478498" y="18453"/>
                  <a:pt x="505835" y="5080"/>
                </a:cubicBezTo>
                <a:cubicBezTo>
                  <a:pt x="517189" y="-1006"/>
                  <a:pt x="530628" y="-1873"/>
                  <a:pt x="542678" y="2708"/>
                </a:cubicBezTo>
                <a:cubicBezTo>
                  <a:pt x="554936" y="7347"/>
                  <a:pt x="564575" y="17072"/>
                  <a:pt x="569119" y="29369"/>
                </a:cubicBezTo>
                <a:cubicBezTo>
                  <a:pt x="573539" y="41323"/>
                  <a:pt x="577510" y="52095"/>
                  <a:pt x="591026" y="56077"/>
                </a:cubicBezTo>
                <a:cubicBezTo>
                  <a:pt x="600913" y="58734"/>
                  <a:pt x="611477" y="56315"/>
                  <a:pt x="619220" y="49619"/>
                </a:cubicBezTo>
                <a:cubicBezTo>
                  <a:pt x="623316" y="46076"/>
                  <a:pt x="628917" y="44857"/>
                  <a:pt x="634108" y="46352"/>
                </a:cubicBezTo>
                <a:cubicBezTo>
                  <a:pt x="639309" y="47800"/>
                  <a:pt x="643452" y="51724"/>
                  <a:pt x="645186" y="56839"/>
                </a:cubicBezTo>
                <a:lnTo>
                  <a:pt x="646291" y="60115"/>
                </a:lnTo>
                <a:cubicBezTo>
                  <a:pt x="651920" y="56239"/>
                  <a:pt x="659092" y="55372"/>
                  <a:pt x="665474" y="57810"/>
                </a:cubicBezTo>
                <a:cubicBezTo>
                  <a:pt x="674875" y="61192"/>
                  <a:pt x="680657" y="70641"/>
                  <a:pt x="679390" y="80546"/>
                </a:cubicBezTo>
                <a:cubicBezTo>
                  <a:pt x="674866" y="120180"/>
                  <a:pt x="659330" y="157756"/>
                  <a:pt x="634537" y="189008"/>
                </a:cubicBezTo>
                <a:cubicBezTo>
                  <a:pt x="617392" y="210182"/>
                  <a:pt x="596246" y="227774"/>
                  <a:pt x="572319" y="240795"/>
                </a:cubicBezTo>
                <a:lnTo>
                  <a:pt x="568481" y="242910"/>
                </a:lnTo>
                <a:lnTo>
                  <a:pt x="565833" y="238919"/>
                </a:lnTo>
                <a:cubicBezTo>
                  <a:pt x="458219" y="278676"/>
                  <a:pt x="425368" y="391423"/>
                  <a:pt x="430673" y="484445"/>
                </a:cubicBezTo>
                <a:lnTo>
                  <a:pt x="421262" y="485712"/>
                </a:lnTo>
                <a:cubicBezTo>
                  <a:pt x="419796" y="479606"/>
                  <a:pt x="415890" y="474358"/>
                  <a:pt x="410461" y="471195"/>
                </a:cubicBezTo>
                <a:cubicBezTo>
                  <a:pt x="404174" y="467214"/>
                  <a:pt x="396564" y="465890"/>
                  <a:pt x="389306" y="467519"/>
                </a:cubicBezTo>
                <a:cubicBezTo>
                  <a:pt x="375342" y="471919"/>
                  <a:pt x="365389" y="484302"/>
                  <a:pt x="364084" y="498885"/>
                </a:cubicBezTo>
                <a:cubicBezTo>
                  <a:pt x="363093" y="513972"/>
                  <a:pt x="368494" y="528765"/>
                  <a:pt x="378952" y="539671"/>
                </a:cubicBezTo>
                <a:cubicBezTo>
                  <a:pt x="390211" y="550863"/>
                  <a:pt x="403222" y="560140"/>
                  <a:pt x="417462" y="567141"/>
                </a:cubicBezTo>
                <a:cubicBezTo>
                  <a:pt x="423920" y="570789"/>
                  <a:pt x="430606" y="574561"/>
                  <a:pt x="436931" y="578704"/>
                </a:cubicBezTo>
                <a:cubicBezTo>
                  <a:pt x="472745" y="602336"/>
                  <a:pt x="498586" y="638350"/>
                  <a:pt x="509511" y="679850"/>
                </a:cubicBezTo>
                <a:cubicBezTo>
                  <a:pt x="514426" y="698843"/>
                  <a:pt x="517246" y="725941"/>
                  <a:pt x="502787" y="747163"/>
                </a:cubicBezTo>
                <a:cubicBezTo>
                  <a:pt x="499767" y="751583"/>
                  <a:pt x="496158" y="755564"/>
                  <a:pt x="492043" y="758984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3700D91C-68F5-0E60-8D6F-57A0BC978257}"/>
              </a:ext>
            </a:extLst>
          </p:cNvPr>
          <p:cNvSpPr/>
          <p:nvPr userDrawn="1"/>
        </p:nvSpPr>
        <p:spPr>
          <a:xfrm flipH="1">
            <a:off x="9337189" y="5374833"/>
            <a:ext cx="356463" cy="836980"/>
          </a:xfrm>
          <a:custGeom>
            <a:avLst/>
            <a:gdLst>
              <a:gd name="connsiteX0" fmla="*/ 356255 w 356463"/>
              <a:gd name="connsiteY0" fmla="*/ 6955 h 836980"/>
              <a:gd name="connsiteX1" fmla="*/ 199817 w 356463"/>
              <a:gd name="connsiteY1" fmla="*/ 836783 h 836980"/>
              <a:gd name="connsiteX2" fmla="*/ -208 w 356463"/>
              <a:gd name="connsiteY2" fmla="*/ 808208 h 836980"/>
              <a:gd name="connsiteX3" fmla="*/ 45350 w 356463"/>
              <a:gd name="connsiteY3" fmla="*/ -198 h 836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463" h="836980">
                <a:moveTo>
                  <a:pt x="356255" y="6955"/>
                </a:moveTo>
                <a:cubicBezTo>
                  <a:pt x="306411" y="435647"/>
                  <a:pt x="199817" y="836783"/>
                  <a:pt x="199817" y="836783"/>
                </a:cubicBezTo>
                <a:lnTo>
                  <a:pt x="-208" y="808208"/>
                </a:lnTo>
                <a:lnTo>
                  <a:pt x="45350" y="-198"/>
                </a:ln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9F1EC962-E4F3-C97C-2402-21E570EB7751}"/>
              </a:ext>
            </a:extLst>
          </p:cNvPr>
          <p:cNvSpPr/>
          <p:nvPr userDrawn="1"/>
        </p:nvSpPr>
        <p:spPr>
          <a:xfrm flipH="1">
            <a:off x="11131954" y="3654706"/>
            <a:ext cx="298825" cy="299863"/>
          </a:xfrm>
          <a:custGeom>
            <a:avLst/>
            <a:gdLst>
              <a:gd name="connsiteX0" fmla="*/ 121021 w 298825"/>
              <a:gd name="connsiteY0" fmla="*/ 299665 h 299863"/>
              <a:gd name="connsiteX1" fmla="*/ 78215 w 298825"/>
              <a:gd name="connsiteY1" fmla="*/ 268109 h 299863"/>
              <a:gd name="connsiteX2" fmla="*/ 25904 w 298825"/>
              <a:gd name="connsiteY2" fmla="*/ 98840 h 299863"/>
              <a:gd name="connsiteX3" fmla="*/ 55451 w 298825"/>
              <a:gd name="connsiteY3" fmla="*/ 42862 h 299863"/>
              <a:gd name="connsiteX4" fmla="*/ 55460 w 298825"/>
              <a:gd name="connsiteY4" fmla="*/ 42862 h 299863"/>
              <a:gd name="connsiteX5" fmla="*/ 188324 w 298825"/>
              <a:gd name="connsiteY5" fmla="*/ 1800 h 299863"/>
              <a:gd name="connsiteX6" fmla="*/ 244322 w 298825"/>
              <a:gd name="connsiteY6" fmla="*/ 31356 h 299863"/>
              <a:gd name="connsiteX7" fmla="*/ 296623 w 298825"/>
              <a:gd name="connsiteY7" fmla="*/ 200625 h 299863"/>
              <a:gd name="connsiteX8" fmla="*/ 267077 w 298825"/>
              <a:gd name="connsiteY8" fmla="*/ 256603 h 299863"/>
              <a:gd name="connsiteX9" fmla="*/ 134203 w 298825"/>
              <a:gd name="connsiteY9" fmla="*/ 297665 h 299863"/>
              <a:gd name="connsiteX10" fmla="*/ 121021 w 298825"/>
              <a:gd name="connsiteY10" fmla="*/ 299665 h 29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8825" h="299863">
                <a:moveTo>
                  <a:pt x="121021" y="299665"/>
                </a:moveTo>
                <a:cubicBezTo>
                  <a:pt x="101380" y="299656"/>
                  <a:pt x="84035" y="286864"/>
                  <a:pt x="78215" y="268109"/>
                </a:cubicBezTo>
                <a:cubicBezTo>
                  <a:pt x="-51753" y="200377"/>
                  <a:pt x="16960" y="152619"/>
                  <a:pt x="25904" y="98840"/>
                </a:cubicBezTo>
                <a:cubicBezTo>
                  <a:pt x="18608" y="75228"/>
                  <a:pt x="31838" y="50158"/>
                  <a:pt x="55451" y="42862"/>
                </a:cubicBezTo>
                <a:cubicBezTo>
                  <a:pt x="55460" y="42862"/>
                  <a:pt x="55460" y="42862"/>
                  <a:pt x="55460" y="42862"/>
                </a:cubicBezTo>
                <a:lnTo>
                  <a:pt x="188324" y="1800"/>
                </a:lnTo>
                <a:cubicBezTo>
                  <a:pt x="211946" y="-5477"/>
                  <a:pt x="236997" y="7743"/>
                  <a:pt x="244322" y="31356"/>
                </a:cubicBezTo>
                <a:lnTo>
                  <a:pt x="296623" y="200625"/>
                </a:lnTo>
                <a:cubicBezTo>
                  <a:pt x="303891" y="224246"/>
                  <a:pt x="290670" y="249288"/>
                  <a:pt x="267077" y="256603"/>
                </a:cubicBezTo>
                <a:lnTo>
                  <a:pt x="134203" y="297665"/>
                </a:lnTo>
                <a:cubicBezTo>
                  <a:pt x="129936" y="298989"/>
                  <a:pt x="125488" y="299665"/>
                  <a:pt x="121021" y="29966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23981B87-236D-3B57-700F-8CD2E3277822}"/>
              </a:ext>
            </a:extLst>
          </p:cNvPr>
          <p:cNvSpPr/>
          <p:nvPr userDrawn="1"/>
        </p:nvSpPr>
        <p:spPr>
          <a:xfrm flipH="1">
            <a:off x="11122062" y="3650836"/>
            <a:ext cx="143692" cy="272816"/>
          </a:xfrm>
          <a:custGeom>
            <a:avLst/>
            <a:gdLst>
              <a:gd name="connsiteX0" fmla="*/ 42816 w 143692"/>
              <a:gd name="connsiteY0" fmla="*/ -197 h 272816"/>
              <a:gd name="connsiteX1" fmla="*/ 86136 w 143692"/>
              <a:gd name="connsiteY1" fmla="*/ 31531 h 272816"/>
              <a:gd name="connsiteX2" fmla="*/ 141238 w 143692"/>
              <a:gd name="connsiteY2" fmla="*/ 204600 h 272816"/>
              <a:gd name="connsiteX3" fmla="*/ 138628 w 143692"/>
              <a:gd name="connsiteY3" fmla="*/ 239699 h 272816"/>
              <a:gd name="connsiteX4" fmla="*/ 112625 w 143692"/>
              <a:gd name="connsiteY4" fmla="*/ 262598 h 272816"/>
              <a:gd name="connsiteX5" fmla="*/ 82745 w 143692"/>
              <a:gd name="connsiteY5" fmla="*/ 272618 h 272816"/>
              <a:gd name="connsiteX6" fmla="*/ -208 w 143692"/>
              <a:gd name="connsiteY6" fmla="*/ 12090 h 272816"/>
              <a:gd name="connsiteX7" fmla="*/ 29662 w 143692"/>
              <a:gd name="connsiteY7" fmla="*/ 2070 h 272816"/>
              <a:gd name="connsiteX8" fmla="*/ 42816 w 143692"/>
              <a:gd name="connsiteY8" fmla="*/ -197 h 27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692" h="272816">
                <a:moveTo>
                  <a:pt x="42816" y="-197"/>
                </a:moveTo>
                <a:cubicBezTo>
                  <a:pt x="62676" y="-340"/>
                  <a:pt x="80278" y="12557"/>
                  <a:pt x="86136" y="31531"/>
                </a:cubicBezTo>
                <a:lnTo>
                  <a:pt x="141238" y="204600"/>
                </a:lnTo>
                <a:cubicBezTo>
                  <a:pt x="144962" y="216192"/>
                  <a:pt x="144029" y="228784"/>
                  <a:pt x="138628" y="239699"/>
                </a:cubicBezTo>
                <a:cubicBezTo>
                  <a:pt x="133380" y="250510"/>
                  <a:pt x="124007" y="258759"/>
                  <a:pt x="112625" y="262598"/>
                </a:cubicBezTo>
                <a:lnTo>
                  <a:pt x="82745" y="272618"/>
                </a:lnTo>
                <a:lnTo>
                  <a:pt x="-208" y="12090"/>
                </a:lnTo>
                <a:lnTo>
                  <a:pt x="29662" y="2070"/>
                </a:lnTo>
                <a:cubicBezTo>
                  <a:pt x="33901" y="641"/>
                  <a:pt x="38340" y="-121"/>
                  <a:pt x="42816" y="-19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2C683E95-C64D-E74E-2ECC-BB1CB6ADCBBF}"/>
              </a:ext>
            </a:extLst>
          </p:cNvPr>
          <p:cNvSpPr/>
          <p:nvPr userDrawn="1"/>
        </p:nvSpPr>
        <p:spPr>
          <a:xfrm flipH="1">
            <a:off x="11280703" y="3762913"/>
            <a:ext cx="671655" cy="288079"/>
          </a:xfrm>
          <a:custGeom>
            <a:avLst/>
            <a:gdLst>
              <a:gd name="connsiteX0" fmla="*/ 42611 w 671655"/>
              <a:gd name="connsiteY0" fmla="*/ 287881 h 288079"/>
              <a:gd name="connsiteX1" fmla="*/ 14931 w 671655"/>
              <a:gd name="connsiteY1" fmla="*/ 267478 h 288079"/>
              <a:gd name="connsiteX2" fmla="*/ 1091 w 671655"/>
              <a:gd name="connsiteY2" fmla="*/ 222692 h 288079"/>
              <a:gd name="connsiteX3" fmla="*/ 20198 w 671655"/>
              <a:gd name="connsiteY3" fmla="*/ 186487 h 288079"/>
              <a:gd name="connsiteX4" fmla="*/ 20208 w 671655"/>
              <a:gd name="connsiteY4" fmla="*/ 186487 h 288079"/>
              <a:gd name="connsiteX5" fmla="*/ 620112 w 671655"/>
              <a:gd name="connsiteY5" fmla="*/ 1102 h 288079"/>
              <a:gd name="connsiteX6" fmla="*/ 656316 w 671655"/>
              <a:gd name="connsiteY6" fmla="*/ 20200 h 288079"/>
              <a:gd name="connsiteX7" fmla="*/ 656316 w 671655"/>
              <a:gd name="connsiteY7" fmla="*/ 20209 h 288079"/>
              <a:gd name="connsiteX8" fmla="*/ 670156 w 671655"/>
              <a:gd name="connsiteY8" fmla="*/ 64996 h 288079"/>
              <a:gd name="connsiteX9" fmla="*/ 651049 w 671655"/>
              <a:gd name="connsiteY9" fmla="*/ 101200 h 288079"/>
              <a:gd name="connsiteX10" fmla="*/ 51136 w 671655"/>
              <a:gd name="connsiteY10" fmla="*/ 286585 h 288079"/>
              <a:gd name="connsiteX11" fmla="*/ 42611 w 671655"/>
              <a:gd name="connsiteY11" fmla="*/ 287881 h 288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1655" h="288079">
                <a:moveTo>
                  <a:pt x="42611" y="287881"/>
                </a:moveTo>
                <a:cubicBezTo>
                  <a:pt x="29905" y="287871"/>
                  <a:pt x="18694" y="279604"/>
                  <a:pt x="14931" y="267478"/>
                </a:cubicBezTo>
                <a:lnTo>
                  <a:pt x="1091" y="222692"/>
                </a:lnTo>
                <a:cubicBezTo>
                  <a:pt x="-3633" y="207414"/>
                  <a:pt x="4930" y="191202"/>
                  <a:pt x="20198" y="186487"/>
                </a:cubicBezTo>
                <a:cubicBezTo>
                  <a:pt x="20198" y="186487"/>
                  <a:pt x="20198" y="186487"/>
                  <a:pt x="20208" y="186487"/>
                </a:cubicBezTo>
                <a:lnTo>
                  <a:pt x="620112" y="1102"/>
                </a:lnTo>
                <a:cubicBezTo>
                  <a:pt x="635380" y="-3622"/>
                  <a:pt x="651592" y="4931"/>
                  <a:pt x="656316" y="20200"/>
                </a:cubicBezTo>
                <a:cubicBezTo>
                  <a:pt x="656316" y="20209"/>
                  <a:pt x="656316" y="20209"/>
                  <a:pt x="656316" y="20209"/>
                </a:cubicBezTo>
                <a:lnTo>
                  <a:pt x="670156" y="64996"/>
                </a:lnTo>
                <a:cubicBezTo>
                  <a:pt x="674861" y="80264"/>
                  <a:pt x="666308" y="96466"/>
                  <a:pt x="651049" y="101200"/>
                </a:cubicBezTo>
                <a:lnTo>
                  <a:pt x="51136" y="286585"/>
                </a:lnTo>
                <a:cubicBezTo>
                  <a:pt x="48373" y="287443"/>
                  <a:pt x="45497" y="287881"/>
                  <a:pt x="42611" y="287881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5EE26E8C-C1A8-057B-C768-C5BDB96349DE}"/>
              </a:ext>
            </a:extLst>
          </p:cNvPr>
          <p:cNvSpPr/>
          <p:nvPr userDrawn="1"/>
        </p:nvSpPr>
        <p:spPr>
          <a:xfrm flipH="1">
            <a:off x="10217537" y="5093989"/>
            <a:ext cx="209538" cy="359149"/>
          </a:xfrm>
          <a:custGeom>
            <a:avLst/>
            <a:gdLst>
              <a:gd name="connsiteX0" fmla="*/ 149256 w 209538"/>
              <a:gd name="connsiteY0" fmla="*/ 358951 h 359149"/>
              <a:gd name="connsiteX1" fmla="*/ 59864 w 209538"/>
              <a:gd name="connsiteY1" fmla="*/ 358951 h 359149"/>
              <a:gd name="connsiteX2" fmla="*/ 15030 w 209538"/>
              <a:gd name="connsiteY2" fmla="*/ 316546 h 359149"/>
              <a:gd name="connsiteX3" fmla="*/ -134 w 209538"/>
              <a:gd name="connsiteY3" fmla="*/ 47236 h 359149"/>
              <a:gd name="connsiteX4" fmla="*/ 42138 w 209538"/>
              <a:gd name="connsiteY4" fmla="*/ -122 h 359149"/>
              <a:gd name="connsiteX5" fmla="*/ 44700 w 209538"/>
              <a:gd name="connsiteY5" fmla="*/ -198 h 359149"/>
              <a:gd name="connsiteX6" fmla="*/ 164420 w 209538"/>
              <a:gd name="connsiteY6" fmla="*/ -198 h 359149"/>
              <a:gd name="connsiteX7" fmla="*/ 209330 w 209538"/>
              <a:gd name="connsiteY7" fmla="*/ 44674 h 359149"/>
              <a:gd name="connsiteX8" fmla="*/ 209264 w 209538"/>
              <a:gd name="connsiteY8" fmla="*/ 47236 h 359149"/>
              <a:gd name="connsiteX9" fmla="*/ 194100 w 209538"/>
              <a:gd name="connsiteY9" fmla="*/ 316546 h 359149"/>
              <a:gd name="connsiteX10" fmla="*/ 149256 w 209538"/>
              <a:gd name="connsiteY10" fmla="*/ 358951 h 359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9538" h="359149">
                <a:moveTo>
                  <a:pt x="149256" y="358951"/>
                </a:moveTo>
                <a:lnTo>
                  <a:pt x="59864" y="358951"/>
                </a:lnTo>
                <a:cubicBezTo>
                  <a:pt x="36042" y="358951"/>
                  <a:pt x="16354" y="340340"/>
                  <a:pt x="15030" y="316546"/>
                </a:cubicBezTo>
                <a:lnTo>
                  <a:pt x="-134" y="47236"/>
                </a:lnTo>
                <a:cubicBezTo>
                  <a:pt x="-1544" y="22480"/>
                  <a:pt x="17392" y="1278"/>
                  <a:pt x="42138" y="-122"/>
                </a:cubicBezTo>
                <a:cubicBezTo>
                  <a:pt x="42995" y="-170"/>
                  <a:pt x="43852" y="-198"/>
                  <a:pt x="44700" y="-198"/>
                </a:cubicBezTo>
                <a:lnTo>
                  <a:pt x="164420" y="-198"/>
                </a:lnTo>
                <a:cubicBezTo>
                  <a:pt x="189213" y="-208"/>
                  <a:pt x="209321" y="19880"/>
                  <a:pt x="209330" y="44674"/>
                </a:cubicBezTo>
                <a:cubicBezTo>
                  <a:pt x="209330" y="45521"/>
                  <a:pt x="209311" y="46379"/>
                  <a:pt x="209264" y="47236"/>
                </a:cubicBezTo>
                <a:lnTo>
                  <a:pt x="194100" y="316546"/>
                </a:lnTo>
                <a:cubicBezTo>
                  <a:pt x="192766" y="340340"/>
                  <a:pt x="173088" y="358951"/>
                  <a:pt x="149256" y="358951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E25C0341-3861-C6CB-3BBC-880B9D943B68}"/>
              </a:ext>
            </a:extLst>
          </p:cNvPr>
          <p:cNvSpPr/>
          <p:nvPr userDrawn="1"/>
        </p:nvSpPr>
        <p:spPr>
          <a:xfrm flipH="1">
            <a:off x="10220948" y="5156349"/>
            <a:ext cx="202720" cy="19954"/>
          </a:xfrm>
          <a:custGeom>
            <a:avLst/>
            <a:gdLst>
              <a:gd name="connsiteX0" fmla="*/ 202721 w 202720"/>
              <a:gd name="connsiteY0" fmla="*/ 0 h 19954"/>
              <a:gd name="connsiteX1" fmla="*/ 201578 w 202720"/>
              <a:gd name="connsiteY1" fmla="*/ 19955 h 19954"/>
              <a:gd name="connsiteX2" fmla="*/ 1153 w 202720"/>
              <a:gd name="connsiteY2" fmla="*/ 19955 h 19954"/>
              <a:gd name="connsiteX3" fmla="*/ 0 w 202720"/>
              <a:gd name="connsiteY3" fmla="*/ 0 h 19954"/>
              <a:gd name="connsiteX4" fmla="*/ 202721 w 202720"/>
              <a:gd name="connsiteY4" fmla="*/ 0 h 19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720" h="19954">
                <a:moveTo>
                  <a:pt x="202721" y="0"/>
                </a:moveTo>
                <a:lnTo>
                  <a:pt x="201578" y="19955"/>
                </a:lnTo>
                <a:lnTo>
                  <a:pt x="1153" y="19955"/>
                </a:lnTo>
                <a:lnTo>
                  <a:pt x="0" y="0"/>
                </a:lnTo>
                <a:lnTo>
                  <a:pt x="202721" y="0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75840EFD-8FAD-C6C1-BA9D-E43B1644376B}"/>
              </a:ext>
            </a:extLst>
          </p:cNvPr>
          <p:cNvSpPr/>
          <p:nvPr userDrawn="1"/>
        </p:nvSpPr>
        <p:spPr>
          <a:xfrm flipH="1">
            <a:off x="10223491" y="5201240"/>
            <a:ext cx="197634" cy="19954"/>
          </a:xfrm>
          <a:custGeom>
            <a:avLst/>
            <a:gdLst>
              <a:gd name="connsiteX0" fmla="*/ 197634 w 197634"/>
              <a:gd name="connsiteY0" fmla="*/ 0 h 19954"/>
              <a:gd name="connsiteX1" fmla="*/ 196539 w 197634"/>
              <a:gd name="connsiteY1" fmla="*/ 19955 h 19954"/>
              <a:gd name="connsiteX2" fmla="*/ 1105 w 197634"/>
              <a:gd name="connsiteY2" fmla="*/ 19955 h 19954"/>
              <a:gd name="connsiteX3" fmla="*/ 0 w 197634"/>
              <a:gd name="connsiteY3" fmla="*/ 0 h 19954"/>
              <a:gd name="connsiteX4" fmla="*/ 197634 w 197634"/>
              <a:gd name="connsiteY4" fmla="*/ 0 h 19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634" h="19954">
                <a:moveTo>
                  <a:pt x="197634" y="0"/>
                </a:moveTo>
                <a:lnTo>
                  <a:pt x="196539" y="19955"/>
                </a:lnTo>
                <a:lnTo>
                  <a:pt x="1105" y="19955"/>
                </a:lnTo>
                <a:lnTo>
                  <a:pt x="0" y="0"/>
                </a:lnTo>
                <a:lnTo>
                  <a:pt x="197634" y="0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B3CC10A2-0190-06A0-BF91-97FBDED45E3B}"/>
              </a:ext>
            </a:extLst>
          </p:cNvPr>
          <p:cNvSpPr/>
          <p:nvPr userDrawn="1"/>
        </p:nvSpPr>
        <p:spPr>
          <a:xfrm flipH="1">
            <a:off x="10225977" y="5246132"/>
            <a:ext cx="192652" cy="19954"/>
          </a:xfrm>
          <a:custGeom>
            <a:avLst/>
            <a:gdLst>
              <a:gd name="connsiteX0" fmla="*/ 192652 w 192652"/>
              <a:gd name="connsiteY0" fmla="*/ 0 h 19954"/>
              <a:gd name="connsiteX1" fmla="*/ 191500 w 192652"/>
              <a:gd name="connsiteY1" fmla="*/ 19955 h 19954"/>
              <a:gd name="connsiteX2" fmla="*/ 1153 w 192652"/>
              <a:gd name="connsiteY2" fmla="*/ 19955 h 19954"/>
              <a:gd name="connsiteX3" fmla="*/ 0 w 192652"/>
              <a:gd name="connsiteY3" fmla="*/ 0 h 19954"/>
              <a:gd name="connsiteX4" fmla="*/ 192652 w 192652"/>
              <a:gd name="connsiteY4" fmla="*/ 0 h 19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652" h="19954">
                <a:moveTo>
                  <a:pt x="192652" y="0"/>
                </a:moveTo>
                <a:lnTo>
                  <a:pt x="191500" y="19955"/>
                </a:lnTo>
                <a:lnTo>
                  <a:pt x="1153" y="19955"/>
                </a:lnTo>
                <a:lnTo>
                  <a:pt x="0" y="0"/>
                </a:lnTo>
                <a:lnTo>
                  <a:pt x="192652" y="0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F57EFE46-75EE-4A61-D147-854FB8F6E107}"/>
              </a:ext>
            </a:extLst>
          </p:cNvPr>
          <p:cNvSpPr/>
          <p:nvPr userDrawn="1"/>
        </p:nvSpPr>
        <p:spPr>
          <a:xfrm flipH="1">
            <a:off x="10228530" y="5291032"/>
            <a:ext cx="187556" cy="19945"/>
          </a:xfrm>
          <a:custGeom>
            <a:avLst/>
            <a:gdLst>
              <a:gd name="connsiteX0" fmla="*/ 187557 w 187556"/>
              <a:gd name="connsiteY0" fmla="*/ 0 h 19945"/>
              <a:gd name="connsiteX1" fmla="*/ 186414 w 187556"/>
              <a:gd name="connsiteY1" fmla="*/ 19945 h 19945"/>
              <a:gd name="connsiteX2" fmla="*/ 1153 w 187556"/>
              <a:gd name="connsiteY2" fmla="*/ 19945 h 19945"/>
              <a:gd name="connsiteX3" fmla="*/ 0 w 187556"/>
              <a:gd name="connsiteY3" fmla="*/ 0 h 19945"/>
              <a:gd name="connsiteX4" fmla="*/ 187557 w 187556"/>
              <a:gd name="connsiteY4" fmla="*/ 0 h 19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556" h="19945">
                <a:moveTo>
                  <a:pt x="187557" y="0"/>
                </a:moveTo>
                <a:lnTo>
                  <a:pt x="186414" y="19945"/>
                </a:lnTo>
                <a:lnTo>
                  <a:pt x="1153" y="19945"/>
                </a:lnTo>
                <a:lnTo>
                  <a:pt x="0" y="0"/>
                </a:lnTo>
                <a:lnTo>
                  <a:pt x="187557" y="0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EC508406-CD2E-2C7A-432C-E168ED812732}"/>
              </a:ext>
            </a:extLst>
          </p:cNvPr>
          <p:cNvSpPr/>
          <p:nvPr userDrawn="1"/>
        </p:nvSpPr>
        <p:spPr>
          <a:xfrm flipH="1">
            <a:off x="10231073" y="5335924"/>
            <a:ext cx="182460" cy="19954"/>
          </a:xfrm>
          <a:custGeom>
            <a:avLst/>
            <a:gdLst>
              <a:gd name="connsiteX0" fmla="*/ 182461 w 182460"/>
              <a:gd name="connsiteY0" fmla="*/ 0 h 19954"/>
              <a:gd name="connsiteX1" fmla="*/ 181365 w 182460"/>
              <a:gd name="connsiteY1" fmla="*/ 19955 h 19954"/>
              <a:gd name="connsiteX2" fmla="*/ 1095 w 182460"/>
              <a:gd name="connsiteY2" fmla="*/ 19955 h 19954"/>
              <a:gd name="connsiteX3" fmla="*/ 0 w 182460"/>
              <a:gd name="connsiteY3" fmla="*/ 0 h 19954"/>
              <a:gd name="connsiteX4" fmla="*/ 182461 w 182460"/>
              <a:gd name="connsiteY4" fmla="*/ 0 h 19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460" h="19954">
                <a:moveTo>
                  <a:pt x="182461" y="0"/>
                </a:moveTo>
                <a:lnTo>
                  <a:pt x="181365" y="19955"/>
                </a:lnTo>
                <a:lnTo>
                  <a:pt x="1095" y="19955"/>
                </a:lnTo>
                <a:lnTo>
                  <a:pt x="0" y="0"/>
                </a:lnTo>
                <a:lnTo>
                  <a:pt x="182461" y="0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BACDF5EA-8AF0-6C8E-84EE-455989A118A3}"/>
              </a:ext>
            </a:extLst>
          </p:cNvPr>
          <p:cNvSpPr/>
          <p:nvPr userDrawn="1"/>
        </p:nvSpPr>
        <p:spPr>
          <a:xfrm flipH="1">
            <a:off x="10233568" y="5380815"/>
            <a:ext cx="177479" cy="19954"/>
          </a:xfrm>
          <a:custGeom>
            <a:avLst/>
            <a:gdLst>
              <a:gd name="connsiteX0" fmla="*/ 177479 w 177479"/>
              <a:gd name="connsiteY0" fmla="*/ 0 h 19954"/>
              <a:gd name="connsiteX1" fmla="*/ 176336 w 177479"/>
              <a:gd name="connsiteY1" fmla="*/ 19955 h 19954"/>
              <a:gd name="connsiteX2" fmla="*/ 1153 w 177479"/>
              <a:gd name="connsiteY2" fmla="*/ 19955 h 19954"/>
              <a:gd name="connsiteX3" fmla="*/ 0 w 177479"/>
              <a:gd name="connsiteY3" fmla="*/ 0 h 19954"/>
              <a:gd name="connsiteX4" fmla="*/ 177479 w 177479"/>
              <a:gd name="connsiteY4" fmla="*/ 0 h 19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479" h="19954">
                <a:moveTo>
                  <a:pt x="177479" y="0"/>
                </a:moveTo>
                <a:lnTo>
                  <a:pt x="176336" y="19955"/>
                </a:lnTo>
                <a:lnTo>
                  <a:pt x="1153" y="19955"/>
                </a:lnTo>
                <a:lnTo>
                  <a:pt x="0" y="0"/>
                </a:lnTo>
                <a:lnTo>
                  <a:pt x="177479" y="0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8C9F04C4-DF0E-D33E-7E14-741F152DF8B7}"/>
              </a:ext>
            </a:extLst>
          </p:cNvPr>
          <p:cNvSpPr/>
          <p:nvPr userDrawn="1"/>
        </p:nvSpPr>
        <p:spPr>
          <a:xfrm flipH="1">
            <a:off x="10307224" y="5201831"/>
            <a:ext cx="515141" cy="203588"/>
          </a:xfrm>
          <a:custGeom>
            <a:avLst/>
            <a:gdLst>
              <a:gd name="connsiteX0" fmla="*/ 479204 w 515141"/>
              <a:gd name="connsiteY0" fmla="*/ 32215 h 203588"/>
              <a:gd name="connsiteX1" fmla="*/ 344406 w 515141"/>
              <a:gd name="connsiteY1" fmla="*/ 45540 h 203588"/>
              <a:gd name="connsiteX2" fmla="*/ 334891 w 515141"/>
              <a:gd name="connsiteY2" fmla="*/ 59494 h 203588"/>
              <a:gd name="connsiteX3" fmla="*/ -208 w 515141"/>
              <a:gd name="connsiteY3" fmla="*/ -198 h 203588"/>
              <a:gd name="connsiteX4" fmla="*/ 69763 w 515141"/>
              <a:gd name="connsiteY4" fmla="*/ 162250 h 203588"/>
              <a:gd name="connsiteX5" fmla="*/ 377249 w 515141"/>
              <a:gd name="connsiteY5" fmla="*/ 194026 h 203588"/>
              <a:gd name="connsiteX6" fmla="*/ 505589 w 515141"/>
              <a:gd name="connsiteY6" fmla="*/ 148448 h 203588"/>
              <a:gd name="connsiteX7" fmla="*/ 479204 w 515141"/>
              <a:gd name="connsiteY7" fmla="*/ 32215 h 20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5141" h="203588">
                <a:moveTo>
                  <a:pt x="479204" y="32215"/>
                </a:moveTo>
                <a:cubicBezTo>
                  <a:pt x="438304" y="-1332"/>
                  <a:pt x="377953" y="4640"/>
                  <a:pt x="344406" y="45540"/>
                </a:cubicBezTo>
                <a:cubicBezTo>
                  <a:pt x="340835" y="49903"/>
                  <a:pt x="337653" y="54570"/>
                  <a:pt x="334891" y="59494"/>
                </a:cubicBezTo>
                <a:lnTo>
                  <a:pt x="-208" y="-198"/>
                </a:lnTo>
                <a:lnTo>
                  <a:pt x="69763" y="162250"/>
                </a:lnTo>
                <a:lnTo>
                  <a:pt x="377249" y="194026"/>
                </a:lnTo>
                <a:cubicBezTo>
                  <a:pt x="425283" y="216876"/>
                  <a:pt x="482738" y="196473"/>
                  <a:pt x="505589" y="148448"/>
                </a:cubicBezTo>
                <a:cubicBezTo>
                  <a:pt x="524705" y="108262"/>
                  <a:pt x="513799" y="60209"/>
                  <a:pt x="479204" y="3221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BE330B83-5FC3-7DE1-A19A-7F9F352CA7EA}"/>
              </a:ext>
            </a:extLst>
          </p:cNvPr>
          <p:cNvSpPr/>
          <p:nvPr userDrawn="1"/>
        </p:nvSpPr>
        <p:spPr>
          <a:xfrm flipH="1">
            <a:off x="10560838" y="4591626"/>
            <a:ext cx="900506" cy="806257"/>
          </a:xfrm>
          <a:custGeom>
            <a:avLst/>
            <a:gdLst>
              <a:gd name="connsiteX0" fmla="*/ 900298 w 900506"/>
              <a:gd name="connsiteY0" fmla="*/ 806059 h 806257"/>
              <a:gd name="connsiteX1" fmla="*/ 286155 w 900506"/>
              <a:gd name="connsiteY1" fmla="*/ 757777 h 806257"/>
              <a:gd name="connsiteX2" fmla="*/ 284936 w 900506"/>
              <a:gd name="connsiteY2" fmla="*/ 755453 h 806257"/>
              <a:gd name="connsiteX3" fmla="*/ 15654 w 900506"/>
              <a:gd name="connsiteY3" fmla="*/ 209080 h 806257"/>
              <a:gd name="connsiteX4" fmla="*/ 16121 w 900506"/>
              <a:gd name="connsiteY4" fmla="*/ 21047 h 806257"/>
              <a:gd name="connsiteX5" fmla="*/ 16740 w 900506"/>
              <a:gd name="connsiteY5" fmla="*/ 19570 h 806257"/>
              <a:gd name="connsiteX6" fmla="*/ 18121 w 900506"/>
              <a:gd name="connsiteY6" fmla="*/ 18770 h 806257"/>
              <a:gd name="connsiteX7" fmla="*/ 195391 w 900506"/>
              <a:gd name="connsiteY7" fmla="*/ 46574 h 806257"/>
              <a:gd name="connsiteX8" fmla="*/ 420067 w 900506"/>
              <a:gd name="connsiteY8" fmla="*/ 455015 h 806257"/>
              <a:gd name="connsiteX9" fmla="*/ 443994 w 900506"/>
              <a:gd name="connsiteY9" fmla="*/ 541350 h 806257"/>
              <a:gd name="connsiteX10" fmla="*/ 883382 w 900506"/>
              <a:gd name="connsiteY10" fmla="*/ 639762 h 806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0506" h="806257">
                <a:moveTo>
                  <a:pt x="900298" y="806059"/>
                </a:moveTo>
                <a:lnTo>
                  <a:pt x="286155" y="757777"/>
                </a:lnTo>
                <a:lnTo>
                  <a:pt x="284936" y="755453"/>
                </a:lnTo>
                <a:cubicBezTo>
                  <a:pt x="282583" y="751014"/>
                  <a:pt x="49897" y="310216"/>
                  <a:pt x="15654" y="209080"/>
                </a:cubicBezTo>
                <a:cubicBezTo>
                  <a:pt x="-5653" y="148187"/>
                  <a:pt x="-5491" y="81835"/>
                  <a:pt x="16121" y="21047"/>
                </a:cubicBezTo>
                <a:lnTo>
                  <a:pt x="16740" y="19570"/>
                </a:lnTo>
                <a:lnTo>
                  <a:pt x="18121" y="18770"/>
                </a:lnTo>
                <a:cubicBezTo>
                  <a:pt x="76433" y="-14615"/>
                  <a:pt x="150100" y="-3061"/>
                  <a:pt x="195391" y="46574"/>
                </a:cubicBezTo>
                <a:cubicBezTo>
                  <a:pt x="300919" y="163474"/>
                  <a:pt x="377833" y="303301"/>
                  <a:pt x="420067" y="455015"/>
                </a:cubicBezTo>
                <a:lnTo>
                  <a:pt x="443994" y="541350"/>
                </a:lnTo>
                <a:lnTo>
                  <a:pt x="883382" y="639762"/>
                </a:lnTo>
                <a:close/>
              </a:path>
            </a:pathLst>
          </a:custGeom>
          <a:solidFill>
            <a:srgbClr val="002F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821B2AF2-A0EB-B577-8673-1E1AF15425F2}"/>
              </a:ext>
            </a:extLst>
          </p:cNvPr>
          <p:cNvSpPr/>
          <p:nvPr userDrawn="1"/>
        </p:nvSpPr>
        <p:spPr>
          <a:xfrm flipH="1">
            <a:off x="7320098" y="6527690"/>
            <a:ext cx="4883201" cy="22688"/>
          </a:xfrm>
          <a:custGeom>
            <a:avLst/>
            <a:gdLst>
              <a:gd name="connsiteX0" fmla="*/ 4871659 w 4883201"/>
              <a:gd name="connsiteY0" fmla="*/ 22490 h 22688"/>
              <a:gd name="connsiteX1" fmla="*/ 11108 w 4883201"/>
              <a:gd name="connsiteY1" fmla="*/ 22490 h 22688"/>
              <a:gd name="connsiteX2" fmla="*/ -208 w 4883201"/>
              <a:gd name="connsiteY2" fmla="*/ 11108 h 22688"/>
              <a:gd name="connsiteX3" fmla="*/ 11108 w 4883201"/>
              <a:gd name="connsiteY3" fmla="*/ -198 h 22688"/>
              <a:gd name="connsiteX4" fmla="*/ 4871659 w 4883201"/>
              <a:gd name="connsiteY4" fmla="*/ -198 h 22688"/>
              <a:gd name="connsiteX5" fmla="*/ 4882993 w 4883201"/>
              <a:gd name="connsiteY5" fmla="*/ 11146 h 22688"/>
              <a:gd name="connsiteX6" fmla="*/ 4871659 w 4883201"/>
              <a:gd name="connsiteY6" fmla="*/ 22480 h 22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83201" h="22688">
                <a:moveTo>
                  <a:pt x="4871659" y="22490"/>
                </a:moveTo>
                <a:lnTo>
                  <a:pt x="11108" y="22490"/>
                </a:lnTo>
                <a:cubicBezTo>
                  <a:pt x="4840" y="22471"/>
                  <a:pt x="-227" y="17375"/>
                  <a:pt x="-208" y="11108"/>
                </a:cubicBezTo>
                <a:cubicBezTo>
                  <a:pt x="-189" y="4869"/>
                  <a:pt x="4869" y="-179"/>
                  <a:pt x="11108" y="-198"/>
                </a:cubicBezTo>
                <a:lnTo>
                  <a:pt x="4871659" y="-198"/>
                </a:lnTo>
                <a:cubicBezTo>
                  <a:pt x="4877916" y="-198"/>
                  <a:pt x="4882993" y="4879"/>
                  <a:pt x="4882993" y="11146"/>
                </a:cubicBezTo>
                <a:cubicBezTo>
                  <a:pt x="4882993" y="17404"/>
                  <a:pt x="4877916" y="22480"/>
                  <a:pt x="4871659" y="2248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56E2AE45-AC35-5C4A-5785-EE63CBC693B4}"/>
              </a:ext>
            </a:extLst>
          </p:cNvPr>
          <p:cNvSpPr/>
          <p:nvPr userDrawn="1"/>
        </p:nvSpPr>
        <p:spPr>
          <a:xfrm flipH="1">
            <a:off x="11221483" y="3686476"/>
            <a:ext cx="59795" cy="83890"/>
          </a:xfrm>
          <a:custGeom>
            <a:avLst/>
            <a:gdLst>
              <a:gd name="connsiteX0" fmla="*/ 35804 w 59795"/>
              <a:gd name="connsiteY0" fmla="*/ 83692 h 83890"/>
              <a:gd name="connsiteX1" fmla="*/ 13201 w 59795"/>
              <a:gd name="connsiteY1" fmla="*/ 67452 h 83890"/>
              <a:gd name="connsiteX2" fmla="*/ 1085 w 59795"/>
              <a:gd name="connsiteY2" fmla="*/ 31333 h 83890"/>
              <a:gd name="connsiteX3" fmla="*/ 15897 w 59795"/>
              <a:gd name="connsiteY3" fmla="*/ 1091 h 83890"/>
              <a:gd name="connsiteX4" fmla="*/ 46139 w 59795"/>
              <a:gd name="connsiteY4" fmla="*/ 15902 h 83890"/>
              <a:gd name="connsiteX5" fmla="*/ 46234 w 59795"/>
              <a:gd name="connsiteY5" fmla="*/ 16188 h 83890"/>
              <a:gd name="connsiteX6" fmla="*/ 58350 w 59795"/>
              <a:gd name="connsiteY6" fmla="*/ 52307 h 83890"/>
              <a:gd name="connsiteX7" fmla="*/ 43357 w 59795"/>
              <a:gd name="connsiteY7" fmla="*/ 82463 h 83890"/>
              <a:gd name="connsiteX8" fmla="*/ 43348 w 59795"/>
              <a:gd name="connsiteY8" fmla="*/ 82463 h 83890"/>
              <a:gd name="connsiteX9" fmla="*/ 35804 w 59795"/>
              <a:gd name="connsiteY9" fmla="*/ 83692 h 83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795" h="83890">
                <a:moveTo>
                  <a:pt x="35804" y="83692"/>
                </a:moveTo>
                <a:cubicBezTo>
                  <a:pt x="25565" y="83692"/>
                  <a:pt x="16468" y="77158"/>
                  <a:pt x="13201" y="67452"/>
                </a:cubicBezTo>
                <a:lnTo>
                  <a:pt x="1085" y="31333"/>
                </a:lnTo>
                <a:cubicBezTo>
                  <a:pt x="-3182" y="18893"/>
                  <a:pt x="3457" y="5358"/>
                  <a:pt x="15897" y="1091"/>
                </a:cubicBezTo>
                <a:cubicBezTo>
                  <a:pt x="28337" y="-3166"/>
                  <a:pt x="41881" y="3463"/>
                  <a:pt x="46139" y="15902"/>
                </a:cubicBezTo>
                <a:cubicBezTo>
                  <a:pt x="46167" y="15998"/>
                  <a:pt x="46205" y="16093"/>
                  <a:pt x="46234" y="16188"/>
                </a:cubicBezTo>
                <a:lnTo>
                  <a:pt x="58350" y="52307"/>
                </a:lnTo>
                <a:cubicBezTo>
                  <a:pt x="62522" y="64775"/>
                  <a:pt x="55807" y="78263"/>
                  <a:pt x="43357" y="82463"/>
                </a:cubicBezTo>
                <a:lnTo>
                  <a:pt x="43348" y="82463"/>
                </a:lnTo>
                <a:cubicBezTo>
                  <a:pt x="40919" y="83273"/>
                  <a:pt x="38366" y="83692"/>
                  <a:pt x="35804" y="8369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E4A7037D-A42B-50E1-D363-998A2BFF601C}"/>
              </a:ext>
            </a:extLst>
          </p:cNvPr>
          <p:cNvSpPr/>
          <p:nvPr userDrawn="1"/>
        </p:nvSpPr>
        <p:spPr>
          <a:xfrm flipH="1">
            <a:off x="11193748" y="3781625"/>
            <a:ext cx="58053" cy="84267"/>
          </a:xfrm>
          <a:custGeom>
            <a:avLst/>
            <a:gdLst>
              <a:gd name="connsiteX0" fmla="*/ 33988 w 58053"/>
              <a:gd name="connsiteY0" fmla="*/ 84069 h 84267"/>
              <a:gd name="connsiteX1" fmla="*/ 11118 w 58053"/>
              <a:gd name="connsiteY1" fmla="*/ 66752 h 84267"/>
              <a:gd name="connsiteX2" fmla="*/ 698 w 58053"/>
              <a:gd name="connsiteY2" fmla="*/ 30110 h 84267"/>
              <a:gd name="connsiteX3" fmla="*/ 17129 w 58053"/>
              <a:gd name="connsiteY3" fmla="*/ 706 h 84267"/>
              <a:gd name="connsiteX4" fmla="*/ 46513 w 58053"/>
              <a:gd name="connsiteY4" fmla="*/ 17089 h 84267"/>
              <a:gd name="connsiteX5" fmla="*/ 56934 w 58053"/>
              <a:gd name="connsiteY5" fmla="*/ 53732 h 84267"/>
              <a:gd name="connsiteX6" fmla="*/ 40532 w 58053"/>
              <a:gd name="connsiteY6" fmla="*/ 83145 h 84267"/>
              <a:gd name="connsiteX7" fmla="*/ 40532 w 58053"/>
              <a:gd name="connsiteY7" fmla="*/ 83155 h 84267"/>
              <a:gd name="connsiteX8" fmla="*/ 33988 w 58053"/>
              <a:gd name="connsiteY8" fmla="*/ 84069 h 84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053" h="84267">
                <a:moveTo>
                  <a:pt x="33988" y="84069"/>
                </a:moveTo>
                <a:cubicBezTo>
                  <a:pt x="23358" y="84040"/>
                  <a:pt x="14033" y="76982"/>
                  <a:pt x="11118" y="66752"/>
                </a:cubicBezTo>
                <a:lnTo>
                  <a:pt x="698" y="30110"/>
                </a:lnTo>
                <a:cubicBezTo>
                  <a:pt x="-2883" y="17451"/>
                  <a:pt x="4470" y="4288"/>
                  <a:pt x="17129" y="706"/>
                </a:cubicBezTo>
                <a:cubicBezTo>
                  <a:pt x="29759" y="-2866"/>
                  <a:pt x="42913" y="4459"/>
                  <a:pt x="46513" y="17089"/>
                </a:cubicBezTo>
                <a:lnTo>
                  <a:pt x="56934" y="53732"/>
                </a:lnTo>
                <a:cubicBezTo>
                  <a:pt x="60525" y="66381"/>
                  <a:pt x="53190" y="79554"/>
                  <a:pt x="40532" y="83145"/>
                </a:cubicBezTo>
                <a:cubicBezTo>
                  <a:pt x="40532" y="83155"/>
                  <a:pt x="40532" y="83155"/>
                  <a:pt x="40532" y="83155"/>
                </a:cubicBezTo>
                <a:cubicBezTo>
                  <a:pt x="38408" y="83754"/>
                  <a:pt x="36198" y="84069"/>
                  <a:pt x="33988" y="8406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A2FBADB5-B409-4528-BAE1-DD9FB05A720E}"/>
              </a:ext>
            </a:extLst>
          </p:cNvPr>
          <p:cNvSpPr/>
          <p:nvPr userDrawn="1"/>
        </p:nvSpPr>
        <p:spPr>
          <a:xfrm rot="10800000" flipH="1">
            <a:off x="10473884" y="5943494"/>
            <a:ext cx="200474" cy="332213"/>
          </a:xfrm>
          <a:custGeom>
            <a:avLst/>
            <a:gdLst>
              <a:gd name="connsiteX0" fmla="*/ -208 w 200474"/>
              <a:gd name="connsiteY0" fmla="*/ -198 h 332213"/>
              <a:gd name="connsiteX1" fmla="*/ 200267 w 200474"/>
              <a:gd name="connsiteY1" fmla="*/ -198 h 332213"/>
              <a:gd name="connsiteX2" fmla="*/ 200267 w 200474"/>
              <a:gd name="connsiteY2" fmla="*/ 332016 h 332213"/>
              <a:gd name="connsiteX3" fmla="*/ -208 w 200474"/>
              <a:gd name="connsiteY3" fmla="*/ 332016 h 33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474" h="332213">
                <a:moveTo>
                  <a:pt x="-208" y="-198"/>
                </a:moveTo>
                <a:lnTo>
                  <a:pt x="200267" y="-198"/>
                </a:lnTo>
                <a:lnTo>
                  <a:pt x="200267" y="332016"/>
                </a:lnTo>
                <a:lnTo>
                  <a:pt x="-208" y="332016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16C35032-56ED-346B-0883-044908B55E47}"/>
              </a:ext>
            </a:extLst>
          </p:cNvPr>
          <p:cNvSpPr/>
          <p:nvPr userDrawn="1"/>
        </p:nvSpPr>
        <p:spPr>
          <a:xfrm>
            <a:off x="1240492" y="958253"/>
            <a:ext cx="9320346" cy="2086668"/>
          </a:xfrm>
          <a:prstGeom prst="roundRect">
            <a:avLst>
              <a:gd name="adj" fmla="val 588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5BABD3BF-5E5B-9F73-21DD-9C33E5480E44}"/>
              </a:ext>
            </a:extLst>
          </p:cNvPr>
          <p:cNvSpPr/>
          <p:nvPr userDrawn="1"/>
        </p:nvSpPr>
        <p:spPr>
          <a:xfrm flipH="1">
            <a:off x="9089648" y="593469"/>
            <a:ext cx="1188901" cy="944365"/>
          </a:xfrm>
          <a:custGeom>
            <a:avLst/>
            <a:gdLst>
              <a:gd name="connsiteX0" fmla="*/ 18796 w 1081087"/>
              <a:gd name="connsiteY0" fmla="*/ 858589 h 858726"/>
              <a:gd name="connsiteX1" fmla="*/ 18796 w 1081087"/>
              <a:gd name="connsiteY1" fmla="*/ 107303 h 858726"/>
              <a:gd name="connsiteX2" fmla="*/ 107283 w 1081087"/>
              <a:gd name="connsiteY2" fmla="*/ 18913 h 858726"/>
              <a:gd name="connsiteX3" fmla="*/ 1080834 w 1081087"/>
              <a:gd name="connsiteY3" fmla="*/ 18913 h 858726"/>
              <a:gd name="connsiteX4" fmla="*/ 1080834 w 1081087"/>
              <a:gd name="connsiteY4" fmla="*/ -137 h 858726"/>
              <a:gd name="connsiteX5" fmla="*/ 107283 w 1081087"/>
              <a:gd name="connsiteY5" fmla="*/ -137 h 858726"/>
              <a:gd name="connsiteX6" fmla="*/ -254 w 1081087"/>
              <a:gd name="connsiteY6" fmla="*/ 107303 h 858726"/>
              <a:gd name="connsiteX7" fmla="*/ -254 w 1081087"/>
              <a:gd name="connsiteY7" fmla="*/ 858590 h 858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1087" h="858726">
                <a:moveTo>
                  <a:pt x="18796" y="858589"/>
                </a:moveTo>
                <a:lnTo>
                  <a:pt x="18796" y="107303"/>
                </a:lnTo>
                <a:cubicBezTo>
                  <a:pt x="18879" y="58483"/>
                  <a:pt x="58463" y="18942"/>
                  <a:pt x="107283" y="18913"/>
                </a:cubicBezTo>
                <a:lnTo>
                  <a:pt x="1080834" y="18913"/>
                </a:lnTo>
                <a:lnTo>
                  <a:pt x="1080834" y="-137"/>
                </a:lnTo>
                <a:lnTo>
                  <a:pt x="107283" y="-137"/>
                </a:lnTo>
                <a:cubicBezTo>
                  <a:pt x="47946" y="-97"/>
                  <a:pt x="-161" y="47966"/>
                  <a:pt x="-254" y="107303"/>
                </a:cubicBezTo>
                <a:lnTo>
                  <a:pt x="-254" y="85859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858FE8F6-96A3-2FFA-B331-AA4D4F7A0815}"/>
              </a:ext>
            </a:extLst>
          </p:cNvPr>
          <p:cNvSpPr/>
          <p:nvPr userDrawn="1"/>
        </p:nvSpPr>
        <p:spPr>
          <a:xfrm flipH="1">
            <a:off x="9089646" y="2606275"/>
            <a:ext cx="1188903" cy="944365"/>
          </a:xfrm>
          <a:custGeom>
            <a:avLst/>
            <a:gdLst>
              <a:gd name="connsiteX0" fmla="*/ 86374 w 1081088"/>
              <a:gd name="connsiteY0" fmla="*/ 837047 h 858726"/>
              <a:gd name="connsiteX1" fmla="*/ 18797 w 1081088"/>
              <a:gd name="connsiteY1" fmla="*/ 751052 h 858726"/>
              <a:gd name="connsiteX2" fmla="*/ 18797 w 1081088"/>
              <a:gd name="connsiteY2" fmla="*/ -137 h 858726"/>
              <a:gd name="connsiteX3" fmla="*/ -254 w 1081088"/>
              <a:gd name="connsiteY3" fmla="*/ -137 h 858726"/>
              <a:gd name="connsiteX4" fmla="*/ -254 w 1081088"/>
              <a:gd name="connsiteY4" fmla="*/ 751052 h 858726"/>
              <a:gd name="connsiteX5" fmla="*/ 81858 w 1081088"/>
              <a:gd name="connsiteY5" fmla="*/ 855548 h 858726"/>
              <a:gd name="connsiteX6" fmla="*/ 105856 w 1081088"/>
              <a:gd name="connsiteY6" fmla="*/ 858590 h 858726"/>
              <a:gd name="connsiteX7" fmla="*/ 1080834 w 1081088"/>
              <a:gd name="connsiteY7" fmla="*/ 858590 h 858726"/>
              <a:gd name="connsiteX8" fmla="*/ 1080834 w 1081088"/>
              <a:gd name="connsiteY8" fmla="*/ 839540 h 858726"/>
              <a:gd name="connsiteX9" fmla="*/ 105973 w 1081088"/>
              <a:gd name="connsiteY9" fmla="*/ 839540 h 858726"/>
              <a:gd name="connsiteX10" fmla="*/ 86374 w 1081088"/>
              <a:gd name="connsiteY10" fmla="*/ 837047 h 858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1088" h="858726">
                <a:moveTo>
                  <a:pt x="86374" y="837047"/>
                </a:moveTo>
                <a:cubicBezTo>
                  <a:pt x="46644" y="827502"/>
                  <a:pt x="18677" y="791912"/>
                  <a:pt x="18797" y="751052"/>
                </a:cubicBezTo>
                <a:lnTo>
                  <a:pt x="18797" y="-137"/>
                </a:lnTo>
                <a:lnTo>
                  <a:pt x="-254" y="-137"/>
                </a:lnTo>
                <a:lnTo>
                  <a:pt x="-254" y="751052"/>
                </a:lnTo>
                <a:cubicBezTo>
                  <a:pt x="-402" y="800702"/>
                  <a:pt x="33581" y="843949"/>
                  <a:pt x="81858" y="855548"/>
                </a:cubicBezTo>
                <a:cubicBezTo>
                  <a:pt x="89715" y="857476"/>
                  <a:pt x="97767" y="858496"/>
                  <a:pt x="105856" y="858590"/>
                </a:cubicBezTo>
                <a:lnTo>
                  <a:pt x="1080834" y="858590"/>
                </a:lnTo>
                <a:lnTo>
                  <a:pt x="1080834" y="839540"/>
                </a:lnTo>
                <a:lnTo>
                  <a:pt x="105973" y="839540"/>
                </a:lnTo>
                <a:cubicBezTo>
                  <a:pt x="99366" y="839456"/>
                  <a:pt x="92791" y="838620"/>
                  <a:pt x="86374" y="83704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A7879184-0F5E-A3BF-DD45-9802D285EC72}"/>
              </a:ext>
            </a:extLst>
          </p:cNvPr>
          <p:cNvSpPr/>
          <p:nvPr userDrawn="1"/>
        </p:nvSpPr>
        <p:spPr>
          <a:xfrm flipH="1">
            <a:off x="1511025" y="2606275"/>
            <a:ext cx="1188901" cy="944365"/>
          </a:xfrm>
          <a:custGeom>
            <a:avLst/>
            <a:gdLst>
              <a:gd name="connsiteX0" fmla="*/ 1061784 w 1081087"/>
              <a:gd name="connsiteY0" fmla="*/ -137 h 858726"/>
              <a:gd name="connsiteX1" fmla="*/ 1061784 w 1081087"/>
              <a:gd name="connsiteY1" fmla="*/ 751052 h 858726"/>
              <a:gd name="connsiteX2" fmla="*/ 973296 w 1081087"/>
              <a:gd name="connsiteY2" fmla="*/ 839540 h 858726"/>
              <a:gd name="connsiteX3" fmla="*/ -254 w 1081087"/>
              <a:gd name="connsiteY3" fmla="*/ 839540 h 858726"/>
              <a:gd name="connsiteX4" fmla="*/ -254 w 1081087"/>
              <a:gd name="connsiteY4" fmla="*/ 858590 h 858726"/>
              <a:gd name="connsiteX5" fmla="*/ 973296 w 1081087"/>
              <a:gd name="connsiteY5" fmla="*/ 858590 h 858726"/>
              <a:gd name="connsiteX6" fmla="*/ 1080833 w 1081087"/>
              <a:gd name="connsiteY6" fmla="*/ 751052 h 858726"/>
              <a:gd name="connsiteX7" fmla="*/ 1080834 w 1081087"/>
              <a:gd name="connsiteY7" fmla="*/ -137 h 858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1087" h="858726">
                <a:moveTo>
                  <a:pt x="1061784" y="-137"/>
                </a:moveTo>
                <a:lnTo>
                  <a:pt x="1061784" y="751052"/>
                </a:lnTo>
                <a:cubicBezTo>
                  <a:pt x="1061727" y="799899"/>
                  <a:pt x="1022143" y="839483"/>
                  <a:pt x="973296" y="839540"/>
                </a:cubicBezTo>
                <a:lnTo>
                  <a:pt x="-254" y="839540"/>
                </a:lnTo>
                <a:lnTo>
                  <a:pt x="-254" y="858590"/>
                </a:lnTo>
                <a:lnTo>
                  <a:pt x="973296" y="858590"/>
                </a:lnTo>
                <a:cubicBezTo>
                  <a:pt x="1032660" y="858524"/>
                  <a:pt x="1080767" y="810416"/>
                  <a:pt x="1080833" y="751052"/>
                </a:cubicBezTo>
                <a:lnTo>
                  <a:pt x="1080834" y="-137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F5238964-8174-90EE-7FA2-4F479C0ECD79}"/>
              </a:ext>
            </a:extLst>
          </p:cNvPr>
          <p:cNvSpPr/>
          <p:nvPr userDrawn="1"/>
        </p:nvSpPr>
        <p:spPr>
          <a:xfrm flipH="1">
            <a:off x="1479600" y="593468"/>
            <a:ext cx="1188903" cy="944365"/>
          </a:xfrm>
          <a:custGeom>
            <a:avLst/>
            <a:gdLst>
              <a:gd name="connsiteX0" fmla="*/ 1014075 w 1081088"/>
              <a:gd name="connsiteY0" fmla="*/ 28899 h 858726"/>
              <a:gd name="connsiteX1" fmla="*/ 1028181 w 1081088"/>
              <a:gd name="connsiteY1" fmla="*/ 38117 h 858726"/>
              <a:gd name="connsiteX2" fmla="*/ 1061784 w 1081088"/>
              <a:gd name="connsiteY2" fmla="*/ 107303 h 858726"/>
              <a:gd name="connsiteX3" fmla="*/ 1061784 w 1081088"/>
              <a:gd name="connsiteY3" fmla="*/ 858590 h 858726"/>
              <a:gd name="connsiteX4" fmla="*/ 1080834 w 1081088"/>
              <a:gd name="connsiteY4" fmla="*/ 858590 h 858726"/>
              <a:gd name="connsiteX5" fmla="*/ 1080834 w 1081088"/>
              <a:gd name="connsiteY5" fmla="*/ 107303 h 858726"/>
              <a:gd name="connsiteX6" fmla="*/ 1040037 w 1081088"/>
              <a:gd name="connsiteY6" fmla="*/ 23206 h 858726"/>
              <a:gd name="connsiteX7" fmla="*/ 1022852 w 1081088"/>
              <a:gd name="connsiteY7" fmla="*/ 11993 h 858726"/>
              <a:gd name="connsiteX8" fmla="*/ 973296 w 1081088"/>
              <a:gd name="connsiteY8" fmla="*/ -136 h 858726"/>
              <a:gd name="connsiteX9" fmla="*/ -254 w 1081088"/>
              <a:gd name="connsiteY9" fmla="*/ -136 h 858726"/>
              <a:gd name="connsiteX10" fmla="*/ -254 w 1081088"/>
              <a:gd name="connsiteY10" fmla="*/ 18914 h 858726"/>
              <a:gd name="connsiteX11" fmla="*/ 973296 w 1081088"/>
              <a:gd name="connsiteY11" fmla="*/ 18914 h 858726"/>
              <a:gd name="connsiteX12" fmla="*/ 1014075 w 1081088"/>
              <a:gd name="connsiteY12" fmla="*/ 28899 h 858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81088" h="858726">
                <a:moveTo>
                  <a:pt x="1014075" y="28899"/>
                </a:moveTo>
                <a:cubicBezTo>
                  <a:pt x="1019073" y="31493"/>
                  <a:pt x="1023799" y="34581"/>
                  <a:pt x="1028181" y="38117"/>
                </a:cubicBezTo>
                <a:cubicBezTo>
                  <a:pt x="1049463" y="54754"/>
                  <a:pt x="1061865" y="80290"/>
                  <a:pt x="1061784" y="107303"/>
                </a:cubicBezTo>
                <a:lnTo>
                  <a:pt x="1061784" y="858590"/>
                </a:lnTo>
                <a:lnTo>
                  <a:pt x="1080834" y="858590"/>
                </a:lnTo>
                <a:lnTo>
                  <a:pt x="1080834" y="107303"/>
                </a:lnTo>
                <a:cubicBezTo>
                  <a:pt x="1080943" y="74477"/>
                  <a:pt x="1065886" y="43440"/>
                  <a:pt x="1040037" y="23206"/>
                </a:cubicBezTo>
                <a:cubicBezTo>
                  <a:pt x="1034696" y="18906"/>
                  <a:pt x="1028939" y="15149"/>
                  <a:pt x="1022852" y="11993"/>
                </a:cubicBezTo>
                <a:cubicBezTo>
                  <a:pt x="1007565" y="3981"/>
                  <a:pt x="990555" y="-182"/>
                  <a:pt x="973296" y="-136"/>
                </a:cubicBezTo>
                <a:lnTo>
                  <a:pt x="-254" y="-136"/>
                </a:lnTo>
                <a:lnTo>
                  <a:pt x="-254" y="18914"/>
                </a:lnTo>
                <a:lnTo>
                  <a:pt x="973296" y="18914"/>
                </a:lnTo>
                <a:cubicBezTo>
                  <a:pt x="987499" y="18876"/>
                  <a:pt x="1001496" y="22304"/>
                  <a:pt x="1014075" y="2889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EB0D08AF-8899-435E-D907-89F689170FE4}"/>
              </a:ext>
            </a:extLst>
          </p:cNvPr>
          <p:cNvSpPr/>
          <p:nvPr userDrawn="1"/>
        </p:nvSpPr>
        <p:spPr>
          <a:xfrm>
            <a:off x="1240492" y="4613260"/>
            <a:ext cx="2335832" cy="488363"/>
          </a:xfrm>
          <a:prstGeom prst="roundRect">
            <a:avLst>
              <a:gd name="adj" fmla="val 1331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97062F3D-BEBA-B0C5-2EBB-1FB657234205}"/>
              </a:ext>
            </a:extLst>
          </p:cNvPr>
          <p:cNvSpPr/>
          <p:nvPr userDrawn="1"/>
        </p:nvSpPr>
        <p:spPr>
          <a:xfrm>
            <a:off x="9291492" y="1008807"/>
            <a:ext cx="208126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996F8943-94B4-30C5-5B14-778A915F92BA}"/>
              </a:ext>
            </a:extLst>
          </p:cNvPr>
          <p:cNvSpPr/>
          <p:nvPr userDrawn="1"/>
        </p:nvSpPr>
        <p:spPr>
          <a:xfrm>
            <a:off x="9650985" y="1008807"/>
            <a:ext cx="208126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129B9517-5B26-BB8A-600A-7A5422E84E14}"/>
              </a:ext>
            </a:extLst>
          </p:cNvPr>
          <p:cNvSpPr/>
          <p:nvPr userDrawn="1"/>
        </p:nvSpPr>
        <p:spPr>
          <a:xfrm>
            <a:off x="10010478" y="1008807"/>
            <a:ext cx="208126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9FF1E8B-4127-8E6D-9D8F-96570FB89596}"/>
              </a:ext>
            </a:extLst>
          </p:cNvPr>
          <p:cNvSpPr/>
          <p:nvPr userDrawn="1"/>
        </p:nvSpPr>
        <p:spPr>
          <a:xfrm>
            <a:off x="1227814" y="6054903"/>
            <a:ext cx="993261" cy="47286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AD4F2E02-6C99-1168-2F24-CEC901BABA49}"/>
              </a:ext>
            </a:extLst>
          </p:cNvPr>
          <p:cNvSpPr/>
          <p:nvPr userDrawn="1"/>
        </p:nvSpPr>
        <p:spPr>
          <a:xfrm>
            <a:off x="1724444" y="6039399"/>
            <a:ext cx="496631" cy="488364"/>
          </a:xfrm>
          <a:custGeom>
            <a:avLst/>
            <a:gdLst>
              <a:gd name="connsiteX0" fmla="*/ 248956 w 498420"/>
              <a:gd name="connsiteY0" fmla="*/ 498284 h 498420"/>
              <a:gd name="connsiteX1" fmla="*/ -254 w 498420"/>
              <a:gd name="connsiteY1" fmla="*/ 249074 h 498420"/>
              <a:gd name="connsiteX2" fmla="*/ 248956 w 498420"/>
              <a:gd name="connsiteY2" fmla="*/ -137 h 498420"/>
              <a:gd name="connsiteX3" fmla="*/ 498167 w 498420"/>
              <a:gd name="connsiteY3" fmla="*/ 249074 h 498420"/>
              <a:gd name="connsiteX4" fmla="*/ 248956 w 498420"/>
              <a:gd name="connsiteY4" fmla="*/ 498284 h 49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420" h="498420">
                <a:moveTo>
                  <a:pt x="248956" y="498284"/>
                </a:moveTo>
                <a:cubicBezTo>
                  <a:pt x="111321" y="498284"/>
                  <a:pt x="-254" y="386709"/>
                  <a:pt x="-254" y="249074"/>
                </a:cubicBezTo>
                <a:cubicBezTo>
                  <a:pt x="-254" y="111438"/>
                  <a:pt x="111321" y="-137"/>
                  <a:pt x="248956" y="-137"/>
                </a:cubicBezTo>
                <a:cubicBezTo>
                  <a:pt x="386592" y="-137"/>
                  <a:pt x="498167" y="111438"/>
                  <a:pt x="498167" y="249074"/>
                </a:cubicBezTo>
                <a:cubicBezTo>
                  <a:pt x="498167" y="386709"/>
                  <a:pt x="386592" y="498284"/>
                  <a:pt x="248956" y="49828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E5D2EE67-C553-06AE-BC7D-F9BCFFFA4658}"/>
              </a:ext>
            </a:extLst>
          </p:cNvPr>
          <p:cNvSpPr/>
          <p:nvPr userDrawn="1"/>
        </p:nvSpPr>
        <p:spPr>
          <a:xfrm>
            <a:off x="1835018" y="6163708"/>
            <a:ext cx="275482" cy="275458"/>
          </a:xfrm>
          <a:custGeom>
            <a:avLst/>
            <a:gdLst>
              <a:gd name="connsiteX0" fmla="*/ 101398 w 275482"/>
              <a:gd name="connsiteY0" fmla="*/ 275322 h 275458"/>
              <a:gd name="connsiteX1" fmla="*/ 77854 w 275482"/>
              <a:gd name="connsiteY1" fmla="*/ 263546 h 275458"/>
              <a:gd name="connsiteX2" fmla="*/ 5666 w 275482"/>
              <a:gd name="connsiteY2" fmla="*/ 167294 h 275458"/>
              <a:gd name="connsiteX3" fmla="*/ 11479 w 275482"/>
              <a:gd name="connsiteY3" fmla="*/ 126077 h 275458"/>
              <a:gd name="connsiteX4" fmla="*/ 52696 w 275482"/>
              <a:gd name="connsiteY4" fmla="*/ 131891 h 275458"/>
              <a:gd name="connsiteX5" fmla="*/ 52760 w 275482"/>
              <a:gd name="connsiteY5" fmla="*/ 131976 h 275458"/>
              <a:gd name="connsiteX6" fmla="*/ 99987 w 275482"/>
              <a:gd name="connsiteY6" fmla="*/ 194941 h 275458"/>
              <a:gd name="connsiteX7" fmla="*/ 221286 w 275482"/>
              <a:gd name="connsiteY7" fmla="*/ 12995 h 275458"/>
              <a:gd name="connsiteX8" fmla="*/ 262097 w 275482"/>
              <a:gd name="connsiteY8" fmla="*/ 4795 h 275458"/>
              <a:gd name="connsiteX9" fmla="*/ 270297 w 275482"/>
              <a:gd name="connsiteY9" fmla="*/ 45606 h 275458"/>
              <a:gd name="connsiteX10" fmla="*/ 270267 w 275482"/>
              <a:gd name="connsiteY10" fmla="*/ 45650 h 275458"/>
              <a:gd name="connsiteX11" fmla="*/ 125891 w 275482"/>
              <a:gd name="connsiteY11" fmla="*/ 262215 h 275458"/>
              <a:gd name="connsiteX12" fmla="*/ 102217 w 275482"/>
              <a:gd name="connsiteY12" fmla="*/ 275313 h 275458"/>
              <a:gd name="connsiteX13" fmla="*/ 101398 w 275482"/>
              <a:gd name="connsiteY13" fmla="*/ 275322 h 275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5482" h="275458">
                <a:moveTo>
                  <a:pt x="101398" y="275322"/>
                </a:moveTo>
                <a:cubicBezTo>
                  <a:pt x="92134" y="275322"/>
                  <a:pt x="83410" y="270959"/>
                  <a:pt x="77854" y="263546"/>
                </a:cubicBezTo>
                <a:lnTo>
                  <a:pt x="5666" y="167294"/>
                </a:lnTo>
                <a:cubicBezTo>
                  <a:pt x="-4111" y="154306"/>
                  <a:pt x="-1508" y="135853"/>
                  <a:pt x="11479" y="126077"/>
                </a:cubicBezTo>
                <a:cubicBezTo>
                  <a:pt x="24466" y="116301"/>
                  <a:pt x="42920" y="118904"/>
                  <a:pt x="52696" y="131891"/>
                </a:cubicBezTo>
                <a:cubicBezTo>
                  <a:pt x="52717" y="131919"/>
                  <a:pt x="52739" y="131947"/>
                  <a:pt x="52760" y="131976"/>
                </a:cubicBezTo>
                <a:lnTo>
                  <a:pt x="99987" y="194941"/>
                </a:lnTo>
                <a:lnTo>
                  <a:pt x="221286" y="12995"/>
                </a:lnTo>
                <a:cubicBezTo>
                  <a:pt x="230291" y="-538"/>
                  <a:pt x="248563" y="-4210"/>
                  <a:pt x="262097" y="4795"/>
                </a:cubicBezTo>
                <a:cubicBezTo>
                  <a:pt x="275631" y="13800"/>
                  <a:pt x="279302" y="32071"/>
                  <a:pt x="270297" y="45606"/>
                </a:cubicBezTo>
                <a:cubicBezTo>
                  <a:pt x="270287" y="45620"/>
                  <a:pt x="270277" y="45635"/>
                  <a:pt x="270267" y="45650"/>
                </a:cubicBezTo>
                <a:lnTo>
                  <a:pt x="125891" y="262215"/>
                </a:lnTo>
                <a:cubicBezTo>
                  <a:pt x="120592" y="270162"/>
                  <a:pt x="111766" y="275045"/>
                  <a:pt x="102217" y="275313"/>
                </a:cubicBezTo>
                <a:cubicBezTo>
                  <a:pt x="101945" y="275317"/>
                  <a:pt x="101671" y="275322"/>
                  <a:pt x="101398" y="27532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06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141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4" r:id="rId6"/>
    <p:sldLayoutId id="2147483662" r:id="rId7"/>
    <p:sldLayoutId id="2147483665" r:id="rId8"/>
    <p:sldLayoutId id="2147483655" r:id="rId9"/>
    <p:sldLayoutId id="2147483663" r:id="rId10"/>
    <p:sldLayoutId id="21474836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2797F-2A27-4903-5EBA-7FE8CAB6A4C2}"/>
              </a:ext>
            </a:extLst>
          </p:cNvPr>
          <p:cNvSpPr txBox="1"/>
          <p:nvPr/>
        </p:nvSpPr>
        <p:spPr>
          <a:xfrm>
            <a:off x="2184343" y="1683129"/>
            <a:ext cx="88152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Conquer</a:t>
            </a:r>
            <a:r>
              <a:rPr lang="zh-CN" altLang="en-US" sz="4400" b="1" dirty="0">
                <a:latin typeface="+mj-ea"/>
                <a:ea typeface="+mj-ea"/>
              </a:rPr>
              <a:t>原型设计与后端设计分工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FC9F8E8-08D1-AA14-5B0E-7E4573A78AE1}"/>
              </a:ext>
            </a:extLst>
          </p:cNvPr>
          <p:cNvSpPr txBox="1"/>
          <p:nvPr/>
        </p:nvSpPr>
        <p:spPr>
          <a:xfrm flipH="1">
            <a:off x="9114488" y="4297978"/>
            <a:ext cx="2148114" cy="304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ea"/>
              </a:rPr>
              <a:t>汇报人：</a:t>
            </a:r>
            <a:r>
              <a:rPr lang="en-US" altLang="zh-CN" dirty="0" err="1">
                <a:latin typeface="+mn-ea"/>
              </a:rPr>
              <a:t>Liang.X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88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D3BF92-2BE9-70C1-AC3F-A11B37F0810C}"/>
              </a:ext>
            </a:extLst>
          </p:cNvPr>
          <p:cNvSpPr txBox="1"/>
          <p:nvPr/>
        </p:nvSpPr>
        <p:spPr>
          <a:xfrm>
            <a:off x="4614368" y="1451778"/>
            <a:ext cx="1231106" cy="4056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b="1" dirty="0">
                <a:latin typeface="+mj-ea"/>
                <a:ea typeface="+mj-ea"/>
              </a:rPr>
              <a:t>具体要求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5D1FC9-39E6-697F-8151-35F96B887997}"/>
              </a:ext>
            </a:extLst>
          </p:cNvPr>
          <p:cNvSpPr txBox="1"/>
          <p:nvPr/>
        </p:nvSpPr>
        <p:spPr>
          <a:xfrm>
            <a:off x="4597454" y="3013928"/>
            <a:ext cx="1231106" cy="4056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b="1" dirty="0">
                <a:latin typeface="+mj-ea"/>
                <a:ea typeface="+mj-ea"/>
              </a:rPr>
              <a:t>计划分工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346EF6-9FFC-0D42-CB9B-DF562233E607}"/>
              </a:ext>
            </a:extLst>
          </p:cNvPr>
          <p:cNvSpPr txBox="1"/>
          <p:nvPr/>
        </p:nvSpPr>
        <p:spPr>
          <a:xfrm>
            <a:off x="4614368" y="4626275"/>
            <a:ext cx="2862963" cy="4056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400" b="1" dirty="0">
                <a:latin typeface="+mj-ea"/>
                <a:ea typeface="+mj-ea"/>
              </a:rPr>
              <a:t>Blog</a:t>
            </a:r>
            <a:r>
              <a:rPr lang="zh-CN" altLang="en-US" sz="2400" b="1" dirty="0">
                <a:latin typeface="+mj-ea"/>
                <a:ea typeface="+mj-ea"/>
              </a:rPr>
              <a:t>撰写及拍摄剪辑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5A3A7A-170F-AD08-2B7D-D6D2EF59E8CD}"/>
              </a:ext>
            </a:extLst>
          </p:cNvPr>
          <p:cNvSpPr txBox="1"/>
          <p:nvPr/>
        </p:nvSpPr>
        <p:spPr>
          <a:xfrm>
            <a:off x="3608775" y="1245423"/>
            <a:ext cx="337508" cy="7078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4400" b="1" dirty="0">
                <a:solidFill>
                  <a:schemeClr val="bg2"/>
                </a:solidFill>
                <a:latin typeface="+mj-lt"/>
              </a:rPr>
              <a:t>1</a:t>
            </a:r>
            <a:endParaRPr lang="zh-CN" altLang="en-US" sz="4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56AFBD-1C89-E203-5C93-F74CFC8A9EF4}"/>
              </a:ext>
            </a:extLst>
          </p:cNvPr>
          <p:cNvSpPr txBox="1"/>
          <p:nvPr/>
        </p:nvSpPr>
        <p:spPr>
          <a:xfrm>
            <a:off x="3608800" y="2853886"/>
            <a:ext cx="337508" cy="7078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4400" b="1" dirty="0">
                <a:solidFill>
                  <a:schemeClr val="bg2"/>
                </a:solidFill>
                <a:latin typeface="+mj-lt"/>
              </a:rPr>
              <a:t>2</a:t>
            </a:r>
            <a:endParaRPr lang="zh-CN" altLang="en-US" sz="4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438633F-5663-B250-9ED0-4123C79D3297}"/>
              </a:ext>
            </a:extLst>
          </p:cNvPr>
          <p:cNvSpPr txBox="1"/>
          <p:nvPr/>
        </p:nvSpPr>
        <p:spPr>
          <a:xfrm>
            <a:off x="3604985" y="4462349"/>
            <a:ext cx="337508" cy="7078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4400" b="1" dirty="0">
                <a:solidFill>
                  <a:schemeClr val="bg2"/>
                </a:solidFill>
                <a:latin typeface="+mj-lt"/>
              </a:rPr>
              <a:t>3</a:t>
            </a:r>
            <a:endParaRPr lang="zh-CN" altLang="en-US" sz="4400" b="1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606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33A7AF-4BBF-2B79-A3D0-8D920A233F29}"/>
              </a:ext>
            </a:extLst>
          </p:cNvPr>
          <p:cNvSpPr txBox="1"/>
          <p:nvPr/>
        </p:nvSpPr>
        <p:spPr>
          <a:xfrm>
            <a:off x="4614367" y="1312098"/>
            <a:ext cx="1846659" cy="6084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600" b="1" dirty="0">
                <a:latin typeface="+mj-ea"/>
                <a:ea typeface="+mj-ea"/>
              </a:rPr>
              <a:t>具体要求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82F835-1BAF-9E47-D4C0-8C7C461C8EAA}"/>
              </a:ext>
            </a:extLst>
          </p:cNvPr>
          <p:cNvSpPr txBox="1"/>
          <p:nvPr/>
        </p:nvSpPr>
        <p:spPr>
          <a:xfrm>
            <a:off x="4597454" y="3013928"/>
            <a:ext cx="1231106" cy="4056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alpha val="20000"/>
                  </a:schemeClr>
                </a:solidFill>
                <a:latin typeface="+mj-ea"/>
                <a:ea typeface="+mj-ea"/>
              </a:rPr>
              <a:t>计划分工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CDD656-52CD-6882-3E08-3AD45E018030}"/>
              </a:ext>
            </a:extLst>
          </p:cNvPr>
          <p:cNvSpPr txBox="1"/>
          <p:nvPr/>
        </p:nvSpPr>
        <p:spPr>
          <a:xfrm>
            <a:off x="4614368" y="4626275"/>
            <a:ext cx="2862963" cy="4056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400" b="1" dirty="0">
                <a:solidFill>
                  <a:schemeClr val="tx1">
                    <a:alpha val="20000"/>
                  </a:schemeClr>
                </a:solidFill>
                <a:latin typeface="+mj-ea"/>
                <a:ea typeface="+mj-ea"/>
              </a:rPr>
              <a:t>Blog</a:t>
            </a:r>
            <a:r>
              <a:rPr lang="zh-CN" altLang="en-US" sz="2400" b="1" dirty="0">
                <a:solidFill>
                  <a:schemeClr val="tx1">
                    <a:alpha val="20000"/>
                  </a:schemeClr>
                </a:solidFill>
                <a:latin typeface="+mj-ea"/>
                <a:ea typeface="+mj-ea"/>
              </a:rPr>
              <a:t>撰写及拍摄剪辑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4361E66-80E1-6D2D-4A89-525E67E8DE5D}"/>
              </a:ext>
            </a:extLst>
          </p:cNvPr>
          <p:cNvSpPr txBox="1"/>
          <p:nvPr/>
        </p:nvSpPr>
        <p:spPr>
          <a:xfrm>
            <a:off x="3608775" y="1245423"/>
            <a:ext cx="337508" cy="7078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4400" b="1" dirty="0">
                <a:solidFill>
                  <a:schemeClr val="accent2"/>
                </a:solidFill>
                <a:latin typeface="+mj-lt"/>
              </a:rPr>
              <a:t>1</a:t>
            </a:r>
            <a:endParaRPr lang="zh-CN" altLang="en-US" sz="4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2FBAA2-737F-BBEF-7A44-ECBAA4D56AF9}"/>
              </a:ext>
            </a:extLst>
          </p:cNvPr>
          <p:cNvSpPr txBox="1"/>
          <p:nvPr/>
        </p:nvSpPr>
        <p:spPr>
          <a:xfrm>
            <a:off x="3608800" y="2853886"/>
            <a:ext cx="337508" cy="7078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4400" b="1" dirty="0">
                <a:solidFill>
                  <a:schemeClr val="bg2">
                    <a:alpha val="50000"/>
                  </a:schemeClr>
                </a:solidFill>
                <a:latin typeface="+mj-lt"/>
              </a:rPr>
              <a:t>2</a:t>
            </a:r>
            <a:endParaRPr lang="zh-CN" altLang="en-US" sz="4400" b="1" dirty="0">
              <a:solidFill>
                <a:schemeClr val="bg2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560ED8-04C7-F94B-0854-2E4CFFAF39FB}"/>
              </a:ext>
            </a:extLst>
          </p:cNvPr>
          <p:cNvSpPr txBox="1"/>
          <p:nvPr/>
        </p:nvSpPr>
        <p:spPr>
          <a:xfrm>
            <a:off x="3604985" y="4462349"/>
            <a:ext cx="337508" cy="7078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4400" b="1" dirty="0">
                <a:solidFill>
                  <a:schemeClr val="bg2">
                    <a:alpha val="50000"/>
                  </a:schemeClr>
                </a:solidFill>
                <a:latin typeface="+mj-lt"/>
              </a:rPr>
              <a:t>3</a:t>
            </a:r>
            <a:endParaRPr lang="zh-CN" altLang="en-US" sz="4400" b="1" dirty="0">
              <a:solidFill>
                <a:schemeClr val="bg2">
                  <a:alpha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419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>
            <a:extLst>
              <a:ext uri="{FF2B5EF4-FFF2-40B4-BE49-F238E27FC236}">
                <a16:creationId xmlns:a16="http://schemas.microsoft.com/office/drawing/2014/main" id="{48A5BA71-4029-4EE1-1D9C-EA25FA025626}"/>
              </a:ext>
            </a:extLst>
          </p:cNvPr>
          <p:cNvSpPr txBox="1"/>
          <p:nvPr/>
        </p:nvSpPr>
        <p:spPr>
          <a:xfrm>
            <a:off x="1741466" y="383223"/>
            <a:ext cx="1231106" cy="4056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dirty="0">
                <a:latin typeface="+mj-ea"/>
                <a:ea typeface="+mj-ea"/>
              </a:rPr>
              <a:t>具体要求</a:t>
            </a:r>
          </a:p>
        </p:txBody>
      </p:sp>
      <p:sp>
        <p:nvSpPr>
          <p:cNvPr id="46" name="弧形 45">
            <a:extLst>
              <a:ext uri="{FF2B5EF4-FFF2-40B4-BE49-F238E27FC236}">
                <a16:creationId xmlns:a16="http://schemas.microsoft.com/office/drawing/2014/main" id="{1F2B8A0B-BE24-C628-700B-5C37C87C4DE4}"/>
              </a:ext>
            </a:extLst>
          </p:cNvPr>
          <p:cNvSpPr/>
          <p:nvPr/>
        </p:nvSpPr>
        <p:spPr>
          <a:xfrm>
            <a:off x="667214" y="1789044"/>
            <a:ext cx="3982278" cy="3982278"/>
          </a:xfrm>
          <a:prstGeom prst="arc">
            <a:avLst>
              <a:gd name="adj1" fmla="val 6874361"/>
              <a:gd name="adj2" fmla="val 1184517"/>
            </a:avLst>
          </a:prstGeom>
          <a:ln w="1905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48" name="弧形 47">
            <a:extLst>
              <a:ext uri="{FF2B5EF4-FFF2-40B4-BE49-F238E27FC236}">
                <a16:creationId xmlns:a16="http://schemas.microsoft.com/office/drawing/2014/main" id="{BA97C40A-A909-06A7-CFD0-9B05CA19CF11}"/>
              </a:ext>
            </a:extLst>
          </p:cNvPr>
          <p:cNvSpPr/>
          <p:nvPr/>
        </p:nvSpPr>
        <p:spPr>
          <a:xfrm flipH="1">
            <a:off x="3154659" y="1789044"/>
            <a:ext cx="3982278" cy="3982278"/>
          </a:xfrm>
          <a:prstGeom prst="arc">
            <a:avLst>
              <a:gd name="adj1" fmla="val 6874361"/>
              <a:gd name="adj2" fmla="val 1184517"/>
            </a:avLst>
          </a:prstGeom>
          <a:ln w="1905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9F00FD5-55CD-DC59-BCC2-199FDE3503C6}"/>
              </a:ext>
            </a:extLst>
          </p:cNvPr>
          <p:cNvSpPr txBox="1"/>
          <p:nvPr/>
        </p:nvSpPr>
        <p:spPr>
          <a:xfrm>
            <a:off x="3275885" y="3451432"/>
            <a:ext cx="953787" cy="304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dirty="0">
                <a:latin typeface="+mn-ea"/>
              </a:rPr>
              <a:t>Conquer</a:t>
            </a:r>
            <a:endParaRPr lang="zh-CN" altLang="en-US" dirty="0">
              <a:latin typeface="+mn-ea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CAD8AF4B-E5C1-B722-1DAD-361CBF725873}"/>
              </a:ext>
            </a:extLst>
          </p:cNvPr>
          <p:cNvCxnSpPr/>
          <p:nvPr/>
        </p:nvCxnSpPr>
        <p:spPr>
          <a:xfrm>
            <a:off x="2490077" y="4750904"/>
            <a:ext cx="2648365" cy="0"/>
          </a:xfrm>
          <a:prstGeom prst="line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422DE471-187C-C03B-D652-03FABC97EECF}"/>
              </a:ext>
            </a:extLst>
          </p:cNvPr>
          <p:cNvCxnSpPr>
            <a:cxnSpLocks/>
          </p:cNvCxnSpPr>
          <p:nvPr/>
        </p:nvCxnSpPr>
        <p:spPr>
          <a:xfrm flipV="1">
            <a:off x="3912616" y="4320209"/>
            <a:ext cx="0" cy="430695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79057CF0-0FB5-E209-B504-D4AED6270A71}"/>
              </a:ext>
            </a:extLst>
          </p:cNvPr>
          <p:cNvSpPr txBox="1"/>
          <p:nvPr/>
        </p:nvSpPr>
        <p:spPr>
          <a:xfrm>
            <a:off x="2533700" y="4697895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6600" dirty="0">
                <a:solidFill>
                  <a:schemeClr val="bg2"/>
                </a:solidFill>
              </a:rPr>
              <a:t>1</a:t>
            </a:r>
            <a:endParaRPr lang="zh-CN" altLang="en-US" sz="6600" dirty="0">
              <a:solidFill>
                <a:schemeClr val="bg2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5770417-3E19-815C-74B8-2AEB41382E5A}"/>
              </a:ext>
            </a:extLst>
          </p:cNvPr>
          <p:cNvSpPr txBox="1"/>
          <p:nvPr/>
        </p:nvSpPr>
        <p:spPr>
          <a:xfrm>
            <a:off x="914587" y="284670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6600" dirty="0">
                <a:solidFill>
                  <a:schemeClr val="bg2"/>
                </a:solidFill>
              </a:rPr>
              <a:t>2	</a:t>
            </a:r>
            <a:endParaRPr lang="zh-CN" altLang="en-US" sz="6600" dirty="0">
              <a:solidFill>
                <a:schemeClr val="bg2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7C2DDDC-39CE-14A5-1D48-63E953351D28}"/>
              </a:ext>
            </a:extLst>
          </p:cNvPr>
          <p:cNvSpPr txBox="1"/>
          <p:nvPr/>
        </p:nvSpPr>
        <p:spPr>
          <a:xfrm>
            <a:off x="4688598" y="283345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6600" dirty="0">
                <a:solidFill>
                  <a:schemeClr val="bg2"/>
                </a:solidFill>
              </a:rPr>
              <a:t>3	</a:t>
            </a:r>
            <a:endParaRPr lang="zh-CN" altLang="en-US" sz="6600" dirty="0">
              <a:solidFill>
                <a:schemeClr val="bg2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F9CBC03-5FD1-BAF4-370C-7E2751D428D2}"/>
              </a:ext>
            </a:extLst>
          </p:cNvPr>
          <p:cNvSpPr txBox="1"/>
          <p:nvPr/>
        </p:nvSpPr>
        <p:spPr>
          <a:xfrm>
            <a:off x="2968439" y="5049078"/>
            <a:ext cx="718145" cy="4951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400" dirty="0">
                <a:latin typeface="+mn-ea"/>
              </a:rPr>
              <a:t>原型设计</a:t>
            </a:r>
            <a:endParaRPr lang="en-US" altLang="zh-CN" sz="1400" dirty="0">
              <a:latin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 sz="1400" dirty="0">
                <a:latin typeface="+mn-ea"/>
              </a:rPr>
              <a:t>40%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A704AC5-AA28-B85F-99A6-C9A35A9E0A4E}"/>
              </a:ext>
            </a:extLst>
          </p:cNvPr>
          <p:cNvSpPr txBox="1"/>
          <p:nvPr/>
        </p:nvSpPr>
        <p:spPr>
          <a:xfrm>
            <a:off x="1419894" y="3220279"/>
            <a:ext cx="718145" cy="4951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400" dirty="0">
                <a:latin typeface="+mn-ea"/>
              </a:rPr>
              <a:t>后端设计</a:t>
            </a:r>
            <a:endParaRPr lang="en-US" altLang="zh-CN" sz="1400" dirty="0">
              <a:latin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 sz="1400" dirty="0">
                <a:latin typeface="+mn-ea"/>
              </a:rPr>
              <a:t>40%</a:t>
            </a:r>
            <a:endParaRPr lang="zh-CN" altLang="en-US" sz="1400" dirty="0">
              <a:latin typeface="+mn-ea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7BF22E2-E259-7132-983C-0F3F7E8C8E95}"/>
              </a:ext>
            </a:extLst>
          </p:cNvPr>
          <p:cNvSpPr txBox="1"/>
          <p:nvPr/>
        </p:nvSpPr>
        <p:spPr>
          <a:xfrm>
            <a:off x="5074656" y="3207027"/>
            <a:ext cx="1384995" cy="6366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latin typeface="+mn-ea"/>
              </a:rPr>
              <a:t>团队协作记录</a:t>
            </a:r>
            <a:endParaRPr lang="en-US" altLang="zh-CN" dirty="0">
              <a:latin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>
                <a:latin typeface="+mn-ea"/>
              </a:rPr>
              <a:t>20%</a:t>
            </a:r>
          </a:p>
        </p:txBody>
      </p:sp>
      <p:sp>
        <p:nvSpPr>
          <p:cNvPr id="67" name="左大括号 66">
            <a:extLst>
              <a:ext uri="{FF2B5EF4-FFF2-40B4-BE49-F238E27FC236}">
                <a16:creationId xmlns:a16="http://schemas.microsoft.com/office/drawing/2014/main" id="{8256A27A-1593-DD63-F934-71BA0B0A3652}"/>
              </a:ext>
            </a:extLst>
          </p:cNvPr>
          <p:cNvSpPr/>
          <p:nvPr/>
        </p:nvSpPr>
        <p:spPr>
          <a:xfrm>
            <a:off x="7257037" y="1668393"/>
            <a:ext cx="407967" cy="3823251"/>
          </a:xfrm>
          <a:prstGeom prst="leftBrace">
            <a:avLst>
              <a:gd name="adj1" fmla="val 0"/>
              <a:gd name="adj2" fmla="val 51519"/>
            </a:avLst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2EBAA23D-C8C4-2DE7-D43B-7BB4995D3C25}"/>
              </a:ext>
            </a:extLst>
          </p:cNvPr>
          <p:cNvCxnSpPr>
            <a:cxnSpLocks/>
          </p:cNvCxnSpPr>
          <p:nvPr/>
        </p:nvCxnSpPr>
        <p:spPr>
          <a:xfrm>
            <a:off x="7461020" y="3640456"/>
            <a:ext cx="203984" cy="0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515104FE-EF43-9EBB-1F00-16C8568CE368}"/>
              </a:ext>
            </a:extLst>
          </p:cNvPr>
          <p:cNvSpPr txBox="1"/>
          <p:nvPr/>
        </p:nvSpPr>
        <p:spPr>
          <a:xfrm>
            <a:off x="7834808" y="1022350"/>
            <a:ext cx="4423390" cy="11941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latin typeface="+mn-ea"/>
              </a:rPr>
              <a:t>原型设计</a:t>
            </a:r>
            <a:endParaRPr lang="en-US" altLang="zh-CN" dirty="0"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400" b="0" i="0" dirty="0">
                <a:solidFill>
                  <a:srgbClr val="3D3D3D"/>
                </a:solidFill>
                <a:effectLst/>
                <a:latin typeface="-apple-system"/>
              </a:rPr>
              <a:t>必须使用专用的原型模型设计工具，如</a:t>
            </a:r>
            <a:r>
              <a:rPr lang="en-US" altLang="zh-CN" sz="1400" b="0" i="0" dirty="0">
                <a:solidFill>
                  <a:srgbClr val="3D3D3D"/>
                </a:solidFill>
                <a:effectLst/>
                <a:latin typeface="-apple-system"/>
              </a:rPr>
              <a:t>Axure</a:t>
            </a:r>
            <a:r>
              <a:rPr lang="zh-CN" altLang="en-US" sz="1400" b="0" i="0" dirty="0">
                <a:solidFill>
                  <a:srgbClr val="3D3D3D"/>
                </a:solidFill>
                <a:effectLst/>
                <a:latin typeface="-apple-system"/>
              </a:rPr>
              <a:t>或</a:t>
            </a:r>
            <a:r>
              <a:rPr lang="en-US" altLang="zh-CN" sz="1400" b="0" i="0" dirty="0" err="1">
                <a:solidFill>
                  <a:srgbClr val="3D3D3D"/>
                </a:solidFill>
                <a:effectLst/>
                <a:latin typeface="-apple-system"/>
              </a:rPr>
              <a:t>Modao</a:t>
            </a:r>
            <a:r>
              <a:rPr lang="zh-CN" altLang="en-US" sz="1400" b="0" i="0" dirty="0">
                <a:solidFill>
                  <a:srgbClr val="3D3D3D"/>
                </a:solidFill>
                <a:effectLst/>
                <a:latin typeface="-apple-system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400" b="0" i="0" dirty="0">
                <a:solidFill>
                  <a:srgbClr val="3D3D3D"/>
                </a:solidFill>
                <a:effectLst/>
                <a:latin typeface="-apple-system"/>
              </a:rPr>
              <a:t>绘制软件原型，包括前台应用原型和后台管理原型。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400" b="0" i="0" dirty="0">
                <a:solidFill>
                  <a:srgbClr val="3D3D3D"/>
                </a:solidFill>
                <a:effectLst/>
                <a:latin typeface="-apple-system"/>
              </a:rPr>
              <a:t>原型交互、文本描述和规则描述应该是必要的。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solidFill>
                  <a:srgbClr val="3D3D3D"/>
                </a:solidFill>
                <a:effectLst/>
                <a:latin typeface="-apple-system"/>
              </a:rPr>
              <a:t>UI</a:t>
            </a:r>
            <a:r>
              <a:rPr lang="zh-CN" altLang="en-US" sz="1400" b="0" i="0" dirty="0">
                <a:solidFill>
                  <a:srgbClr val="3D3D3D"/>
                </a:solidFill>
                <a:effectLst/>
                <a:latin typeface="-apple-system"/>
              </a:rPr>
              <a:t>美观。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9A3D85CF-01E5-1F50-114E-2006522F790B}"/>
              </a:ext>
            </a:extLst>
          </p:cNvPr>
          <p:cNvSpPr txBox="1"/>
          <p:nvPr/>
        </p:nvSpPr>
        <p:spPr>
          <a:xfrm>
            <a:off x="7834808" y="2957168"/>
            <a:ext cx="4308872" cy="1861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latin typeface="+mn-ea"/>
              </a:rPr>
              <a:t>后端设计</a:t>
            </a:r>
            <a:endParaRPr lang="en-US" altLang="zh-CN" dirty="0">
              <a:latin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 sz="1400" dirty="0">
                <a:latin typeface="+mn-ea"/>
              </a:rPr>
              <a:t>UML</a:t>
            </a:r>
            <a:r>
              <a:rPr lang="zh-CN" altLang="en-US" sz="1400" dirty="0">
                <a:latin typeface="+mn-ea"/>
              </a:rPr>
              <a:t>设计</a:t>
            </a:r>
            <a:endParaRPr lang="en-US" altLang="zh-CN" sz="1400" dirty="0">
              <a:latin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1400" b="0" i="0" dirty="0">
                <a:solidFill>
                  <a:srgbClr val="3D3D3D"/>
                </a:solidFill>
                <a:effectLst/>
                <a:latin typeface="PingFangSC-Regular"/>
              </a:rPr>
              <a:t>用用例图进行需求分析，用活动图描述业务流程，</a:t>
            </a:r>
            <a:endParaRPr lang="en-US" altLang="zh-CN" sz="1400" b="0" i="0" dirty="0">
              <a:solidFill>
                <a:srgbClr val="3D3D3D"/>
              </a:solidFill>
              <a:effectLst/>
              <a:latin typeface="PingFangSC-Regular"/>
            </a:endParaRPr>
          </a:p>
          <a:p>
            <a:pPr algn="l">
              <a:lnSpc>
                <a:spcPct val="120000"/>
              </a:lnSpc>
            </a:pPr>
            <a:r>
              <a:rPr lang="zh-CN" altLang="en-US" sz="1400" b="0" i="0" dirty="0">
                <a:solidFill>
                  <a:srgbClr val="3D3D3D"/>
                </a:solidFill>
                <a:effectLst/>
                <a:latin typeface="PingFangSC-Regular"/>
              </a:rPr>
              <a:t>用类图描述系统结构，用时序图描述重要的算法模块。</a:t>
            </a:r>
            <a:endParaRPr lang="en-US" altLang="zh-CN" sz="1400" b="0" i="0" dirty="0">
              <a:solidFill>
                <a:srgbClr val="3D3D3D"/>
              </a:solidFill>
              <a:effectLst/>
              <a:latin typeface="PingFangSC-Regular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latin typeface="+mn-ea"/>
              </a:rPr>
              <a:t>数据库设计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b="0" i="0" dirty="0">
                <a:solidFill>
                  <a:srgbClr val="3D3D3D"/>
                </a:solidFill>
                <a:effectLst/>
                <a:latin typeface="PingFangSC-Regular"/>
              </a:rPr>
              <a:t>需要给出所设计的</a:t>
            </a:r>
            <a:r>
              <a:rPr lang="en-US" altLang="zh-CN" sz="1400" b="0" i="0" dirty="0">
                <a:solidFill>
                  <a:srgbClr val="3D3D3D"/>
                </a:solidFill>
                <a:effectLst/>
                <a:latin typeface="PingFangSC-Regular"/>
              </a:rPr>
              <a:t>ER</a:t>
            </a:r>
            <a:r>
              <a:rPr lang="zh-CN" altLang="en-US" sz="1400" b="0" i="0" dirty="0">
                <a:solidFill>
                  <a:srgbClr val="3D3D3D"/>
                </a:solidFill>
                <a:effectLst/>
                <a:latin typeface="PingFangSC-Regular"/>
              </a:rPr>
              <a:t>图、关系数据模型以及</a:t>
            </a:r>
            <a:endParaRPr lang="en-US" altLang="zh-CN" sz="1400" b="0" i="0" dirty="0">
              <a:solidFill>
                <a:srgbClr val="3D3D3D"/>
              </a:solidFill>
              <a:effectLst/>
              <a:latin typeface="PingFangSC-Regular"/>
            </a:endParaRPr>
          </a:p>
          <a:p>
            <a:pPr>
              <a:lnSpc>
                <a:spcPct val="120000"/>
              </a:lnSpc>
            </a:pPr>
            <a:r>
              <a:rPr lang="zh-CN" altLang="en-US" sz="1400" b="0" i="0" dirty="0">
                <a:solidFill>
                  <a:srgbClr val="3D3D3D"/>
                </a:solidFill>
                <a:effectLst/>
                <a:latin typeface="PingFangSC-Regular"/>
              </a:rPr>
              <a:t>对象关系映射（即实体类和库表的映射关系）</a:t>
            </a:r>
            <a:endParaRPr lang="en-US" altLang="zh-CN" sz="1400" dirty="0">
              <a:latin typeface="+mn-ea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A5DFD358-53C0-BCC9-2BA2-528BD5AB88F0}"/>
              </a:ext>
            </a:extLst>
          </p:cNvPr>
          <p:cNvSpPr txBox="1"/>
          <p:nvPr/>
        </p:nvSpPr>
        <p:spPr>
          <a:xfrm>
            <a:off x="7834808" y="4813102"/>
            <a:ext cx="3231654" cy="8275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latin typeface="+mn-ea"/>
              </a:rPr>
              <a:t>团队协作记录</a:t>
            </a:r>
            <a:endParaRPr lang="en-US" altLang="zh-CN" dirty="0">
              <a:latin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1400" b="0" i="0" dirty="0">
                <a:solidFill>
                  <a:srgbClr val="3D3D3D"/>
                </a:solidFill>
                <a:effectLst/>
                <a:latin typeface="PingFangSC-Regular"/>
              </a:rPr>
              <a:t>在博客中体现你们团队的协作过程记录，</a:t>
            </a:r>
            <a:endParaRPr lang="en-US" altLang="zh-CN" sz="1400" b="0" i="0" dirty="0">
              <a:solidFill>
                <a:srgbClr val="3D3D3D"/>
              </a:solidFill>
              <a:effectLst/>
              <a:latin typeface="PingFangSC-Regular"/>
            </a:endParaRPr>
          </a:p>
          <a:p>
            <a:pPr algn="l">
              <a:lnSpc>
                <a:spcPct val="120000"/>
              </a:lnSpc>
            </a:pPr>
            <a:r>
              <a:rPr lang="zh-CN" altLang="en-US" sz="1400" b="0" i="0" dirty="0">
                <a:solidFill>
                  <a:srgbClr val="3D3D3D"/>
                </a:solidFill>
                <a:effectLst/>
                <a:latin typeface="PingFangSC-Regular"/>
              </a:rPr>
              <a:t>可以是分工记录、照片或视频等。</a:t>
            </a:r>
            <a:endParaRPr lang="en-US" altLang="zh-CN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6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D538C0-7796-D1FA-2D96-9910BCB4D976}"/>
              </a:ext>
            </a:extLst>
          </p:cNvPr>
          <p:cNvSpPr txBox="1"/>
          <p:nvPr/>
        </p:nvSpPr>
        <p:spPr>
          <a:xfrm>
            <a:off x="4614368" y="1451778"/>
            <a:ext cx="1231106" cy="4056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alpha val="20000"/>
                  </a:schemeClr>
                </a:solidFill>
                <a:latin typeface="+mj-ea"/>
                <a:ea typeface="+mj-ea"/>
              </a:rPr>
              <a:t>具体要求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8B2CE9-32D7-5788-265C-2653BAA1855F}"/>
              </a:ext>
            </a:extLst>
          </p:cNvPr>
          <p:cNvSpPr txBox="1"/>
          <p:nvPr/>
        </p:nvSpPr>
        <p:spPr>
          <a:xfrm>
            <a:off x="4614368" y="2937728"/>
            <a:ext cx="1846659" cy="6084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600" b="1" dirty="0">
                <a:latin typeface="+mj-ea"/>
                <a:ea typeface="+mj-ea"/>
              </a:rPr>
              <a:t>计划分工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7E8A45-1A18-4548-010D-452C3A661DC7}"/>
              </a:ext>
            </a:extLst>
          </p:cNvPr>
          <p:cNvSpPr txBox="1"/>
          <p:nvPr/>
        </p:nvSpPr>
        <p:spPr>
          <a:xfrm>
            <a:off x="4614368" y="4626275"/>
            <a:ext cx="2862963" cy="4056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400" b="1" dirty="0">
                <a:solidFill>
                  <a:schemeClr val="tx1">
                    <a:alpha val="20000"/>
                  </a:schemeClr>
                </a:solidFill>
                <a:latin typeface="+mj-ea"/>
                <a:ea typeface="+mj-ea"/>
              </a:rPr>
              <a:t>Blog</a:t>
            </a:r>
            <a:r>
              <a:rPr lang="zh-CN" altLang="en-US" sz="2400" b="1" dirty="0">
                <a:solidFill>
                  <a:schemeClr val="tx1">
                    <a:alpha val="20000"/>
                  </a:schemeClr>
                </a:solidFill>
                <a:latin typeface="+mj-ea"/>
                <a:ea typeface="+mj-ea"/>
              </a:rPr>
              <a:t>撰写及拍摄剪辑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BA0581-A7BD-46C5-733C-E20A9F8B2994}"/>
              </a:ext>
            </a:extLst>
          </p:cNvPr>
          <p:cNvSpPr txBox="1"/>
          <p:nvPr/>
        </p:nvSpPr>
        <p:spPr>
          <a:xfrm>
            <a:off x="3608775" y="1245423"/>
            <a:ext cx="337508" cy="7078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4400" b="1" dirty="0">
                <a:solidFill>
                  <a:schemeClr val="bg2">
                    <a:alpha val="50000"/>
                  </a:schemeClr>
                </a:solidFill>
                <a:latin typeface="+mj-lt"/>
              </a:rPr>
              <a:t>1</a:t>
            </a:r>
            <a:endParaRPr lang="zh-CN" altLang="en-US" sz="4400" b="1" dirty="0">
              <a:solidFill>
                <a:schemeClr val="bg2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8BD368-D458-89A2-44A0-38CE63F987CE}"/>
              </a:ext>
            </a:extLst>
          </p:cNvPr>
          <p:cNvSpPr txBox="1"/>
          <p:nvPr/>
        </p:nvSpPr>
        <p:spPr>
          <a:xfrm>
            <a:off x="3608800" y="2853886"/>
            <a:ext cx="337508" cy="7078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4400" b="1" dirty="0">
                <a:solidFill>
                  <a:schemeClr val="bg2"/>
                </a:solidFill>
                <a:latin typeface="+mj-lt"/>
              </a:rPr>
              <a:t>2</a:t>
            </a:r>
            <a:endParaRPr lang="zh-CN" altLang="en-US" sz="4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BDB210-16A6-9749-C057-B3AF66CE54EF}"/>
              </a:ext>
            </a:extLst>
          </p:cNvPr>
          <p:cNvSpPr txBox="1"/>
          <p:nvPr/>
        </p:nvSpPr>
        <p:spPr>
          <a:xfrm>
            <a:off x="3604985" y="4462349"/>
            <a:ext cx="337508" cy="7078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4400" b="1" dirty="0">
                <a:solidFill>
                  <a:schemeClr val="bg2">
                    <a:alpha val="50000"/>
                  </a:schemeClr>
                </a:solidFill>
                <a:latin typeface="+mj-lt"/>
              </a:rPr>
              <a:t>3</a:t>
            </a:r>
            <a:endParaRPr lang="zh-CN" altLang="en-US" sz="4400" b="1" dirty="0">
              <a:solidFill>
                <a:schemeClr val="bg2">
                  <a:alpha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899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166C8251-4508-DE7B-1C92-4E2FEAB34D67}"/>
              </a:ext>
            </a:extLst>
          </p:cNvPr>
          <p:cNvSpPr/>
          <p:nvPr/>
        </p:nvSpPr>
        <p:spPr>
          <a:xfrm>
            <a:off x="1152524" y="2209303"/>
            <a:ext cx="1175480" cy="2026412"/>
          </a:xfrm>
          <a:custGeom>
            <a:avLst/>
            <a:gdLst>
              <a:gd name="connsiteX0" fmla="*/ 696818 w 1175480"/>
              <a:gd name="connsiteY0" fmla="*/ 2026276 h 2026412"/>
              <a:gd name="connsiteX1" fmla="*/ 7570 w 1175480"/>
              <a:gd name="connsiteY1" fmla="*/ 1876762 h 2026412"/>
              <a:gd name="connsiteX2" fmla="*/ 4084 w 1175480"/>
              <a:gd name="connsiteY2" fmla="*/ 1874971 h 2026412"/>
              <a:gd name="connsiteX3" fmla="*/ 5160 w 1175480"/>
              <a:gd name="connsiteY3" fmla="*/ 1871218 h 2026412"/>
              <a:gd name="connsiteX4" fmla="*/ 7608 w 1175480"/>
              <a:gd name="connsiteY4" fmla="*/ 1763643 h 2026412"/>
              <a:gd name="connsiteX5" fmla="*/ -69 w 1175480"/>
              <a:gd name="connsiteY5" fmla="*/ 1754585 h 2026412"/>
              <a:gd name="connsiteX6" fmla="*/ 16562 w 1175480"/>
              <a:gd name="connsiteY6" fmla="*/ 1731048 h 2026412"/>
              <a:gd name="connsiteX7" fmla="*/ 47737 w 1175480"/>
              <a:gd name="connsiteY7" fmla="*/ 1648009 h 2026412"/>
              <a:gd name="connsiteX8" fmla="*/ 103935 w 1175480"/>
              <a:gd name="connsiteY8" fmla="*/ 1193305 h 2026412"/>
              <a:gd name="connsiteX9" fmla="*/ 70083 w 1175480"/>
              <a:gd name="connsiteY9" fmla="*/ 617719 h 2026412"/>
              <a:gd name="connsiteX10" fmla="*/ 424137 w 1175480"/>
              <a:gd name="connsiteY10" fmla="*/ 128400 h 2026412"/>
              <a:gd name="connsiteX11" fmla="*/ 424889 w 1175480"/>
              <a:gd name="connsiteY11" fmla="*/ 128200 h 2026412"/>
              <a:gd name="connsiteX12" fmla="*/ 425670 w 1175480"/>
              <a:gd name="connsiteY12" fmla="*/ 128257 h 2026412"/>
              <a:gd name="connsiteX13" fmla="*/ 457169 w 1175480"/>
              <a:gd name="connsiteY13" fmla="*/ 64135 h 2026412"/>
              <a:gd name="connsiteX14" fmla="*/ 493564 w 1175480"/>
              <a:gd name="connsiteY14" fmla="*/ -92 h 2026412"/>
              <a:gd name="connsiteX15" fmla="*/ 733908 w 1175480"/>
              <a:gd name="connsiteY15" fmla="*/ 15196 h 2026412"/>
              <a:gd name="connsiteX16" fmla="*/ 848656 w 1175480"/>
              <a:gd name="connsiteY16" fmla="*/ 156394 h 2026412"/>
              <a:gd name="connsiteX17" fmla="*/ 1108698 w 1175480"/>
              <a:gd name="connsiteY17" fmla="*/ 777138 h 2026412"/>
              <a:gd name="connsiteX18" fmla="*/ 1060911 w 1175480"/>
              <a:gd name="connsiteY18" fmla="*/ 982631 h 2026412"/>
              <a:gd name="connsiteX19" fmla="*/ 1018687 w 1175480"/>
              <a:gd name="connsiteY19" fmla="*/ 1081367 h 2026412"/>
              <a:gd name="connsiteX20" fmla="*/ 1032593 w 1175480"/>
              <a:gd name="connsiteY20" fmla="*/ 1276153 h 2026412"/>
              <a:gd name="connsiteX21" fmla="*/ 1075599 w 1175480"/>
              <a:gd name="connsiteY21" fmla="*/ 1460872 h 2026412"/>
              <a:gd name="connsiteX22" fmla="*/ 1090391 w 1175480"/>
              <a:gd name="connsiteY22" fmla="*/ 1617520 h 2026412"/>
              <a:gd name="connsiteX23" fmla="*/ 1117833 w 1175480"/>
              <a:gd name="connsiteY23" fmla="*/ 1759404 h 2026412"/>
              <a:gd name="connsiteX24" fmla="*/ 1175316 w 1175480"/>
              <a:gd name="connsiteY24" fmla="*/ 1946218 h 2026412"/>
              <a:gd name="connsiteX25" fmla="*/ 1170982 w 1175480"/>
              <a:gd name="connsiteY25" fmla="*/ 1947732 h 2026412"/>
              <a:gd name="connsiteX26" fmla="*/ 696818 w 1175480"/>
              <a:gd name="connsiteY26" fmla="*/ 2026276 h 202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75480" h="2026412">
                <a:moveTo>
                  <a:pt x="696818" y="2026276"/>
                </a:moveTo>
                <a:cubicBezTo>
                  <a:pt x="305293" y="2026285"/>
                  <a:pt x="11590" y="1878819"/>
                  <a:pt x="7570" y="1876762"/>
                </a:cubicBezTo>
                <a:lnTo>
                  <a:pt x="4084" y="1874971"/>
                </a:lnTo>
                <a:lnTo>
                  <a:pt x="5160" y="1871218"/>
                </a:lnTo>
                <a:cubicBezTo>
                  <a:pt x="15666" y="1834404"/>
                  <a:pt x="25629" y="1772654"/>
                  <a:pt x="7608" y="1763643"/>
                </a:cubicBezTo>
                <a:cubicBezTo>
                  <a:pt x="3665" y="1762138"/>
                  <a:pt x="769" y="1758718"/>
                  <a:pt x="-69" y="1754585"/>
                </a:cubicBezTo>
                <a:cubicBezTo>
                  <a:pt x="-1098" y="1747184"/>
                  <a:pt x="6303" y="1740421"/>
                  <a:pt x="16562" y="1731048"/>
                </a:cubicBezTo>
                <a:cubicBezTo>
                  <a:pt x="36469" y="1712875"/>
                  <a:pt x="63729" y="1687976"/>
                  <a:pt x="47737" y="1648009"/>
                </a:cubicBezTo>
                <a:cubicBezTo>
                  <a:pt x="19553" y="1577543"/>
                  <a:pt x="98810" y="1216451"/>
                  <a:pt x="103935" y="1193305"/>
                </a:cubicBezTo>
                <a:lnTo>
                  <a:pt x="70083" y="617719"/>
                </a:lnTo>
                <a:cubicBezTo>
                  <a:pt x="57367" y="391366"/>
                  <a:pt x="205157" y="187112"/>
                  <a:pt x="424137" y="128400"/>
                </a:cubicBezTo>
                <a:lnTo>
                  <a:pt x="424889" y="128200"/>
                </a:lnTo>
                <a:lnTo>
                  <a:pt x="425670" y="128257"/>
                </a:lnTo>
                <a:cubicBezTo>
                  <a:pt x="436671" y="128867"/>
                  <a:pt x="448330" y="91491"/>
                  <a:pt x="457169" y="64135"/>
                </a:cubicBezTo>
                <a:cubicBezTo>
                  <a:pt x="470228" y="23692"/>
                  <a:pt x="478858" y="-1149"/>
                  <a:pt x="493564" y="-92"/>
                </a:cubicBezTo>
                <a:cubicBezTo>
                  <a:pt x="607454" y="7252"/>
                  <a:pt x="683340" y="12052"/>
                  <a:pt x="733908" y="15196"/>
                </a:cubicBezTo>
                <a:cubicBezTo>
                  <a:pt x="829787" y="21149"/>
                  <a:pt x="846589" y="137773"/>
                  <a:pt x="848656" y="156394"/>
                </a:cubicBezTo>
                <a:cubicBezTo>
                  <a:pt x="1060349" y="285391"/>
                  <a:pt x="1165239" y="535775"/>
                  <a:pt x="1108698" y="777138"/>
                </a:cubicBezTo>
                <a:lnTo>
                  <a:pt x="1060911" y="982631"/>
                </a:lnTo>
                <a:lnTo>
                  <a:pt x="1018687" y="1081367"/>
                </a:lnTo>
                <a:lnTo>
                  <a:pt x="1032593" y="1276153"/>
                </a:lnTo>
                <a:cubicBezTo>
                  <a:pt x="1098097" y="1330617"/>
                  <a:pt x="1079333" y="1442041"/>
                  <a:pt x="1075599" y="1460872"/>
                </a:cubicBezTo>
                <a:cubicBezTo>
                  <a:pt x="1138016" y="1525442"/>
                  <a:pt x="1099688" y="1601432"/>
                  <a:pt x="1090391" y="1617520"/>
                </a:cubicBezTo>
                <a:cubicBezTo>
                  <a:pt x="1122843" y="1657172"/>
                  <a:pt x="1133158" y="1710503"/>
                  <a:pt x="1117833" y="1759404"/>
                </a:cubicBezTo>
                <a:lnTo>
                  <a:pt x="1175316" y="1946218"/>
                </a:lnTo>
                <a:lnTo>
                  <a:pt x="1170982" y="1947732"/>
                </a:lnTo>
                <a:cubicBezTo>
                  <a:pt x="1018468" y="2000387"/>
                  <a:pt x="858162" y="2026942"/>
                  <a:pt x="696818" y="202627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4DFF82F3-BBF8-50A1-382E-5A65F2603027}"/>
              </a:ext>
            </a:extLst>
          </p:cNvPr>
          <p:cNvSpPr/>
          <p:nvPr/>
        </p:nvSpPr>
        <p:spPr>
          <a:xfrm>
            <a:off x="8313546" y="795337"/>
            <a:ext cx="3312986" cy="5290584"/>
          </a:xfrm>
          <a:custGeom>
            <a:avLst/>
            <a:gdLst>
              <a:gd name="connsiteX0" fmla="*/ 3144766 w 3312986"/>
              <a:gd name="connsiteY0" fmla="*/ 979800 h 5290584"/>
              <a:gd name="connsiteX1" fmla="*/ 3117420 w 3312986"/>
              <a:gd name="connsiteY1" fmla="*/ 983353 h 5290584"/>
              <a:gd name="connsiteX2" fmla="*/ 3300776 w 3312986"/>
              <a:gd name="connsiteY2" fmla="*/ 295181 h 5290584"/>
              <a:gd name="connsiteX3" fmla="*/ 3307186 w 3312986"/>
              <a:gd name="connsiteY3" fmla="*/ 153707 h 5290584"/>
              <a:gd name="connsiteX4" fmla="*/ 3250159 w 3312986"/>
              <a:gd name="connsiteY4" fmla="*/ 54028 h 5290584"/>
              <a:gd name="connsiteX5" fmla="*/ 3142765 w 3312986"/>
              <a:gd name="connsiteY5" fmla="*/ 4183 h 5290584"/>
              <a:gd name="connsiteX6" fmla="*/ 2997261 w 3312986"/>
              <a:gd name="connsiteY6" fmla="*/ 10698 h 5290584"/>
              <a:gd name="connsiteX7" fmla="*/ 2997261 w 3312986"/>
              <a:gd name="connsiteY7" fmla="*/ 10698 h 5290584"/>
              <a:gd name="connsiteX8" fmla="*/ 1751124 w 3312986"/>
              <a:gd name="connsiteY8" fmla="*/ 294486 h 5290584"/>
              <a:gd name="connsiteX9" fmla="*/ 1627671 w 3312986"/>
              <a:gd name="connsiteY9" fmla="*/ 345273 h 5290584"/>
              <a:gd name="connsiteX10" fmla="*/ 1512095 w 3312986"/>
              <a:gd name="connsiteY10" fmla="*/ 432903 h 5290584"/>
              <a:gd name="connsiteX11" fmla="*/ 1415330 w 3312986"/>
              <a:gd name="connsiteY11" fmla="*/ 545746 h 5290584"/>
              <a:gd name="connsiteX12" fmla="*/ 1348503 w 3312986"/>
              <a:gd name="connsiteY12" fmla="*/ 673457 h 5290584"/>
              <a:gd name="connsiteX13" fmla="*/ 1348502 w 3312986"/>
              <a:gd name="connsiteY13" fmla="*/ 673457 h 5290584"/>
              <a:gd name="connsiteX14" fmla="*/ 44673 w 3312986"/>
              <a:gd name="connsiteY14" fmla="*/ 4259610 h 5290584"/>
              <a:gd name="connsiteX15" fmla="*/ 2763 w 3312986"/>
              <a:gd name="connsiteY15" fmla="*/ 4442586 h 5290584"/>
              <a:gd name="connsiteX16" fmla="*/ 10754 w 3312986"/>
              <a:gd name="connsiteY16" fmla="*/ 4608845 h 5290584"/>
              <a:gd name="connsiteX17" fmla="*/ 67028 w 3312986"/>
              <a:gd name="connsiteY17" fmla="*/ 4740966 h 5290584"/>
              <a:gd name="connsiteX18" fmla="*/ 170298 w 3312986"/>
              <a:gd name="connsiteY18" fmla="*/ 4818861 h 5290584"/>
              <a:gd name="connsiteX19" fmla="*/ 170298 w 3312986"/>
              <a:gd name="connsiteY19" fmla="*/ 4818861 h 5290584"/>
              <a:gd name="connsiteX20" fmla="*/ 1486920 w 3312986"/>
              <a:gd name="connsiteY20" fmla="*/ 5272118 h 5290584"/>
              <a:gd name="connsiteX21" fmla="*/ 1668629 w 3312986"/>
              <a:gd name="connsiteY21" fmla="*/ 5282938 h 5290584"/>
              <a:gd name="connsiteX22" fmla="*/ 1846699 w 3312986"/>
              <a:gd name="connsiteY22" fmla="*/ 5200937 h 5290584"/>
              <a:gd name="connsiteX23" fmla="*/ 1997022 w 3312986"/>
              <a:gd name="connsiteY23" fmla="*/ 5039841 h 5290584"/>
              <a:gd name="connsiteX24" fmla="*/ 2095711 w 3312986"/>
              <a:gd name="connsiteY24" fmla="*/ 4817813 h 5290584"/>
              <a:gd name="connsiteX25" fmla="*/ 2095710 w 3312986"/>
              <a:gd name="connsiteY25" fmla="*/ 4817814 h 5290584"/>
              <a:gd name="connsiteX26" fmla="*/ 2978411 w 3312986"/>
              <a:gd name="connsiteY26" fmla="*/ 1504942 h 5290584"/>
              <a:gd name="connsiteX27" fmla="*/ 3006110 w 3312986"/>
              <a:gd name="connsiteY27" fmla="*/ 1502723 h 5290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312986" h="5290584">
                <a:moveTo>
                  <a:pt x="3144766" y="979800"/>
                </a:moveTo>
                <a:lnTo>
                  <a:pt x="3117420" y="983353"/>
                </a:lnTo>
                <a:lnTo>
                  <a:pt x="3300776" y="295181"/>
                </a:lnTo>
                <a:cubicBezTo>
                  <a:pt x="3314287" y="249230"/>
                  <a:pt x="3316485" y="200692"/>
                  <a:pt x="3307186" y="153707"/>
                </a:cubicBezTo>
                <a:cubicBezTo>
                  <a:pt x="3299119" y="115315"/>
                  <a:pt x="3279167" y="80439"/>
                  <a:pt x="3250159" y="54028"/>
                </a:cubicBezTo>
                <a:cubicBezTo>
                  <a:pt x="3219776" y="27619"/>
                  <a:pt x="3182547" y="10340"/>
                  <a:pt x="3142765" y="4183"/>
                </a:cubicBezTo>
                <a:cubicBezTo>
                  <a:pt x="3094312" y="-3320"/>
                  <a:pt x="3044850" y="-1106"/>
                  <a:pt x="2997261" y="10698"/>
                </a:cubicBezTo>
                <a:lnTo>
                  <a:pt x="2997261" y="10698"/>
                </a:lnTo>
                <a:lnTo>
                  <a:pt x="1751124" y="294486"/>
                </a:lnTo>
                <a:cubicBezTo>
                  <a:pt x="1707630" y="305039"/>
                  <a:pt x="1666000" y="322165"/>
                  <a:pt x="1627671" y="345273"/>
                </a:cubicBezTo>
                <a:cubicBezTo>
                  <a:pt x="1585985" y="370062"/>
                  <a:pt x="1547216" y="399456"/>
                  <a:pt x="1512095" y="432903"/>
                </a:cubicBezTo>
                <a:cubicBezTo>
                  <a:pt x="1475962" y="467010"/>
                  <a:pt x="1443527" y="504834"/>
                  <a:pt x="1415330" y="545746"/>
                </a:cubicBezTo>
                <a:cubicBezTo>
                  <a:pt x="1387788" y="585346"/>
                  <a:pt x="1365336" y="628253"/>
                  <a:pt x="1348503" y="673457"/>
                </a:cubicBezTo>
                <a:lnTo>
                  <a:pt x="1348502" y="673457"/>
                </a:lnTo>
                <a:lnTo>
                  <a:pt x="44673" y="4259610"/>
                </a:lnTo>
                <a:cubicBezTo>
                  <a:pt x="22998" y="4318577"/>
                  <a:pt x="8915" y="4380063"/>
                  <a:pt x="2763" y="4442586"/>
                </a:cubicBezTo>
                <a:cubicBezTo>
                  <a:pt x="-2942" y="4498092"/>
                  <a:pt x="-248" y="4554141"/>
                  <a:pt x="10754" y="4608845"/>
                </a:cubicBezTo>
                <a:cubicBezTo>
                  <a:pt x="19938" y="4656375"/>
                  <a:pt x="39120" y="4701411"/>
                  <a:pt x="67028" y="4740966"/>
                </a:cubicBezTo>
                <a:cubicBezTo>
                  <a:pt x="92624" y="4776932"/>
                  <a:pt x="128684" y="4804132"/>
                  <a:pt x="170298" y="4818861"/>
                </a:cubicBezTo>
                <a:lnTo>
                  <a:pt x="170298" y="4818861"/>
                </a:lnTo>
                <a:lnTo>
                  <a:pt x="1486920" y="5272118"/>
                </a:lnTo>
                <a:cubicBezTo>
                  <a:pt x="1545408" y="5292034"/>
                  <a:pt x="1608191" y="5295773"/>
                  <a:pt x="1668629" y="5282938"/>
                </a:cubicBezTo>
                <a:cubicBezTo>
                  <a:pt x="1733237" y="5268864"/>
                  <a:pt x="1794003" y="5240881"/>
                  <a:pt x="1846699" y="5200937"/>
                </a:cubicBezTo>
                <a:cubicBezTo>
                  <a:pt x="1905872" y="5156476"/>
                  <a:pt x="1956757" y="5101945"/>
                  <a:pt x="1997022" y="5039841"/>
                </a:cubicBezTo>
                <a:cubicBezTo>
                  <a:pt x="2041618" y="4971606"/>
                  <a:pt x="2074940" y="4896638"/>
                  <a:pt x="2095711" y="4817813"/>
                </a:cubicBezTo>
                <a:lnTo>
                  <a:pt x="2095710" y="4817814"/>
                </a:lnTo>
                <a:lnTo>
                  <a:pt x="2978411" y="1504942"/>
                </a:lnTo>
                <a:lnTo>
                  <a:pt x="3006110" y="1502723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C6F1C0E0-0DB2-2197-62BD-3447B142F178}"/>
              </a:ext>
            </a:extLst>
          </p:cNvPr>
          <p:cNvSpPr/>
          <p:nvPr/>
        </p:nvSpPr>
        <p:spPr>
          <a:xfrm>
            <a:off x="8316941" y="757237"/>
            <a:ext cx="3312986" cy="5290584"/>
          </a:xfrm>
          <a:custGeom>
            <a:avLst/>
            <a:gdLst>
              <a:gd name="connsiteX0" fmla="*/ 3144766 w 3312986"/>
              <a:gd name="connsiteY0" fmla="*/ 979800 h 5290584"/>
              <a:gd name="connsiteX1" fmla="*/ 3117419 w 3312986"/>
              <a:gd name="connsiteY1" fmla="*/ 983353 h 5290584"/>
              <a:gd name="connsiteX2" fmla="*/ 3300776 w 3312986"/>
              <a:gd name="connsiteY2" fmla="*/ 295181 h 5290584"/>
              <a:gd name="connsiteX3" fmla="*/ 3307186 w 3312986"/>
              <a:gd name="connsiteY3" fmla="*/ 153707 h 5290584"/>
              <a:gd name="connsiteX4" fmla="*/ 3250159 w 3312986"/>
              <a:gd name="connsiteY4" fmla="*/ 54028 h 5290584"/>
              <a:gd name="connsiteX5" fmla="*/ 3142765 w 3312986"/>
              <a:gd name="connsiteY5" fmla="*/ 4183 h 5290584"/>
              <a:gd name="connsiteX6" fmla="*/ 2997261 w 3312986"/>
              <a:gd name="connsiteY6" fmla="*/ 10698 h 5290584"/>
              <a:gd name="connsiteX7" fmla="*/ 2997261 w 3312986"/>
              <a:gd name="connsiteY7" fmla="*/ 10698 h 5290584"/>
              <a:gd name="connsiteX8" fmla="*/ 1751124 w 3312986"/>
              <a:gd name="connsiteY8" fmla="*/ 294486 h 5290584"/>
              <a:gd name="connsiteX9" fmla="*/ 1627671 w 3312986"/>
              <a:gd name="connsiteY9" fmla="*/ 345273 h 5290584"/>
              <a:gd name="connsiteX10" fmla="*/ 1512095 w 3312986"/>
              <a:gd name="connsiteY10" fmla="*/ 432903 h 5290584"/>
              <a:gd name="connsiteX11" fmla="*/ 1415330 w 3312986"/>
              <a:gd name="connsiteY11" fmla="*/ 545746 h 5290584"/>
              <a:gd name="connsiteX12" fmla="*/ 1348503 w 3312986"/>
              <a:gd name="connsiteY12" fmla="*/ 673457 h 5290584"/>
              <a:gd name="connsiteX13" fmla="*/ 1348502 w 3312986"/>
              <a:gd name="connsiteY13" fmla="*/ 673457 h 5290584"/>
              <a:gd name="connsiteX14" fmla="*/ 44673 w 3312986"/>
              <a:gd name="connsiteY14" fmla="*/ 4259610 h 5290584"/>
              <a:gd name="connsiteX15" fmla="*/ 2763 w 3312986"/>
              <a:gd name="connsiteY15" fmla="*/ 4442586 h 5290584"/>
              <a:gd name="connsiteX16" fmla="*/ 10754 w 3312986"/>
              <a:gd name="connsiteY16" fmla="*/ 4608845 h 5290584"/>
              <a:gd name="connsiteX17" fmla="*/ 67028 w 3312986"/>
              <a:gd name="connsiteY17" fmla="*/ 4740966 h 5290584"/>
              <a:gd name="connsiteX18" fmla="*/ 170298 w 3312986"/>
              <a:gd name="connsiteY18" fmla="*/ 4818861 h 5290584"/>
              <a:gd name="connsiteX19" fmla="*/ 170298 w 3312986"/>
              <a:gd name="connsiteY19" fmla="*/ 4818861 h 5290584"/>
              <a:gd name="connsiteX20" fmla="*/ 1486920 w 3312986"/>
              <a:gd name="connsiteY20" fmla="*/ 5272118 h 5290584"/>
              <a:gd name="connsiteX21" fmla="*/ 1668629 w 3312986"/>
              <a:gd name="connsiteY21" fmla="*/ 5282938 h 5290584"/>
              <a:gd name="connsiteX22" fmla="*/ 1846699 w 3312986"/>
              <a:gd name="connsiteY22" fmla="*/ 5200937 h 5290584"/>
              <a:gd name="connsiteX23" fmla="*/ 1997022 w 3312986"/>
              <a:gd name="connsiteY23" fmla="*/ 5039841 h 5290584"/>
              <a:gd name="connsiteX24" fmla="*/ 2095711 w 3312986"/>
              <a:gd name="connsiteY24" fmla="*/ 4817813 h 5290584"/>
              <a:gd name="connsiteX25" fmla="*/ 2095710 w 3312986"/>
              <a:gd name="connsiteY25" fmla="*/ 4817814 h 5290584"/>
              <a:gd name="connsiteX26" fmla="*/ 2978411 w 3312986"/>
              <a:gd name="connsiteY26" fmla="*/ 1504942 h 5290584"/>
              <a:gd name="connsiteX27" fmla="*/ 3006110 w 3312986"/>
              <a:gd name="connsiteY27" fmla="*/ 1502723 h 5290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312986" h="5290584">
                <a:moveTo>
                  <a:pt x="3144766" y="979800"/>
                </a:moveTo>
                <a:lnTo>
                  <a:pt x="3117419" y="983353"/>
                </a:lnTo>
                <a:lnTo>
                  <a:pt x="3300776" y="295181"/>
                </a:lnTo>
                <a:cubicBezTo>
                  <a:pt x="3314287" y="249230"/>
                  <a:pt x="3316485" y="200692"/>
                  <a:pt x="3307186" y="153707"/>
                </a:cubicBezTo>
                <a:cubicBezTo>
                  <a:pt x="3299119" y="115315"/>
                  <a:pt x="3279167" y="80439"/>
                  <a:pt x="3250159" y="54028"/>
                </a:cubicBezTo>
                <a:cubicBezTo>
                  <a:pt x="3219776" y="27619"/>
                  <a:pt x="3182547" y="10340"/>
                  <a:pt x="3142765" y="4183"/>
                </a:cubicBezTo>
                <a:cubicBezTo>
                  <a:pt x="3094311" y="-3320"/>
                  <a:pt x="3044850" y="-1106"/>
                  <a:pt x="2997261" y="10698"/>
                </a:cubicBezTo>
                <a:lnTo>
                  <a:pt x="2997261" y="10698"/>
                </a:lnTo>
                <a:lnTo>
                  <a:pt x="1751124" y="294486"/>
                </a:lnTo>
                <a:cubicBezTo>
                  <a:pt x="1707630" y="305039"/>
                  <a:pt x="1666000" y="322165"/>
                  <a:pt x="1627671" y="345273"/>
                </a:cubicBezTo>
                <a:cubicBezTo>
                  <a:pt x="1585985" y="370062"/>
                  <a:pt x="1547216" y="399456"/>
                  <a:pt x="1512095" y="432903"/>
                </a:cubicBezTo>
                <a:cubicBezTo>
                  <a:pt x="1475962" y="467010"/>
                  <a:pt x="1443527" y="504834"/>
                  <a:pt x="1415330" y="545746"/>
                </a:cubicBezTo>
                <a:cubicBezTo>
                  <a:pt x="1387788" y="585346"/>
                  <a:pt x="1365336" y="628253"/>
                  <a:pt x="1348503" y="673457"/>
                </a:cubicBezTo>
                <a:lnTo>
                  <a:pt x="1348502" y="673457"/>
                </a:lnTo>
                <a:lnTo>
                  <a:pt x="44673" y="4259610"/>
                </a:lnTo>
                <a:cubicBezTo>
                  <a:pt x="22998" y="4318577"/>
                  <a:pt x="8915" y="4380063"/>
                  <a:pt x="2763" y="4442586"/>
                </a:cubicBezTo>
                <a:cubicBezTo>
                  <a:pt x="-2942" y="4498092"/>
                  <a:pt x="-248" y="4554141"/>
                  <a:pt x="10754" y="4608845"/>
                </a:cubicBezTo>
                <a:cubicBezTo>
                  <a:pt x="19938" y="4656375"/>
                  <a:pt x="39120" y="4701411"/>
                  <a:pt x="67028" y="4740966"/>
                </a:cubicBezTo>
                <a:cubicBezTo>
                  <a:pt x="92624" y="4776932"/>
                  <a:pt x="128684" y="4804132"/>
                  <a:pt x="170298" y="4818861"/>
                </a:cubicBezTo>
                <a:lnTo>
                  <a:pt x="170298" y="4818861"/>
                </a:lnTo>
                <a:lnTo>
                  <a:pt x="1486920" y="5272118"/>
                </a:lnTo>
                <a:cubicBezTo>
                  <a:pt x="1545408" y="5292034"/>
                  <a:pt x="1608191" y="5295773"/>
                  <a:pt x="1668629" y="5282938"/>
                </a:cubicBezTo>
                <a:cubicBezTo>
                  <a:pt x="1733237" y="5268864"/>
                  <a:pt x="1794003" y="5240881"/>
                  <a:pt x="1846699" y="5200937"/>
                </a:cubicBezTo>
                <a:cubicBezTo>
                  <a:pt x="1905872" y="5156476"/>
                  <a:pt x="1956757" y="5101945"/>
                  <a:pt x="1997022" y="5039841"/>
                </a:cubicBezTo>
                <a:cubicBezTo>
                  <a:pt x="2041618" y="4971606"/>
                  <a:pt x="2074940" y="4896638"/>
                  <a:pt x="2095711" y="4817813"/>
                </a:cubicBezTo>
                <a:lnTo>
                  <a:pt x="2095710" y="4817814"/>
                </a:lnTo>
                <a:lnTo>
                  <a:pt x="2978411" y="1504942"/>
                </a:lnTo>
                <a:lnTo>
                  <a:pt x="3006110" y="1502723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5954867B-35C1-BCB4-F850-ADB0395798A6}"/>
              </a:ext>
            </a:extLst>
          </p:cNvPr>
          <p:cNvSpPr/>
          <p:nvPr/>
        </p:nvSpPr>
        <p:spPr>
          <a:xfrm>
            <a:off x="8379107" y="850386"/>
            <a:ext cx="3128248" cy="5044684"/>
          </a:xfrm>
          <a:custGeom>
            <a:avLst/>
            <a:gdLst>
              <a:gd name="connsiteX0" fmla="*/ 2894539 w 3128248"/>
              <a:gd name="connsiteY0" fmla="*/ 7342 h 5044684"/>
              <a:gd name="connsiteX1" fmla="*/ 2711364 w 3128248"/>
              <a:gd name="connsiteY1" fmla="*/ 47470 h 5044684"/>
              <a:gd name="connsiteX2" fmla="*/ 2706744 w 3128248"/>
              <a:gd name="connsiteY2" fmla="*/ 94572 h 5044684"/>
              <a:gd name="connsiteX3" fmla="*/ 2682180 w 3128248"/>
              <a:gd name="connsiteY3" fmla="*/ 144425 h 5044684"/>
              <a:gd name="connsiteX4" fmla="*/ 2589463 w 3128248"/>
              <a:gd name="connsiteY4" fmla="*/ 227855 h 5044684"/>
              <a:gd name="connsiteX5" fmla="*/ 2576176 w 3128248"/>
              <a:gd name="connsiteY5" fmla="*/ 234398 h 5044684"/>
              <a:gd name="connsiteX6" fmla="*/ 2562936 w 3128248"/>
              <a:gd name="connsiteY6" fmla="*/ 239847 h 5044684"/>
              <a:gd name="connsiteX7" fmla="*/ 2549839 w 3128248"/>
              <a:gd name="connsiteY7" fmla="*/ 244171 h 5044684"/>
              <a:gd name="connsiteX8" fmla="*/ 2536980 w 3128248"/>
              <a:gd name="connsiteY8" fmla="*/ 247333 h 5044684"/>
              <a:gd name="connsiteX9" fmla="*/ 1820795 w 3128248"/>
              <a:gd name="connsiteY9" fmla="*/ 392352 h 5044684"/>
              <a:gd name="connsiteX10" fmla="*/ 1780457 w 3128248"/>
              <a:gd name="connsiteY10" fmla="*/ 391894 h 5044684"/>
              <a:gd name="connsiteX11" fmla="*/ 1753787 w 3128248"/>
              <a:gd name="connsiteY11" fmla="*/ 373930 h 5044684"/>
              <a:gd name="connsiteX12" fmla="*/ 1742910 w 3128248"/>
              <a:gd name="connsiteY12" fmla="*/ 341736 h 5044684"/>
              <a:gd name="connsiteX13" fmla="*/ 1749777 w 3128248"/>
              <a:gd name="connsiteY13" fmla="*/ 298406 h 5044684"/>
              <a:gd name="connsiteX14" fmla="*/ 1754120 w 3128248"/>
              <a:gd name="connsiteY14" fmla="*/ 287110 h 5044684"/>
              <a:gd name="connsiteX15" fmla="*/ 1759435 w 3128248"/>
              <a:gd name="connsiteY15" fmla="*/ 275737 h 5044684"/>
              <a:gd name="connsiteX16" fmla="*/ 1765674 w 3128248"/>
              <a:gd name="connsiteY16" fmla="*/ 264364 h 5044684"/>
              <a:gd name="connsiteX17" fmla="*/ 1772808 w 3128248"/>
              <a:gd name="connsiteY17" fmla="*/ 253058 h 5044684"/>
              <a:gd name="connsiteX18" fmla="*/ 1637201 w 3128248"/>
              <a:gd name="connsiteY18" fmla="*/ 282766 h 5044684"/>
              <a:gd name="connsiteX19" fmla="*/ 1544465 w 3128248"/>
              <a:gd name="connsiteY19" fmla="*/ 320295 h 5044684"/>
              <a:gd name="connsiteX20" fmla="*/ 1457254 w 3128248"/>
              <a:gd name="connsiteY20" fmla="*/ 386017 h 5044684"/>
              <a:gd name="connsiteX21" fmla="*/ 1384198 w 3128248"/>
              <a:gd name="connsiteY21" fmla="*/ 471095 h 5044684"/>
              <a:gd name="connsiteX22" fmla="*/ 1334048 w 3128248"/>
              <a:gd name="connsiteY22" fmla="*/ 567364 h 5044684"/>
              <a:gd name="connsiteX23" fmla="*/ 32667 w 3128248"/>
              <a:gd name="connsiteY23" fmla="*/ 4184683 h 5044684"/>
              <a:gd name="connsiteX24" fmla="*/ 1749 w 3128248"/>
              <a:gd name="connsiteY24" fmla="*/ 4322586 h 5044684"/>
              <a:gd name="connsiteX25" fmla="*/ 8769 w 3128248"/>
              <a:gd name="connsiteY25" fmla="*/ 4446983 h 5044684"/>
              <a:gd name="connsiteX26" fmla="*/ 51984 w 3128248"/>
              <a:gd name="connsiteY26" fmla="*/ 4544766 h 5044684"/>
              <a:gd name="connsiteX27" fmla="*/ 129774 w 3128248"/>
              <a:gd name="connsiteY27" fmla="*/ 4601297 h 5044684"/>
              <a:gd name="connsiteX28" fmla="*/ 129774 w 3128248"/>
              <a:gd name="connsiteY28" fmla="*/ 4601297 h 5044684"/>
              <a:gd name="connsiteX29" fmla="*/ 1456083 w 3128248"/>
              <a:gd name="connsiteY29" fmla="*/ 5032189 h 5044684"/>
              <a:gd name="connsiteX30" fmla="*/ 1591395 w 3128248"/>
              <a:gd name="connsiteY30" fmla="*/ 5038257 h 5044684"/>
              <a:gd name="connsiteX31" fmla="*/ 1722935 w 3128248"/>
              <a:gd name="connsiteY31" fmla="*/ 4976544 h 5044684"/>
              <a:gd name="connsiteX32" fmla="*/ 1833730 w 3128248"/>
              <a:gd name="connsiteY32" fmla="*/ 4857482 h 5044684"/>
              <a:gd name="connsiteX33" fmla="*/ 1906949 w 3128248"/>
              <a:gd name="connsiteY33" fmla="*/ 4693861 h 5044684"/>
              <a:gd name="connsiteX34" fmla="*/ 1906949 w 3128248"/>
              <a:gd name="connsiteY34" fmla="*/ 4693861 h 5044684"/>
              <a:gd name="connsiteX35" fmla="*/ 3118776 w 3128248"/>
              <a:gd name="connsiteY35" fmla="*/ 222045 h 5044684"/>
              <a:gd name="connsiteX36" fmla="*/ 3124272 w 3128248"/>
              <a:gd name="connsiteY36" fmla="*/ 116831 h 5044684"/>
              <a:gd name="connsiteX37" fmla="*/ 3082771 w 3128248"/>
              <a:gd name="connsiteY37" fmla="*/ 41898 h 5044684"/>
              <a:gd name="connsiteX38" fmla="*/ 3003304 w 3128248"/>
              <a:gd name="connsiteY38" fmla="*/ 3598 h 5044684"/>
              <a:gd name="connsiteX39" fmla="*/ 2894538 w 3128248"/>
              <a:gd name="connsiteY39" fmla="*/ 7342 h 504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28248" h="5044684">
                <a:moveTo>
                  <a:pt x="2894539" y="7342"/>
                </a:moveTo>
                <a:lnTo>
                  <a:pt x="2711364" y="47470"/>
                </a:lnTo>
                <a:cubicBezTo>
                  <a:pt x="2713364" y="63319"/>
                  <a:pt x="2711786" y="79414"/>
                  <a:pt x="2706744" y="94572"/>
                </a:cubicBezTo>
                <a:cubicBezTo>
                  <a:pt x="2701037" y="112301"/>
                  <a:pt x="2692761" y="129098"/>
                  <a:pt x="2682180" y="144425"/>
                </a:cubicBezTo>
                <a:cubicBezTo>
                  <a:pt x="2658360" y="179223"/>
                  <a:pt x="2626573" y="207826"/>
                  <a:pt x="2589463" y="227855"/>
                </a:cubicBezTo>
                <a:cubicBezTo>
                  <a:pt x="2585018" y="230217"/>
                  <a:pt x="2580589" y="232398"/>
                  <a:pt x="2576176" y="234398"/>
                </a:cubicBezTo>
                <a:cubicBezTo>
                  <a:pt x="2571762" y="236399"/>
                  <a:pt x="2567349" y="238215"/>
                  <a:pt x="2562936" y="239847"/>
                </a:cubicBezTo>
                <a:cubicBezTo>
                  <a:pt x="2558541" y="241479"/>
                  <a:pt x="2554176" y="242920"/>
                  <a:pt x="2549839" y="244171"/>
                </a:cubicBezTo>
                <a:cubicBezTo>
                  <a:pt x="2545502" y="245422"/>
                  <a:pt x="2541216" y="246476"/>
                  <a:pt x="2536980" y="247333"/>
                </a:cubicBezTo>
                <a:lnTo>
                  <a:pt x="1820795" y="392352"/>
                </a:lnTo>
                <a:cubicBezTo>
                  <a:pt x="1807507" y="395439"/>
                  <a:pt x="1793672" y="395282"/>
                  <a:pt x="1780457" y="391894"/>
                </a:cubicBezTo>
                <a:cubicBezTo>
                  <a:pt x="1769817" y="389039"/>
                  <a:pt x="1760432" y="382718"/>
                  <a:pt x="1753787" y="373930"/>
                </a:cubicBezTo>
                <a:cubicBezTo>
                  <a:pt x="1747088" y="364495"/>
                  <a:pt x="1743306" y="353300"/>
                  <a:pt x="1742910" y="341736"/>
                </a:cubicBezTo>
                <a:cubicBezTo>
                  <a:pt x="1742360" y="326984"/>
                  <a:pt x="1744693" y="312266"/>
                  <a:pt x="1749777" y="298406"/>
                </a:cubicBezTo>
                <a:cubicBezTo>
                  <a:pt x="1751047" y="294666"/>
                  <a:pt x="1752494" y="290901"/>
                  <a:pt x="1754120" y="287110"/>
                </a:cubicBezTo>
                <a:cubicBezTo>
                  <a:pt x="1755746" y="283319"/>
                  <a:pt x="1757517" y="279528"/>
                  <a:pt x="1759435" y="275737"/>
                </a:cubicBezTo>
                <a:cubicBezTo>
                  <a:pt x="1761340" y="271927"/>
                  <a:pt x="1763420" y="268136"/>
                  <a:pt x="1765674" y="264364"/>
                </a:cubicBezTo>
                <a:cubicBezTo>
                  <a:pt x="1767928" y="260592"/>
                  <a:pt x="1770306" y="256824"/>
                  <a:pt x="1772808" y="253058"/>
                </a:cubicBezTo>
                <a:lnTo>
                  <a:pt x="1637201" y="282766"/>
                </a:lnTo>
                <a:cubicBezTo>
                  <a:pt x="1604541" y="290426"/>
                  <a:pt x="1573260" y="303084"/>
                  <a:pt x="1544465" y="320295"/>
                </a:cubicBezTo>
                <a:cubicBezTo>
                  <a:pt x="1513000" y="338830"/>
                  <a:pt x="1483743" y="360879"/>
                  <a:pt x="1457254" y="386017"/>
                </a:cubicBezTo>
                <a:cubicBezTo>
                  <a:pt x="1429949" y="411701"/>
                  <a:pt x="1405459" y="440221"/>
                  <a:pt x="1384198" y="471095"/>
                </a:cubicBezTo>
                <a:cubicBezTo>
                  <a:pt x="1363468" y="500929"/>
                  <a:pt x="1346616" y="533278"/>
                  <a:pt x="1334048" y="567364"/>
                </a:cubicBezTo>
                <a:lnTo>
                  <a:pt x="32667" y="4184683"/>
                </a:lnTo>
                <a:cubicBezTo>
                  <a:pt x="16481" y="4229132"/>
                  <a:pt x="6089" y="4275481"/>
                  <a:pt x="1749" y="4322586"/>
                </a:cubicBezTo>
                <a:cubicBezTo>
                  <a:pt x="-2265" y="4364168"/>
                  <a:pt x="102" y="4406117"/>
                  <a:pt x="8769" y="4446983"/>
                </a:cubicBezTo>
                <a:cubicBezTo>
                  <a:pt x="15984" y="4482303"/>
                  <a:pt x="30723" y="4515654"/>
                  <a:pt x="51984" y="4544766"/>
                </a:cubicBezTo>
                <a:cubicBezTo>
                  <a:pt x="71470" y="4571175"/>
                  <a:pt x="98638" y="4590919"/>
                  <a:pt x="129774" y="4601297"/>
                </a:cubicBezTo>
                <a:lnTo>
                  <a:pt x="129774" y="4601297"/>
                </a:lnTo>
                <a:lnTo>
                  <a:pt x="1456083" y="5032189"/>
                </a:lnTo>
                <a:cubicBezTo>
                  <a:pt x="1499843" y="5046220"/>
                  <a:pt x="1546555" y="5048315"/>
                  <a:pt x="1591395" y="5038257"/>
                </a:cubicBezTo>
                <a:cubicBezTo>
                  <a:pt x="1639148" y="5027324"/>
                  <a:pt x="1684003" y="5006280"/>
                  <a:pt x="1722935" y="4976544"/>
                </a:cubicBezTo>
                <a:cubicBezTo>
                  <a:pt x="1766480" y="4943569"/>
                  <a:pt x="1803969" y="4903283"/>
                  <a:pt x="1833730" y="4857482"/>
                </a:cubicBezTo>
                <a:cubicBezTo>
                  <a:pt x="1866664" y="4807172"/>
                  <a:pt x="1891379" y="4751941"/>
                  <a:pt x="1906949" y="4693861"/>
                </a:cubicBezTo>
                <a:lnTo>
                  <a:pt x="1906949" y="4693861"/>
                </a:lnTo>
                <a:lnTo>
                  <a:pt x="3118776" y="222045"/>
                </a:lnTo>
                <a:cubicBezTo>
                  <a:pt x="3128945" y="187909"/>
                  <a:pt x="3130829" y="151841"/>
                  <a:pt x="3124272" y="116831"/>
                </a:cubicBezTo>
                <a:cubicBezTo>
                  <a:pt x="3118580" y="88142"/>
                  <a:pt x="3104070" y="61945"/>
                  <a:pt x="3082771" y="41898"/>
                </a:cubicBezTo>
                <a:cubicBezTo>
                  <a:pt x="3060450" y="21855"/>
                  <a:pt x="3032889" y="8572"/>
                  <a:pt x="3003304" y="3598"/>
                </a:cubicBezTo>
                <a:cubicBezTo>
                  <a:pt x="2967165" y="-2470"/>
                  <a:pt x="2930174" y="-1197"/>
                  <a:pt x="2894538" y="734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338BCA0A-E31E-5248-7F4A-E453166EF96C}"/>
              </a:ext>
            </a:extLst>
          </p:cNvPr>
          <p:cNvSpPr/>
          <p:nvPr/>
        </p:nvSpPr>
        <p:spPr>
          <a:xfrm>
            <a:off x="3444791" y="1423520"/>
            <a:ext cx="6703886" cy="894070"/>
          </a:xfrm>
          <a:custGeom>
            <a:avLst/>
            <a:gdLst>
              <a:gd name="connsiteX0" fmla="*/ 2638237 w 2638384"/>
              <a:gd name="connsiteY0" fmla="*/ 893901 h 894070"/>
              <a:gd name="connsiteX1" fmla="*/ -147 w 2638384"/>
              <a:gd name="connsiteY1" fmla="*/ 893901 h 894070"/>
              <a:gd name="connsiteX2" fmla="*/ -147 w 2638384"/>
              <a:gd name="connsiteY2" fmla="*/ -169 h 894070"/>
              <a:gd name="connsiteX3" fmla="*/ 2638237 w 2638384"/>
              <a:gd name="connsiteY3" fmla="*/ -169 h 894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8384" h="894070">
                <a:moveTo>
                  <a:pt x="2638237" y="893901"/>
                </a:moveTo>
                <a:lnTo>
                  <a:pt x="-147" y="893901"/>
                </a:lnTo>
                <a:lnTo>
                  <a:pt x="-147" y="-169"/>
                </a:lnTo>
                <a:lnTo>
                  <a:pt x="2638237" y="-16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 dirty="0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97E9337D-DF39-8CC8-9FEF-37510D2903A7}"/>
              </a:ext>
            </a:extLst>
          </p:cNvPr>
          <p:cNvSpPr/>
          <p:nvPr/>
        </p:nvSpPr>
        <p:spPr>
          <a:xfrm>
            <a:off x="3573972" y="1677644"/>
            <a:ext cx="374080" cy="374080"/>
          </a:xfrm>
          <a:custGeom>
            <a:avLst/>
            <a:gdLst>
              <a:gd name="connsiteX0" fmla="*/ 374080 w 374080"/>
              <a:gd name="connsiteY0" fmla="*/ 187040 h 374080"/>
              <a:gd name="connsiteX1" fmla="*/ 187040 w 374080"/>
              <a:gd name="connsiteY1" fmla="*/ 374080 h 374080"/>
              <a:gd name="connsiteX2" fmla="*/ 0 w 374080"/>
              <a:gd name="connsiteY2" fmla="*/ 187040 h 374080"/>
              <a:gd name="connsiteX3" fmla="*/ 187040 w 374080"/>
              <a:gd name="connsiteY3" fmla="*/ 0 h 374080"/>
              <a:gd name="connsiteX4" fmla="*/ 374080 w 374080"/>
              <a:gd name="connsiteY4" fmla="*/ 187040 h 37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080" h="374080">
                <a:moveTo>
                  <a:pt x="374080" y="187040"/>
                </a:moveTo>
                <a:cubicBezTo>
                  <a:pt x="374080" y="290340"/>
                  <a:pt x="290340" y="374080"/>
                  <a:pt x="187040" y="374080"/>
                </a:cubicBezTo>
                <a:cubicBezTo>
                  <a:pt x="83741" y="374080"/>
                  <a:pt x="0" y="290340"/>
                  <a:pt x="0" y="187040"/>
                </a:cubicBezTo>
                <a:cubicBezTo>
                  <a:pt x="0" y="83741"/>
                  <a:pt x="83741" y="0"/>
                  <a:pt x="187040" y="0"/>
                </a:cubicBezTo>
                <a:cubicBezTo>
                  <a:pt x="290340" y="0"/>
                  <a:pt x="374080" y="83741"/>
                  <a:pt x="374080" y="18704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7FE45A2A-A581-C3C1-931B-42621261976F}"/>
              </a:ext>
            </a:extLst>
          </p:cNvPr>
          <p:cNvSpPr/>
          <p:nvPr/>
        </p:nvSpPr>
        <p:spPr>
          <a:xfrm>
            <a:off x="3349360" y="1423520"/>
            <a:ext cx="6799318" cy="894070"/>
          </a:xfrm>
          <a:custGeom>
            <a:avLst/>
            <a:gdLst>
              <a:gd name="connsiteX0" fmla="*/ 2638237 w 2638384"/>
              <a:gd name="connsiteY0" fmla="*/ 893901 h 894070"/>
              <a:gd name="connsiteX1" fmla="*/ -147 w 2638384"/>
              <a:gd name="connsiteY1" fmla="*/ 893901 h 894070"/>
              <a:gd name="connsiteX2" fmla="*/ -147 w 2638384"/>
              <a:gd name="connsiteY2" fmla="*/ -169 h 894070"/>
              <a:gd name="connsiteX3" fmla="*/ 2638237 w 2638384"/>
              <a:gd name="connsiteY3" fmla="*/ -169 h 894070"/>
              <a:gd name="connsiteX4" fmla="*/ 52445 w 2638384"/>
              <a:gd name="connsiteY4" fmla="*/ 841309 h 894070"/>
              <a:gd name="connsiteX5" fmla="*/ 2585645 w 2638384"/>
              <a:gd name="connsiteY5" fmla="*/ 841309 h 894070"/>
              <a:gd name="connsiteX6" fmla="*/ 2585645 w 2638384"/>
              <a:gd name="connsiteY6" fmla="*/ 52423 h 894070"/>
              <a:gd name="connsiteX7" fmla="*/ 52445 w 2638384"/>
              <a:gd name="connsiteY7" fmla="*/ 52423 h 894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8384" h="894070">
                <a:moveTo>
                  <a:pt x="2638237" y="893901"/>
                </a:moveTo>
                <a:lnTo>
                  <a:pt x="-147" y="893901"/>
                </a:lnTo>
                <a:lnTo>
                  <a:pt x="-147" y="-169"/>
                </a:lnTo>
                <a:lnTo>
                  <a:pt x="2638237" y="-169"/>
                </a:lnTo>
                <a:close/>
                <a:moveTo>
                  <a:pt x="52445" y="841309"/>
                </a:moveTo>
                <a:lnTo>
                  <a:pt x="2585645" y="841309"/>
                </a:lnTo>
                <a:lnTo>
                  <a:pt x="2585645" y="52423"/>
                </a:lnTo>
                <a:lnTo>
                  <a:pt x="52445" y="52423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67CB46D4-1336-1B19-B59D-03EA20D8A6CE}"/>
              </a:ext>
            </a:extLst>
          </p:cNvPr>
          <p:cNvSpPr/>
          <p:nvPr/>
        </p:nvSpPr>
        <p:spPr>
          <a:xfrm>
            <a:off x="1959676" y="5463814"/>
            <a:ext cx="196300" cy="513006"/>
          </a:xfrm>
          <a:custGeom>
            <a:avLst/>
            <a:gdLst>
              <a:gd name="connsiteX0" fmla="*/ 28 w 196300"/>
              <a:gd name="connsiteY0" fmla="*/ 513007 h 513006"/>
              <a:gd name="connsiteX1" fmla="*/ 133026 w 196300"/>
              <a:gd name="connsiteY1" fmla="*/ 513007 h 513006"/>
              <a:gd name="connsiteX2" fmla="*/ 196301 w 196300"/>
              <a:gd name="connsiteY2" fmla="*/ 0 h 513006"/>
              <a:gd name="connsiteX3" fmla="*/ 0 w 196300"/>
              <a:gd name="connsiteY3" fmla="*/ 10 h 513006"/>
              <a:gd name="connsiteX4" fmla="*/ 28 w 196300"/>
              <a:gd name="connsiteY4" fmla="*/ 513007 h 513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300" h="513006">
                <a:moveTo>
                  <a:pt x="28" y="513007"/>
                </a:moveTo>
                <a:lnTo>
                  <a:pt x="133026" y="513007"/>
                </a:lnTo>
                <a:lnTo>
                  <a:pt x="196301" y="0"/>
                </a:lnTo>
                <a:lnTo>
                  <a:pt x="0" y="10"/>
                </a:lnTo>
                <a:lnTo>
                  <a:pt x="28" y="513007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A38E3730-AE9B-E33E-80CB-2154A7044F7A}"/>
              </a:ext>
            </a:extLst>
          </p:cNvPr>
          <p:cNvSpPr/>
          <p:nvPr/>
        </p:nvSpPr>
        <p:spPr>
          <a:xfrm rot="10799843">
            <a:off x="1931204" y="5938815"/>
            <a:ext cx="417999" cy="161500"/>
          </a:xfrm>
          <a:custGeom>
            <a:avLst/>
            <a:gdLst>
              <a:gd name="connsiteX0" fmla="*/ -147 w 417999"/>
              <a:gd name="connsiteY0" fmla="*/ -169 h 161500"/>
              <a:gd name="connsiteX1" fmla="*/ 417852 w 417999"/>
              <a:gd name="connsiteY1" fmla="*/ -169 h 161500"/>
              <a:gd name="connsiteX2" fmla="*/ 417852 w 417999"/>
              <a:gd name="connsiteY2" fmla="*/ -169 h 161500"/>
              <a:gd name="connsiteX3" fmla="*/ 417852 w 417999"/>
              <a:gd name="connsiteY3" fmla="*/ 161331 h 161500"/>
              <a:gd name="connsiteX4" fmla="*/ 417852 w 417999"/>
              <a:gd name="connsiteY4" fmla="*/ 161331 h 161500"/>
              <a:gd name="connsiteX5" fmla="*/ 141650 w 417999"/>
              <a:gd name="connsiteY5" fmla="*/ 161331 h 161500"/>
              <a:gd name="connsiteX6" fmla="*/ -147 w 417999"/>
              <a:gd name="connsiteY6" fmla="*/ 19534 h 161500"/>
              <a:gd name="connsiteX7" fmla="*/ -147 w 417999"/>
              <a:gd name="connsiteY7" fmla="*/ -169 h 161500"/>
              <a:gd name="connsiteX8" fmla="*/ -147 w 417999"/>
              <a:gd name="connsiteY8" fmla="*/ -169 h 16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7999" h="161500">
                <a:moveTo>
                  <a:pt x="-147" y="-169"/>
                </a:moveTo>
                <a:lnTo>
                  <a:pt x="417852" y="-169"/>
                </a:lnTo>
                <a:lnTo>
                  <a:pt x="417852" y="-169"/>
                </a:lnTo>
                <a:lnTo>
                  <a:pt x="417852" y="161331"/>
                </a:lnTo>
                <a:lnTo>
                  <a:pt x="417852" y="161331"/>
                </a:lnTo>
                <a:lnTo>
                  <a:pt x="141650" y="161331"/>
                </a:lnTo>
                <a:cubicBezTo>
                  <a:pt x="63338" y="161331"/>
                  <a:pt x="-147" y="97846"/>
                  <a:pt x="-147" y="19534"/>
                </a:cubicBezTo>
                <a:lnTo>
                  <a:pt x="-147" y="-169"/>
                </a:lnTo>
                <a:lnTo>
                  <a:pt x="-147" y="-169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3C4128DA-649D-CDF2-14C9-939F832CF1D8}"/>
              </a:ext>
            </a:extLst>
          </p:cNvPr>
          <p:cNvSpPr/>
          <p:nvPr/>
        </p:nvSpPr>
        <p:spPr>
          <a:xfrm>
            <a:off x="629776" y="5354915"/>
            <a:ext cx="419157" cy="513616"/>
          </a:xfrm>
          <a:custGeom>
            <a:avLst/>
            <a:gdLst>
              <a:gd name="connsiteX0" fmla="*/ 0 w 419157"/>
              <a:gd name="connsiteY0" fmla="*/ 449542 h 513616"/>
              <a:gd name="connsiteX1" fmla="*/ 116548 w 419157"/>
              <a:gd name="connsiteY1" fmla="*/ 513617 h 513616"/>
              <a:gd name="connsiteX2" fmla="*/ 419157 w 419157"/>
              <a:gd name="connsiteY2" fmla="*/ 94564 h 513616"/>
              <a:gd name="connsiteX3" fmla="*/ 247145 w 419157"/>
              <a:gd name="connsiteY3" fmla="*/ 0 h 513616"/>
              <a:gd name="connsiteX4" fmla="*/ 0 w 419157"/>
              <a:gd name="connsiteY4" fmla="*/ 449542 h 51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57" h="513616">
                <a:moveTo>
                  <a:pt x="0" y="449542"/>
                </a:moveTo>
                <a:lnTo>
                  <a:pt x="116548" y="513617"/>
                </a:lnTo>
                <a:lnTo>
                  <a:pt x="419157" y="94564"/>
                </a:lnTo>
                <a:lnTo>
                  <a:pt x="247145" y="0"/>
                </a:lnTo>
                <a:lnTo>
                  <a:pt x="0" y="449542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B5D7D2B2-1112-12E8-D4CC-9C3BB6933677}"/>
              </a:ext>
            </a:extLst>
          </p:cNvPr>
          <p:cNvSpPr/>
          <p:nvPr/>
        </p:nvSpPr>
        <p:spPr>
          <a:xfrm rot="12528058">
            <a:off x="558353" y="5848124"/>
            <a:ext cx="417999" cy="161500"/>
          </a:xfrm>
          <a:custGeom>
            <a:avLst/>
            <a:gdLst>
              <a:gd name="connsiteX0" fmla="*/ -147 w 417999"/>
              <a:gd name="connsiteY0" fmla="*/ -169 h 161500"/>
              <a:gd name="connsiteX1" fmla="*/ 417852 w 417999"/>
              <a:gd name="connsiteY1" fmla="*/ -169 h 161500"/>
              <a:gd name="connsiteX2" fmla="*/ 417852 w 417999"/>
              <a:gd name="connsiteY2" fmla="*/ -169 h 161500"/>
              <a:gd name="connsiteX3" fmla="*/ 417852 w 417999"/>
              <a:gd name="connsiteY3" fmla="*/ 161331 h 161500"/>
              <a:gd name="connsiteX4" fmla="*/ 417852 w 417999"/>
              <a:gd name="connsiteY4" fmla="*/ 161331 h 161500"/>
              <a:gd name="connsiteX5" fmla="*/ 141650 w 417999"/>
              <a:gd name="connsiteY5" fmla="*/ 161331 h 161500"/>
              <a:gd name="connsiteX6" fmla="*/ -147 w 417999"/>
              <a:gd name="connsiteY6" fmla="*/ 19534 h 161500"/>
              <a:gd name="connsiteX7" fmla="*/ -147 w 417999"/>
              <a:gd name="connsiteY7" fmla="*/ -169 h 161500"/>
              <a:gd name="connsiteX8" fmla="*/ -147 w 417999"/>
              <a:gd name="connsiteY8" fmla="*/ -169 h 16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7999" h="161500">
                <a:moveTo>
                  <a:pt x="-147" y="-169"/>
                </a:moveTo>
                <a:lnTo>
                  <a:pt x="417852" y="-169"/>
                </a:lnTo>
                <a:lnTo>
                  <a:pt x="417852" y="-169"/>
                </a:lnTo>
                <a:lnTo>
                  <a:pt x="417852" y="161331"/>
                </a:lnTo>
                <a:lnTo>
                  <a:pt x="417852" y="161331"/>
                </a:lnTo>
                <a:lnTo>
                  <a:pt x="141650" y="161331"/>
                </a:lnTo>
                <a:cubicBezTo>
                  <a:pt x="63338" y="161331"/>
                  <a:pt x="-147" y="97846"/>
                  <a:pt x="-147" y="19534"/>
                </a:cubicBezTo>
                <a:lnTo>
                  <a:pt x="-147" y="-169"/>
                </a:lnTo>
                <a:lnTo>
                  <a:pt x="-147" y="-169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6B73B34B-F057-ACD8-C59B-B7D69ABB816F}"/>
              </a:ext>
            </a:extLst>
          </p:cNvPr>
          <p:cNvSpPr/>
          <p:nvPr/>
        </p:nvSpPr>
        <p:spPr>
          <a:xfrm>
            <a:off x="752266" y="3277781"/>
            <a:ext cx="1501844" cy="2414300"/>
          </a:xfrm>
          <a:custGeom>
            <a:avLst/>
            <a:gdLst>
              <a:gd name="connsiteX0" fmla="*/ 1201077 w 1501844"/>
              <a:gd name="connsiteY0" fmla="*/ 2414132 h 2414300"/>
              <a:gd name="connsiteX1" fmla="*/ 1152712 w 1501844"/>
              <a:gd name="connsiteY1" fmla="*/ 2371596 h 2414300"/>
              <a:gd name="connsiteX2" fmla="*/ 986380 w 1501844"/>
              <a:gd name="connsiteY2" fmla="*/ 1089867 h 2414300"/>
              <a:gd name="connsiteX3" fmla="*/ 955995 w 1501844"/>
              <a:gd name="connsiteY3" fmla="*/ 1066459 h 2414300"/>
              <a:gd name="connsiteX4" fmla="*/ 935734 w 1501844"/>
              <a:gd name="connsiteY4" fmla="*/ 1080258 h 2414300"/>
              <a:gd name="connsiteX5" fmla="*/ 242532 w 1501844"/>
              <a:gd name="connsiteY5" fmla="*/ 2337928 h 2414300"/>
              <a:gd name="connsiteX6" fmla="*/ 182402 w 1501844"/>
              <a:gd name="connsiteY6" fmla="*/ 2359995 h 2414300"/>
              <a:gd name="connsiteX7" fmla="*/ 31304 w 1501844"/>
              <a:gd name="connsiteY7" fmla="*/ 2302426 h 2414300"/>
              <a:gd name="connsiteX8" fmla="*/ 3063 w 1501844"/>
              <a:gd name="connsiteY8" fmla="*/ 2239434 h 2414300"/>
              <a:gd name="connsiteX9" fmla="*/ 3468 w 1501844"/>
              <a:gd name="connsiteY9" fmla="*/ 2238406 h 2414300"/>
              <a:gd name="connsiteX10" fmla="*/ 483666 w 1501844"/>
              <a:gd name="connsiteY10" fmla="*/ 1058772 h 2414300"/>
              <a:gd name="connsiteX11" fmla="*/ 486119 w 1501844"/>
              <a:gd name="connsiteY11" fmla="*/ 1049428 h 2414300"/>
              <a:gd name="connsiteX12" fmla="*/ 765811 w 1501844"/>
              <a:gd name="connsiteY12" fmla="*/ 223557 h 2414300"/>
              <a:gd name="connsiteX13" fmla="*/ 771190 w 1501844"/>
              <a:gd name="connsiteY13" fmla="*/ 189136 h 2414300"/>
              <a:gd name="connsiteX14" fmla="*/ 764431 w 1501844"/>
              <a:gd name="connsiteY14" fmla="*/ 168859 h 2414300"/>
              <a:gd name="connsiteX15" fmla="*/ 773826 w 1501844"/>
              <a:gd name="connsiteY15" fmla="*/ 121376 h 2414300"/>
              <a:gd name="connsiteX16" fmla="*/ 1262894 w 1501844"/>
              <a:gd name="connsiteY16" fmla="*/ 30827 h 2414300"/>
              <a:gd name="connsiteX17" fmla="*/ 1264441 w 1501844"/>
              <a:gd name="connsiteY17" fmla="*/ 31399 h 2414300"/>
              <a:gd name="connsiteX18" fmla="*/ 1265410 w 1501844"/>
              <a:gd name="connsiteY18" fmla="*/ 32723 h 2414300"/>
              <a:gd name="connsiteX19" fmla="*/ 1454464 w 1501844"/>
              <a:gd name="connsiteY19" fmla="*/ 2354295 h 2414300"/>
              <a:gd name="connsiteX20" fmla="*/ 1409616 w 1501844"/>
              <a:gd name="connsiteY20" fmla="*/ 2398229 h 2414300"/>
              <a:gd name="connsiteX21" fmla="*/ 1204867 w 1501844"/>
              <a:gd name="connsiteY21" fmla="*/ 2413993 h 2414300"/>
              <a:gd name="connsiteX22" fmla="*/ 1201077 w 1501844"/>
              <a:gd name="connsiteY22" fmla="*/ 2414132 h 24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501844" h="2414300">
                <a:moveTo>
                  <a:pt x="1201077" y="2414132"/>
                </a:moveTo>
                <a:cubicBezTo>
                  <a:pt x="1176561" y="2414111"/>
                  <a:pt x="1155864" y="2395908"/>
                  <a:pt x="1152712" y="2371596"/>
                </a:cubicBezTo>
                <a:lnTo>
                  <a:pt x="986380" y="1089867"/>
                </a:lnTo>
                <a:cubicBezTo>
                  <a:pt x="984453" y="1075012"/>
                  <a:pt x="970849" y="1064532"/>
                  <a:pt x="955995" y="1066459"/>
                </a:cubicBezTo>
                <a:cubicBezTo>
                  <a:pt x="947429" y="1067570"/>
                  <a:pt x="939905" y="1072694"/>
                  <a:pt x="935734" y="1080258"/>
                </a:cubicBezTo>
                <a:lnTo>
                  <a:pt x="242532" y="2337928"/>
                </a:lnTo>
                <a:cubicBezTo>
                  <a:pt x="230711" y="2359150"/>
                  <a:pt x="205144" y="2368532"/>
                  <a:pt x="182402" y="2359995"/>
                </a:cubicBezTo>
                <a:lnTo>
                  <a:pt x="31304" y="2302426"/>
                </a:lnTo>
                <a:cubicBezTo>
                  <a:pt x="6111" y="2292830"/>
                  <a:pt x="-6533" y="2264627"/>
                  <a:pt x="3063" y="2239434"/>
                </a:cubicBezTo>
                <a:cubicBezTo>
                  <a:pt x="3194" y="2239090"/>
                  <a:pt x="3329" y="2238747"/>
                  <a:pt x="3468" y="2238406"/>
                </a:cubicBezTo>
                <a:lnTo>
                  <a:pt x="483666" y="1058772"/>
                </a:lnTo>
                <a:cubicBezTo>
                  <a:pt x="484882" y="1055776"/>
                  <a:pt x="485707" y="1052636"/>
                  <a:pt x="486119" y="1049428"/>
                </a:cubicBezTo>
                <a:cubicBezTo>
                  <a:pt x="551160" y="546023"/>
                  <a:pt x="716643" y="290025"/>
                  <a:pt x="765811" y="223557"/>
                </a:cubicBezTo>
                <a:cubicBezTo>
                  <a:pt x="773099" y="213642"/>
                  <a:pt x="775106" y="200802"/>
                  <a:pt x="771190" y="189136"/>
                </a:cubicBezTo>
                <a:lnTo>
                  <a:pt x="764431" y="168859"/>
                </a:lnTo>
                <a:cubicBezTo>
                  <a:pt x="758938" y="152484"/>
                  <a:pt x="762511" y="134425"/>
                  <a:pt x="773826" y="121376"/>
                </a:cubicBezTo>
                <a:cubicBezTo>
                  <a:pt x="950995" y="-80423"/>
                  <a:pt x="1259795" y="29694"/>
                  <a:pt x="1262894" y="30827"/>
                </a:cubicBezTo>
                <a:lnTo>
                  <a:pt x="1264441" y="31399"/>
                </a:lnTo>
                <a:lnTo>
                  <a:pt x="1265410" y="32723"/>
                </a:lnTo>
                <a:cubicBezTo>
                  <a:pt x="1611666" y="507587"/>
                  <a:pt x="1483643" y="2049934"/>
                  <a:pt x="1454464" y="2354295"/>
                </a:cubicBezTo>
                <a:cubicBezTo>
                  <a:pt x="1452215" y="2377910"/>
                  <a:pt x="1433272" y="2396466"/>
                  <a:pt x="1409616" y="2398229"/>
                </a:cubicBezTo>
                <a:lnTo>
                  <a:pt x="1204867" y="2413993"/>
                </a:lnTo>
                <a:cubicBezTo>
                  <a:pt x="1203596" y="2414089"/>
                  <a:pt x="1202332" y="2414132"/>
                  <a:pt x="1201077" y="2414132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50A81CCC-A239-1AFB-5C4E-75C3407440AD}"/>
              </a:ext>
            </a:extLst>
          </p:cNvPr>
          <p:cNvSpPr/>
          <p:nvPr/>
        </p:nvSpPr>
        <p:spPr>
          <a:xfrm>
            <a:off x="545303" y="6082674"/>
            <a:ext cx="8262709" cy="20773"/>
          </a:xfrm>
          <a:custGeom>
            <a:avLst/>
            <a:gdLst>
              <a:gd name="connsiteX0" fmla="*/ 8258947 w 8262709"/>
              <a:gd name="connsiteY0" fmla="*/ 20774 h 20773"/>
              <a:gd name="connsiteX1" fmla="*/ 0 w 8262709"/>
              <a:gd name="connsiteY1" fmla="*/ 20774 h 20773"/>
              <a:gd name="connsiteX2" fmla="*/ 0 w 8262709"/>
              <a:gd name="connsiteY2" fmla="*/ 0 h 20773"/>
              <a:gd name="connsiteX3" fmla="*/ 8262709 w 8262709"/>
              <a:gd name="connsiteY3" fmla="*/ 0 h 20773"/>
              <a:gd name="connsiteX4" fmla="*/ 8258947 w 8262709"/>
              <a:gd name="connsiteY4" fmla="*/ 20774 h 20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62709" h="20773">
                <a:moveTo>
                  <a:pt x="8258947" y="20774"/>
                </a:moveTo>
                <a:lnTo>
                  <a:pt x="0" y="20774"/>
                </a:lnTo>
                <a:lnTo>
                  <a:pt x="0" y="0"/>
                </a:lnTo>
                <a:lnTo>
                  <a:pt x="8262709" y="0"/>
                </a:lnTo>
                <a:lnTo>
                  <a:pt x="8258947" y="20774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FC7713F3-9D25-67F7-A587-08B994818E15}"/>
              </a:ext>
            </a:extLst>
          </p:cNvPr>
          <p:cNvSpPr/>
          <p:nvPr/>
        </p:nvSpPr>
        <p:spPr>
          <a:xfrm>
            <a:off x="555624" y="2750000"/>
            <a:ext cx="2670396" cy="2253333"/>
          </a:xfrm>
          <a:custGeom>
            <a:avLst/>
            <a:gdLst>
              <a:gd name="connsiteX0" fmla="*/ 2670250 w 2670396"/>
              <a:gd name="connsiteY0" fmla="*/ 729819 h 2253333"/>
              <a:gd name="connsiteX1" fmla="*/ 516070 w 2670396"/>
              <a:gd name="connsiteY1" fmla="*/ 2253164 h 2253333"/>
              <a:gd name="connsiteX2" fmla="*/ -147 w 2670396"/>
              <a:gd name="connsiteY2" fmla="*/ 1523176 h 2253333"/>
              <a:gd name="connsiteX3" fmla="*/ 2154034 w 2670396"/>
              <a:gd name="connsiteY3" fmla="*/ -169 h 225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0396" h="2253333">
                <a:moveTo>
                  <a:pt x="2670250" y="729819"/>
                </a:moveTo>
                <a:lnTo>
                  <a:pt x="516070" y="2253164"/>
                </a:lnTo>
                <a:lnTo>
                  <a:pt x="-147" y="1523176"/>
                </a:lnTo>
                <a:lnTo>
                  <a:pt x="2154034" y="-16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A298A257-CBB1-57BB-FB43-8CC47FA7BD96}"/>
              </a:ext>
            </a:extLst>
          </p:cNvPr>
          <p:cNvSpPr/>
          <p:nvPr/>
        </p:nvSpPr>
        <p:spPr>
          <a:xfrm rot="19484020">
            <a:off x="987755" y="4188780"/>
            <a:ext cx="374080" cy="374080"/>
          </a:xfrm>
          <a:custGeom>
            <a:avLst/>
            <a:gdLst>
              <a:gd name="connsiteX0" fmla="*/ 373933 w 374080"/>
              <a:gd name="connsiteY0" fmla="*/ 186871 h 374080"/>
              <a:gd name="connsiteX1" fmla="*/ 186893 w 374080"/>
              <a:gd name="connsiteY1" fmla="*/ 373911 h 374080"/>
              <a:gd name="connsiteX2" fmla="*/ -147 w 374080"/>
              <a:gd name="connsiteY2" fmla="*/ 186871 h 374080"/>
              <a:gd name="connsiteX3" fmla="*/ 186893 w 374080"/>
              <a:gd name="connsiteY3" fmla="*/ -170 h 374080"/>
              <a:gd name="connsiteX4" fmla="*/ 373933 w 374080"/>
              <a:gd name="connsiteY4" fmla="*/ 186871 h 37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080" h="374080">
                <a:moveTo>
                  <a:pt x="373933" y="186871"/>
                </a:moveTo>
                <a:cubicBezTo>
                  <a:pt x="373933" y="290170"/>
                  <a:pt x="290192" y="373911"/>
                  <a:pt x="186893" y="373911"/>
                </a:cubicBezTo>
                <a:cubicBezTo>
                  <a:pt x="83594" y="373911"/>
                  <a:pt x="-147" y="290170"/>
                  <a:pt x="-147" y="186871"/>
                </a:cubicBezTo>
                <a:cubicBezTo>
                  <a:pt x="-147" y="83571"/>
                  <a:pt x="83594" y="-170"/>
                  <a:pt x="186893" y="-170"/>
                </a:cubicBezTo>
                <a:cubicBezTo>
                  <a:pt x="290193" y="-170"/>
                  <a:pt x="373933" y="83571"/>
                  <a:pt x="373933" y="186871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1283B949-0BA9-AB3E-DE97-C019004C56AB}"/>
              </a:ext>
            </a:extLst>
          </p:cNvPr>
          <p:cNvSpPr/>
          <p:nvPr/>
        </p:nvSpPr>
        <p:spPr>
          <a:xfrm>
            <a:off x="1442318" y="3170405"/>
            <a:ext cx="1262182" cy="910821"/>
          </a:xfrm>
          <a:custGeom>
            <a:avLst/>
            <a:gdLst>
              <a:gd name="connsiteX0" fmla="*/ 13030 w 1262182"/>
              <a:gd name="connsiteY0" fmla="*/ 854025 h 910821"/>
              <a:gd name="connsiteX1" fmla="*/ 5576 w 1262182"/>
              <a:gd name="connsiteY1" fmla="*/ 897475 h 910821"/>
              <a:gd name="connsiteX2" fmla="*/ 49028 w 1262182"/>
              <a:gd name="connsiteY2" fmla="*/ 904929 h 910821"/>
              <a:gd name="connsiteX3" fmla="*/ 1248923 w 1262182"/>
              <a:gd name="connsiteY3" fmla="*/ 56414 h 910821"/>
              <a:gd name="connsiteX4" fmla="*/ 1256266 w 1262182"/>
              <a:gd name="connsiteY4" fmla="*/ 12944 h 910821"/>
              <a:gd name="connsiteX5" fmla="*/ 1212925 w 1262182"/>
              <a:gd name="connsiteY5" fmla="*/ 5509 h 910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2182" h="910821">
                <a:moveTo>
                  <a:pt x="13030" y="854025"/>
                </a:moveTo>
                <a:cubicBezTo>
                  <a:pt x="-1027" y="863965"/>
                  <a:pt x="-4364" y="883419"/>
                  <a:pt x="5576" y="897475"/>
                </a:cubicBezTo>
                <a:cubicBezTo>
                  <a:pt x="15517" y="911532"/>
                  <a:pt x="34971" y="914870"/>
                  <a:pt x="49028" y="904929"/>
                </a:cubicBezTo>
                <a:lnTo>
                  <a:pt x="1248923" y="56414"/>
                </a:lnTo>
                <a:cubicBezTo>
                  <a:pt x="1262954" y="46438"/>
                  <a:pt x="1266243" y="26976"/>
                  <a:pt x="1256266" y="12944"/>
                </a:cubicBezTo>
                <a:cubicBezTo>
                  <a:pt x="1246326" y="-1038"/>
                  <a:pt x="1226957" y="-4361"/>
                  <a:pt x="1212925" y="5509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7FE12FEA-B6F0-C13B-0792-90014EABF391}"/>
              </a:ext>
            </a:extLst>
          </p:cNvPr>
          <p:cNvSpPr/>
          <p:nvPr/>
        </p:nvSpPr>
        <p:spPr>
          <a:xfrm>
            <a:off x="1550284" y="3503997"/>
            <a:ext cx="1006428" cy="729963"/>
          </a:xfrm>
          <a:custGeom>
            <a:avLst/>
            <a:gdLst>
              <a:gd name="connsiteX0" fmla="*/ 13057 w 1006428"/>
              <a:gd name="connsiteY0" fmla="*/ 673147 h 729963"/>
              <a:gd name="connsiteX1" fmla="*/ 5557 w 1006428"/>
              <a:gd name="connsiteY1" fmla="*/ 716590 h 729963"/>
              <a:gd name="connsiteX2" fmla="*/ 48947 w 1006428"/>
              <a:gd name="connsiteY2" fmla="*/ 724127 h 729963"/>
              <a:gd name="connsiteX3" fmla="*/ 49054 w 1006428"/>
              <a:gd name="connsiteY3" fmla="*/ 724051 h 729963"/>
              <a:gd name="connsiteX4" fmla="*/ 993105 w 1006428"/>
              <a:gd name="connsiteY4" fmla="*/ 56459 h 729963"/>
              <a:gd name="connsiteX5" fmla="*/ 1000558 w 1006428"/>
              <a:gd name="connsiteY5" fmla="*/ 13008 h 729963"/>
              <a:gd name="connsiteX6" fmla="*/ 957107 w 1006428"/>
              <a:gd name="connsiteY6" fmla="*/ 5554 h 729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6428" h="729963">
                <a:moveTo>
                  <a:pt x="13057" y="673147"/>
                </a:moveTo>
                <a:cubicBezTo>
                  <a:pt x="-1011" y="683072"/>
                  <a:pt x="-4368" y="702522"/>
                  <a:pt x="5557" y="716590"/>
                </a:cubicBezTo>
                <a:cubicBezTo>
                  <a:pt x="15468" y="730637"/>
                  <a:pt x="34880" y="734009"/>
                  <a:pt x="48947" y="724127"/>
                </a:cubicBezTo>
                <a:lnTo>
                  <a:pt x="49054" y="724051"/>
                </a:lnTo>
                <a:lnTo>
                  <a:pt x="993105" y="56459"/>
                </a:lnTo>
                <a:cubicBezTo>
                  <a:pt x="1007162" y="46519"/>
                  <a:pt x="1010499" y="27065"/>
                  <a:pt x="1000558" y="13008"/>
                </a:cubicBezTo>
                <a:cubicBezTo>
                  <a:pt x="990618" y="-1049"/>
                  <a:pt x="971164" y="-4386"/>
                  <a:pt x="957107" y="5554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 dirty="0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EB9C0B61-11E0-3601-B445-9006DF235B94}"/>
              </a:ext>
            </a:extLst>
          </p:cNvPr>
          <p:cNvSpPr/>
          <p:nvPr/>
        </p:nvSpPr>
        <p:spPr>
          <a:xfrm>
            <a:off x="555624" y="2750000"/>
            <a:ext cx="2670396" cy="2253333"/>
          </a:xfrm>
          <a:custGeom>
            <a:avLst/>
            <a:gdLst>
              <a:gd name="connsiteX0" fmla="*/ 2670250 w 2670396"/>
              <a:gd name="connsiteY0" fmla="*/ 729819 h 2253333"/>
              <a:gd name="connsiteX1" fmla="*/ 516070 w 2670396"/>
              <a:gd name="connsiteY1" fmla="*/ 2253164 h 2253333"/>
              <a:gd name="connsiteX2" fmla="*/ -147 w 2670396"/>
              <a:gd name="connsiteY2" fmla="*/ 1523176 h 2253333"/>
              <a:gd name="connsiteX3" fmla="*/ 2154034 w 2670396"/>
              <a:gd name="connsiteY3" fmla="*/ -169 h 2253333"/>
              <a:gd name="connsiteX4" fmla="*/ 528645 w 2670396"/>
              <a:gd name="connsiteY4" fmla="*/ 2179858 h 2253333"/>
              <a:gd name="connsiteX5" fmla="*/ 2596944 w 2670396"/>
              <a:gd name="connsiteY5" fmla="*/ 717244 h 2253333"/>
              <a:gd name="connsiteX6" fmla="*/ 2141458 w 2670396"/>
              <a:gd name="connsiteY6" fmla="*/ 73137 h 2253333"/>
              <a:gd name="connsiteX7" fmla="*/ 73159 w 2670396"/>
              <a:gd name="connsiteY7" fmla="*/ 1535751 h 225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0396" h="2253333">
                <a:moveTo>
                  <a:pt x="2670250" y="729819"/>
                </a:moveTo>
                <a:lnTo>
                  <a:pt x="516070" y="2253164"/>
                </a:lnTo>
                <a:lnTo>
                  <a:pt x="-147" y="1523176"/>
                </a:lnTo>
                <a:lnTo>
                  <a:pt x="2154034" y="-169"/>
                </a:lnTo>
                <a:close/>
                <a:moveTo>
                  <a:pt x="528645" y="2179858"/>
                </a:moveTo>
                <a:lnTo>
                  <a:pt x="2596944" y="717244"/>
                </a:lnTo>
                <a:lnTo>
                  <a:pt x="2141458" y="73137"/>
                </a:lnTo>
                <a:lnTo>
                  <a:pt x="73159" y="1535751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3EAC13C2-FCF1-0CF5-37A5-768381586061}"/>
              </a:ext>
            </a:extLst>
          </p:cNvPr>
          <p:cNvSpPr/>
          <p:nvPr/>
        </p:nvSpPr>
        <p:spPr>
          <a:xfrm>
            <a:off x="1642551" y="2702870"/>
            <a:ext cx="499795" cy="1489760"/>
          </a:xfrm>
          <a:custGeom>
            <a:avLst/>
            <a:gdLst>
              <a:gd name="connsiteX0" fmla="*/ 445791 w 499795"/>
              <a:gd name="connsiteY0" fmla="*/ 1249068 h 1489760"/>
              <a:gd name="connsiteX1" fmla="*/ 305707 w 499795"/>
              <a:gd name="connsiteY1" fmla="*/ 483278 h 1489760"/>
              <a:gd name="connsiteX2" fmla="*/ 315574 w 499795"/>
              <a:gd name="connsiteY2" fmla="*/ 9697 h 1489760"/>
              <a:gd name="connsiteX3" fmla="*/ -147 w 499795"/>
              <a:gd name="connsiteY3" fmla="*/ -169 h 1489760"/>
              <a:gd name="connsiteX4" fmla="*/ 59051 w 499795"/>
              <a:gd name="connsiteY4" fmla="*/ 532610 h 1489760"/>
              <a:gd name="connsiteX5" fmla="*/ 263191 w 499795"/>
              <a:gd name="connsiteY5" fmla="*/ 1271401 h 1489760"/>
              <a:gd name="connsiteX6" fmla="*/ 281458 w 499795"/>
              <a:gd name="connsiteY6" fmla="*/ 1459200 h 1489760"/>
              <a:gd name="connsiteX7" fmla="*/ 469257 w 499795"/>
              <a:gd name="connsiteY7" fmla="*/ 1440932 h 1489760"/>
              <a:gd name="connsiteX8" fmla="*/ 450990 w 499795"/>
              <a:gd name="connsiteY8" fmla="*/ 1253133 h 1489760"/>
              <a:gd name="connsiteX9" fmla="*/ 445791 w 499795"/>
              <a:gd name="connsiteY9" fmla="*/ 1249068 h 148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9795" h="1489760">
                <a:moveTo>
                  <a:pt x="445791" y="1249068"/>
                </a:moveTo>
                <a:lnTo>
                  <a:pt x="305707" y="483278"/>
                </a:lnTo>
                <a:lnTo>
                  <a:pt x="315574" y="9697"/>
                </a:lnTo>
                <a:lnTo>
                  <a:pt x="-147" y="-169"/>
                </a:lnTo>
                <a:lnTo>
                  <a:pt x="59051" y="532610"/>
                </a:lnTo>
                <a:lnTo>
                  <a:pt x="263191" y="1271401"/>
                </a:lnTo>
                <a:cubicBezTo>
                  <a:pt x="216376" y="1328305"/>
                  <a:pt x="224555" y="1412386"/>
                  <a:pt x="281458" y="1459200"/>
                </a:cubicBezTo>
                <a:cubicBezTo>
                  <a:pt x="338362" y="1506015"/>
                  <a:pt x="422443" y="1497836"/>
                  <a:pt x="469257" y="1440932"/>
                </a:cubicBezTo>
                <a:cubicBezTo>
                  <a:pt x="516072" y="1384028"/>
                  <a:pt x="507893" y="1299948"/>
                  <a:pt x="450990" y="1253133"/>
                </a:cubicBezTo>
                <a:cubicBezTo>
                  <a:pt x="449291" y="1251735"/>
                  <a:pt x="447557" y="1250380"/>
                  <a:pt x="445791" y="124906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09CCE2B0-B92A-D34E-806C-81068F053156}"/>
              </a:ext>
            </a:extLst>
          </p:cNvPr>
          <p:cNvSpPr/>
          <p:nvPr/>
        </p:nvSpPr>
        <p:spPr>
          <a:xfrm>
            <a:off x="1622819" y="2199690"/>
            <a:ext cx="355185" cy="552511"/>
          </a:xfrm>
          <a:custGeom>
            <a:avLst/>
            <a:gdLst>
              <a:gd name="connsiteX0" fmla="*/ -147 w 355185"/>
              <a:gd name="connsiteY0" fmla="*/ 552343 h 552511"/>
              <a:gd name="connsiteX1" fmla="*/ 355039 w 355185"/>
              <a:gd name="connsiteY1" fmla="*/ 552343 h 552511"/>
              <a:gd name="connsiteX2" fmla="*/ 335306 w 355185"/>
              <a:gd name="connsiteY2" fmla="*/ 157691 h 552511"/>
              <a:gd name="connsiteX3" fmla="*/ 177446 w 355185"/>
              <a:gd name="connsiteY3" fmla="*/ -169 h 552511"/>
              <a:gd name="connsiteX4" fmla="*/ 177446 w 355185"/>
              <a:gd name="connsiteY4" fmla="*/ -169 h 552511"/>
              <a:gd name="connsiteX5" fmla="*/ 19586 w 355185"/>
              <a:gd name="connsiteY5" fmla="*/ 157691 h 55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5185" h="552511">
                <a:moveTo>
                  <a:pt x="-147" y="552343"/>
                </a:moveTo>
                <a:cubicBezTo>
                  <a:pt x="114240" y="508773"/>
                  <a:pt x="240652" y="508773"/>
                  <a:pt x="355039" y="552343"/>
                </a:cubicBezTo>
                <a:lnTo>
                  <a:pt x="335306" y="157691"/>
                </a:lnTo>
                <a:cubicBezTo>
                  <a:pt x="335306" y="70507"/>
                  <a:pt x="264630" y="-169"/>
                  <a:pt x="177446" y="-169"/>
                </a:cubicBezTo>
                <a:lnTo>
                  <a:pt x="177446" y="-169"/>
                </a:lnTo>
                <a:cubicBezTo>
                  <a:pt x="90262" y="-169"/>
                  <a:pt x="19586" y="70507"/>
                  <a:pt x="19586" y="157691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0569A11F-2143-C7BC-0487-A9E5C8366344}"/>
              </a:ext>
            </a:extLst>
          </p:cNvPr>
          <p:cNvSpPr/>
          <p:nvPr/>
        </p:nvSpPr>
        <p:spPr>
          <a:xfrm>
            <a:off x="1475920" y="1641233"/>
            <a:ext cx="593980" cy="593980"/>
          </a:xfrm>
          <a:custGeom>
            <a:avLst/>
            <a:gdLst>
              <a:gd name="connsiteX0" fmla="*/ 593981 w 593980"/>
              <a:gd name="connsiteY0" fmla="*/ 296991 h 593980"/>
              <a:gd name="connsiteX1" fmla="*/ 296990 w 593980"/>
              <a:gd name="connsiteY1" fmla="*/ 593981 h 593980"/>
              <a:gd name="connsiteX2" fmla="*/ 0 w 593980"/>
              <a:gd name="connsiteY2" fmla="*/ 296991 h 593980"/>
              <a:gd name="connsiteX3" fmla="*/ 296990 w 593980"/>
              <a:gd name="connsiteY3" fmla="*/ 0 h 593980"/>
              <a:gd name="connsiteX4" fmla="*/ 593981 w 593980"/>
              <a:gd name="connsiteY4" fmla="*/ 296991 h 59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80" h="593980">
                <a:moveTo>
                  <a:pt x="593981" y="296991"/>
                </a:moveTo>
                <a:cubicBezTo>
                  <a:pt x="593981" y="461014"/>
                  <a:pt x="461014" y="593981"/>
                  <a:pt x="296990" y="593981"/>
                </a:cubicBezTo>
                <a:cubicBezTo>
                  <a:pt x="132967" y="593981"/>
                  <a:pt x="0" y="461014"/>
                  <a:pt x="0" y="296991"/>
                </a:cubicBezTo>
                <a:cubicBezTo>
                  <a:pt x="0" y="132967"/>
                  <a:pt x="132967" y="0"/>
                  <a:pt x="296990" y="0"/>
                </a:cubicBezTo>
                <a:cubicBezTo>
                  <a:pt x="461014" y="0"/>
                  <a:pt x="593981" y="132967"/>
                  <a:pt x="593981" y="296991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E87E43C8-1FE0-55CA-9CF8-0F8056AE1EAA}"/>
              </a:ext>
            </a:extLst>
          </p:cNvPr>
          <p:cNvSpPr/>
          <p:nvPr/>
        </p:nvSpPr>
        <p:spPr>
          <a:xfrm>
            <a:off x="1402007" y="1477294"/>
            <a:ext cx="763324" cy="647609"/>
          </a:xfrm>
          <a:custGeom>
            <a:avLst/>
            <a:gdLst>
              <a:gd name="connsiteX0" fmla="*/ 118917 w 763324"/>
              <a:gd name="connsiteY0" fmla="*/ 647485 h 647609"/>
              <a:gd name="connsiteX1" fmla="*/ 108134 w 763324"/>
              <a:gd name="connsiteY1" fmla="*/ 645742 h 647609"/>
              <a:gd name="connsiteX2" fmla="*/ 75540 w 763324"/>
              <a:gd name="connsiteY2" fmla="*/ 616776 h 647609"/>
              <a:gd name="connsiteX3" fmla="*/ 7 w 763324"/>
              <a:gd name="connsiteY3" fmla="*/ 316758 h 647609"/>
              <a:gd name="connsiteX4" fmla="*/ 43526 w 763324"/>
              <a:gd name="connsiteY4" fmla="*/ 144641 h 647609"/>
              <a:gd name="connsiteX5" fmla="*/ 194384 w 763324"/>
              <a:gd name="connsiteY5" fmla="*/ 82243 h 647609"/>
              <a:gd name="connsiteX6" fmla="*/ 225635 w 763324"/>
              <a:gd name="connsiteY6" fmla="*/ 24417 h 647609"/>
              <a:gd name="connsiteX7" fmla="*/ 297311 w 763324"/>
              <a:gd name="connsiteY7" fmla="*/ 6310 h 647609"/>
              <a:gd name="connsiteX8" fmla="*/ 476590 w 763324"/>
              <a:gd name="connsiteY8" fmla="*/ 6386 h 647609"/>
              <a:gd name="connsiteX9" fmla="*/ 626485 w 763324"/>
              <a:gd name="connsiteY9" fmla="*/ 100874 h 647609"/>
              <a:gd name="connsiteX10" fmla="*/ 627066 w 763324"/>
              <a:gd name="connsiteY10" fmla="*/ 102360 h 647609"/>
              <a:gd name="connsiteX11" fmla="*/ 632848 w 763324"/>
              <a:gd name="connsiteY11" fmla="*/ 130430 h 647609"/>
              <a:gd name="connsiteX12" fmla="*/ 664328 w 763324"/>
              <a:gd name="connsiteY12" fmla="*/ 151175 h 647609"/>
              <a:gd name="connsiteX13" fmla="*/ 668347 w 763324"/>
              <a:gd name="connsiteY13" fmla="*/ 150013 h 647609"/>
              <a:gd name="connsiteX14" fmla="*/ 699504 w 763324"/>
              <a:gd name="connsiteY14" fmla="*/ 164129 h 647609"/>
              <a:gd name="connsiteX15" fmla="*/ 700799 w 763324"/>
              <a:gd name="connsiteY15" fmla="*/ 176121 h 647609"/>
              <a:gd name="connsiteX16" fmla="*/ 699189 w 763324"/>
              <a:gd name="connsiteY16" fmla="*/ 187285 h 647609"/>
              <a:gd name="connsiteX17" fmla="*/ 715992 w 763324"/>
              <a:gd name="connsiteY17" fmla="*/ 184141 h 647609"/>
              <a:gd name="connsiteX18" fmla="*/ 744224 w 763324"/>
              <a:gd name="connsiteY18" fmla="*/ 203496 h 647609"/>
              <a:gd name="connsiteX19" fmla="*/ 743138 w 763324"/>
              <a:gd name="connsiteY19" fmla="*/ 216317 h 647609"/>
              <a:gd name="connsiteX20" fmla="*/ 738385 w 763324"/>
              <a:gd name="connsiteY20" fmla="*/ 229156 h 647609"/>
              <a:gd name="connsiteX21" fmla="*/ 756892 w 763324"/>
              <a:gd name="connsiteY21" fmla="*/ 237300 h 647609"/>
              <a:gd name="connsiteX22" fmla="*/ 760064 w 763324"/>
              <a:gd name="connsiteY22" fmla="*/ 264866 h 647609"/>
              <a:gd name="connsiteX23" fmla="*/ 682635 w 763324"/>
              <a:gd name="connsiteY23" fmla="*/ 342780 h 647609"/>
              <a:gd name="connsiteX24" fmla="*/ 626047 w 763324"/>
              <a:gd name="connsiteY24" fmla="*/ 365031 h 647609"/>
              <a:gd name="connsiteX25" fmla="*/ 231769 w 763324"/>
              <a:gd name="connsiteY25" fmla="*/ 376889 h 647609"/>
              <a:gd name="connsiteX26" fmla="*/ 240580 w 763324"/>
              <a:gd name="connsiteY26" fmla="*/ 456699 h 647609"/>
              <a:gd name="connsiteX27" fmla="*/ 190231 w 763324"/>
              <a:gd name="connsiteY27" fmla="*/ 527451 h 647609"/>
              <a:gd name="connsiteX28" fmla="*/ 171838 w 763324"/>
              <a:gd name="connsiteY28" fmla="*/ 531889 h 647609"/>
              <a:gd name="connsiteX29" fmla="*/ 154264 w 763324"/>
              <a:gd name="connsiteY29" fmla="*/ 536157 h 647609"/>
              <a:gd name="connsiteX30" fmla="*/ 123736 w 763324"/>
              <a:gd name="connsiteY30" fmla="*/ 602136 h 647609"/>
              <a:gd name="connsiteX31" fmla="*/ 139215 w 763324"/>
              <a:gd name="connsiteY31" fmla="*/ 624015 h 647609"/>
              <a:gd name="connsiteX32" fmla="*/ 152226 w 763324"/>
              <a:gd name="connsiteY32" fmla="*/ 610461 h 647609"/>
              <a:gd name="connsiteX33" fmla="*/ 147997 w 763324"/>
              <a:gd name="connsiteY33" fmla="*/ 627702 h 647609"/>
              <a:gd name="connsiteX34" fmla="*/ 135386 w 763324"/>
              <a:gd name="connsiteY34" fmla="*/ 643408 h 647609"/>
              <a:gd name="connsiteX35" fmla="*/ 118917 w 763324"/>
              <a:gd name="connsiteY35" fmla="*/ 647485 h 64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3324" h="647609">
                <a:moveTo>
                  <a:pt x="118917" y="647485"/>
                </a:moveTo>
                <a:cubicBezTo>
                  <a:pt x="115250" y="647494"/>
                  <a:pt x="111602" y="646913"/>
                  <a:pt x="108134" y="645742"/>
                </a:cubicBezTo>
                <a:cubicBezTo>
                  <a:pt x="94485" y="639760"/>
                  <a:pt x="83074" y="629626"/>
                  <a:pt x="75540" y="616776"/>
                </a:cubicBezTo>
                <a:cubicBezTo>
                  <a:pt x="22895" y="541062"/>
                  <a:pt x="-2518" y="440126"/>
                  <a:pt x="7" y="316758"/>
                </a:cubicBezTo>
                <a:cubicBezTo>
                  <a:pt x="1064" y="264570"/>
                  <a:pt x="6969" y="197838"/>
                  <a:pt x="43526" y="144641"/>
                </a:cubicBezTo>
                <a:cubicBezTo>
                  <a:pt x="74264" y="99921"/>
                  <a:pt x="136443" y="64422"/>
                  <a:pt x="194384" y="82243"/>
                </a:cubicBezTo>
                <a:cubicBezTo>
                  <a:pt x="191221" y="58973"/>
                  <a:pt x="206956" y="35856"/>
                  <a:pt x="225635" y="24417"/>
                </a:cubicBezTo>
                <a:cubicBezTo>
                  <a:pt x="247581" y="10977"/>
                  <a:pt x="274003" y="8500"/>
                  <a:pt x="297311" y="6310"/>
                </a:cubicBezTo>
                <a:cubicBezTo>
                  <a:pt x="356166" y="795"/>
                  <a:pt x="417002" y="-4911"/>
                  <a:pt x="476590" y="6386"/>
                </a:cubicBezTo>
                <a:cubicBezTo>
                  <a:pt x="543408" y="19054"/>
                  <a:pt x="598043" y="53496"/>
                  <a:pt x="626485" y="100874"/>
                </a:cubicBezTo>
                <a:lnTo>
                  <a:pt x="627066" y="102360"/>
                </a:lnTo>
                <a:lnTo>
                  <a:pt x="632848" y="130430"/>
                </a:lnTo>
                <a:cubicBezTo>
                  <a:pt x="635810" y="144851"/>
                  <a:pt x="649907" y="154138"/>
                  <a:pt x="664328" y="151175"/>
                </a:cubicBezTo>
                <a:cubicBezTo>
                  <a:pt x="665700" y="150889"/>
                  <a:pt x="667042" y="150499"/>
                  <a:pt x="668347" y="150013"/>
                </a:cubicBezTo>
                <a:cubicBezTo>
                  <a:pt x="680844" y="145308"/>
                  <a:pt x="694798" y="151623"/>
                  <a:pt x="699504" y="164129"/>
                </a:cubicBezTo>
                <a:cubicBezTo>
                  <a:pt x="700942" y="167949"/>
                  <a:pt x="701390" y="172073"/>
                  <a:pt x="700799" y="176121"/>
                </a:cubicBezTo>
                <a:lnTo>
                  <a:pt x="699189" y="187285"/>
                </a:lnTo>
                <a:lnTo>
                  <a:pt x="715992" y="184141"/>
                </a:lnTo>
                <a:cubicBezTo>
                  <a:pt x="729136" y="181693"/>
                  <a:pt x="741766" y="190361"/>
                  <a:pt x="744224" y="203496"/>
                </a:cubicBezTo>
                <a:cubicBezTo>
                  <a:pt x="745024" y="207792"/>
                  <a:pt x="744643" y="212221"/>
                  <a:pt x="743138" y="216317"/>
                </a:cubicBezTo>
                <a:lnTo>
                  <a:pt x="738385" y="229156"/>
                </a:lnTo>
                <a:cubicBezTo>
                  <a:pt x="745414" y="229204"/>
                  <a:pt x="752110" y="232147"/>
                  <a:pt x="756892" y="237300"/>
                </a:cubicBezTo>
                <a:cubicBezTo>
                  <a:pt x="763874" y="244806"/>
                  <a:pt x="765159" y="255979"/>
                  <a:pt x="760064" y="264866"/>
                </a:cubicBezTo>
                <a:cubicBezTo>
                  <a:pt x="741280" y="296993"/>
                  <a:pt x="714639" y="323797"/>
                  <a:pt x="682635" y="342780"/>
                </a:cubicBezTo>
                <a:cubicBezTo>
                  <a:pt x="665137" y="353296"/>
                  <a:pt x="646011" y="360821"/>
                  <a:pt x="626047" y="365031"/>
                </a:cubicBezTo>
                <a:cubicBezTo>
                  <a:pt x="496440" y="392996"/>
                  <a:pt x="362814" y="397016"/>
                  <a:pt x="231769" y="376889"/>
                </a:cubicBezTo>
                <a:cubicBezTo>
                  <a:pt x="239522" y="402730"/>
                  <a:pt x="242513" y="429782"/>
                  <a:pt x="240580" y="456699"/>
                </a:cubicBezTo>
                <a:cubicBezTo>
                  <a:pt x="236379" y="490351"/>
                  <a:pt x="216624" y="518126"/>
                  <a:pt x="190231" y="527451"/>
                </a:cubicBezTo>
                <a:cubicBezTo>
                  <a:pt x="184220" y="529404"/>
                  <a:pt x="178077" y="530889"/>
                  <a:pt x="171838" y="531889"/>
                </a:cubicBezTo>
                <a:cubicBezTo>
                  <a:pt x="165865" y="532823"/>
                  <a:pt x="159989" y="534252"/>
                  <a:pt x="154264" y="536157"/>
                </a:cubicBezTo>
                <a:cubicBezTo>
                  <a:pt x="127613" y="545949"/>
                  <a:pt x="113945" y="575486"/>
                  <a:pt x="123736" y="602136"/>
                </a:cubicBezTo>
                <a:cubicBezTo>
                  <a:pt x="126870" y="610671"/>
                  <a:pt x="132214" y="618224"/>
                  <a:pt x="139215" y="624015"/>
                </a:cubicBezTo>
                <a:lnTo>
                  <a:pt x="152226" y="610461"/>
                </a:lnTo>
                <a:lnTo>
                  <a:pt x="147997" y="627702"/>
                </a:lnTo>
                <a:cubicBezTo>
                  <a:pt x="146216" y="634483"/>
                  <a:pt x="141625" y="640198"/>
                  <a:pt x="135386" y="643408"/>
                </a:cubicBezTo>
                <a:cubicBezTo>
                  <a:pt x="130318" y="646104"/>
                  <a:pt x="124660" y="647514"/>
                  <a:pt x="118917" y="647485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75687D7F-DFE2-E8F4-191F-0157C900F97E}"/>
              </a:ext>
            </a:extLst>
          </p:cNvPr>
          <p:cNvSpPr/>
          <p:nvPr/>
        </p:nvSpPr>
        <p:spPr>
          <a:xfrm>
            <a:off x="3444791" y="2423444"/>
            <a:ext cx="6703886" cy="894070"/>
          </a:xfrm>
          <a:custGeom>
            <a:avLst/>
            <a:gdLst>
              <a:gd name="connsiteX0" fmla="*/ 2638237 w 2638384"/>
              <a:gd name="connsiteY0" fmla="*/ 893901 h 894070"/>
              <a:gd name="connsiteX1" fmla="*/ -147 w 2638384"/>
              <a:gd name="connsiteY1" fmla="*/ 893901 h 894070"/>
              <a:gd name="connsiteX2" fmla="*/ -147 w 2638384"/>
              <a:gd name="connsiteY2" fmla="*/ -169 h 894070"/>
              <a:gd name="connsiteX3" fmla="*/ 2638237 w 2638384"/>
              <a:gd name="connsiteY3" fmla="*/ -169 h 894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8384" h="894070">
                <a:moveTo>
                  <a:pt x="2638237" y="893901"/>
                </a:moveTo>
                <a:lnTo>
                  <a:pt x="-147" y="893901"/>
                </a:lnTo>
                <a:lnTo>
                  <a:pt x="-147" y="-169"/>
                </a:lnTo>
                <a:lnTo>
                  <a:pt x="2638237" y="-16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 dirty="0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33B27822-687C-1A93-66EE-51C0061E60CD}"/>
              </a:ext>
            </a:extLst>
          </p:cNvPr>
          <p:cNvSpPr/>
          <p:nvPr/>
        </p:nvSpPr>
        <p:spPr>
          <a:xfrm>
            <a:off x="3573972" y="2677568"/>
            <a:ext cx="374080" cy="374080"/>
          </a:xfrm>
          <a:custGeom>
            <a:avLst/>
            <a:gdLst>
              <a:gd name="connsiteX0" fmla="*/ 374080 w 374080"/>
              <a:gd name="connsiteY0" fmla="*/ 187040 h 374080"/>
              <a:gd name="connsiteX1" fmla="*/ 187040 w 374080"/>
              <a:gd name="connsiteY1" fmla="*/ 374080 h 374080"/>
              <a:gd name="connsiteX2" fmla="*/ 0 w 374080"/>
              <a:gd name="connsiteY2" fmla="*/ 187040 h 374080"/>
              <a:gd name="connsiteX3" fmla="*/ 187040 w 374080"/>
              <a:gd name="connsiteY3" fmla="*/ 0 h 374080"/>
              <a:gd name="connsiteX4" fmla="*/ 374080 w 374080"/>
              <a:gd name="connsiteY4" fmla="*/ 187040 h 37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080" h="374080">
                <a:moveTo>
                  <a:pt x="374080" y="187040"/>
                </a:moveTo>
                <a:cubicBezTo>
                  <a:pt x="374080" y="290340"/>
                  <a:pt x="290340" y="374080"/>
                  <a:pt x="187040" y="374080"/>
                </a:cubicBezTo>
                <a:cubicBezTo>
                  <a:pt x="83741" y="374080"/>
                  <a:pt x="0" y="290340"/>
                  <a:pt x="0" y="187040"/>
                </a:cubicBezTo>
                <a:cubicBezTo>
                  <a:pt x="0" y="83741"/>
                  <a:pt x="83741" y="0"/>
                  <a:pt x="187040" y="0"/>
                </a:cubicBezTo>
                <a:cubicBezTo>
                  <a:pt x="290340" y="0"/>
                  <a:pt x="374080" y="83741"/>
                  <a:pt x="374080" y="18704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EF5ED8D7-3602-E53B-5812-B30A157A1A28}"/>
              </a:ext>
            </a:extLst>
          </p:cNvPr>
          <p:cNvSpPr/>
          <p:nvPr/>
        </p:nvSpPr>
        <p:spPr>
          <a:xfrm>
            <a:off x="3349360" y="2423444"/>
            <a:ext cx="6799318" cy="894070"/>
          </a:xfrm>
          <a:custGeom>
            <a:avLst/>
            <a:gdLst>
              <a:gd name="connsiteX0" fmla="*/ 2638237 w 2638384"/>
              <a:gd name="connsiteY0" fmla="*/ 893901 h 894070"/>
              <a:gd name="connsiteX1" fmla="*/ -147 w 2638384"/>
              <a:gd name="connsiteY1" fmla="*/ 893901 h 894070"/>
              <a:gd name="connsiteX2" fmla="*/ -147 w 2638384"/>
              <a:gd name="connsiteY2" fmla="*/ -169 h 894070"/>
              <a:gd name="connsiteX3" fmla="*/ 2638237 w 2638384"/>
              <a:gd name="connsiteY3" fmla="*/ -169 h 894070"/>
              <a:gd name="connsiteX4" fmla="*/ 52445 w 2638384"/>
              <a:gd name="connsiteY4" fmla="*/ 841309 h 894070"/>
              <a:gd name="connsiteX5" fmla="*/ 2585645 w 2638384"/>
              <a:gd name="connsiteY5" fmla="*/ 841309 h 894070"/>
              <a:gd name="connsiteX6" fmla="*/ 2585645 w 2638384"/>
              <a:gd name="connsiteY6" fmla="*/ 52423 h 894070"/>
              <a:gd name="connsiteX7" fmla="*/ 52445 w 2638384"/>
              <a:gd name="connsiteY7" fmla="*/ 52423 h 894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8384" h="894070">
                <a:moveTo>
                  <a:pt x="2638237" y="893901"/>
                </a:moveTo>
                <a:lnTo>
                  <a:pt x="-147" y="893901"/>
                </a:lnTo>
                <a:lnTo>
                  <a:pt x="-147" y="-169"/>
                </a:lnTo>
                <a:lnTo>
                  <a:pt x="2638237" y="-169"/>
                </a:lnTo>
                <a:close/>
                <a:moveTo>
                  <a:pt x="52445" y="841309"/>
                </a:moveTo>
                <a:lnTo>
                  <a:pt x="2585645" y="841309"/>
                </a:lnTo>
                <a:lnTo>
                  <a:pt x="2585645" y="52423"/>
                </a:lnTo>
                <a:lnTo>
                  <a:pt x="52445" y="52423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29F4C4C7-69F8-000F-43CA-2AD8B45F03AC}"/>
              </a:ext>
            </a:extLst>
          </p:cNvPr>
          <p:cNvSpPr/>
          <p:nvPr/>
        </p:nvSpPr>
        <p:spPr>
          <a:xfrm>
            <a:off x="3444791" y="3423368"/>
            <a:ext cx="6703886" cy="894070"/>
          </a:xfrm>
          <a:custGeom>
            <a:avLst/>
            <a:gdLst>
              <a:gd name="connsiteX0" fmla="*/ 2638237 w 2638384"/>
              <a:gd name="connsiteY0" fmla="*/ 893901 h 894070"/>
              <a:gd name="connsiteX1" fmla="*/ -147 w 2638384"/>
              <a:gd name="connsiteY1" fmla="*/ 893901 h 894070"/>
              <a:gd name="connsiteX2" fmla="*/ -147 w 2638384"/>
              <a:gd name="connsiteY2" fmla="*/ -169 h 894070"/>
              <a:gd name="connsiteX3" fmla="*/ 2638237 w 2638384"/>
              <a:gd name="connsiteY3" fmla="*/ -169 h 894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8384" h="894070">
                <a:moveTo>
                  <a:pt x="2638237" y="893901"/>
                </a:moveTo>
                <a:lnTo>
                  <a:pt x="-147" y="893901"/>
                </a:lnTo>
                <a:lnTo>
                  <a:pt x="-147" y="-169"/>
                </a:lnTo>
                <a:lnTo>
                  <a:pt x="2638237" y="-16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EA1BE4C9-8AC5-A91B-BA76-A037D76FFDED}"/>
              </a:ext>
            </a:extLst>
          </p:cNvPr>
          <p:cNvSpPr/>
          <p:nvPr/>
        </p:nvSpPr>
        <p:spPr>
          <a:xfrm>
            <a:off x="3573972" y="3677492"/>
            <a:ext cx="374080" cy="374080"/>
          </a:xfrm>
          <a:custGeom>
            <a:avLst/>
            <a:gdLst>
              <a:gd name="connsiteX0" fmla="*/ 374080 w 374080"/>
              <a:gd name="connsiteY0" fmla="*/ 187040 h 374080"/>
              <a:gd name="connsiteX1" fmla="*/ 187040 w 374080"/>
              <a:gd name="connsiteY1" fmla="*/ 374080 h 374080"/>
              <a:gd name="connsiteX2" fmla="*/ 0 w 374080"/>
              <a:gd name="connsiteY2" fmla="*/ 187040 h 374080"/>
              <a:gd name="connsiteX3" fmla="*/ 187040 w 374080"/>
              <a:gd name="connsiteY3" fmla="*/ 0 h 374080"/>
              <a:gd name="connsiteX4" fmla="*/ 374080 w 374080"/>
              <a:gd name="connsiteY4" fmla="*/ 187040 h 37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080" h="374080">
                <a:moveTo>
                  <a:pt x="374080" y="187040"/>
                </a:moveTo>
                <a:cubicBezTo>
                  <a:pt x="374080" y="290340"/>
                  <a:pt x="290340" y="374080"/>
                  <a:pt x="187040" y="374080"/>
                </a:cubicBezTo>
                <a:cubicBezTo>
                  <a:pt x="83741" y="374080"/>
                  <a:pt x="0" y="290340"/>
                  <a:pt x="0" y="187040"/>
                </a:cubicBezTo>
                <a:cubicBezTo>
                  <a:pt x="0" y="83741"/>
                  <a:pt x="83741" y="0"/>
                  <a:pt x="187040" y="0"/>
                </a:cubicBezTo>
                <a:cubicBezTo>
                  <a:pt x="290340" y="0"/>
                  <a:pt x="374080" y="83741"/>
                  <a:pt x="374080" y="18704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142183F1-FAEE-5E57-35A6-BE1ED22715D9}"/>
              </a:ext>
            </a:extLst>
          </p:cNvPr>
          <p:cNvSpPr/>
          <p:nvPr/>
        </p:nvSpPr>
        <p:spPr>
          <a:xfrm>
            <a:off x="3349360" y="3423368"/>
            <a:ext cx="6799318" cy="894070"/>
          </a:xfrm>
          <a:custGeom>
            <a:avLst/>
            <a:gdLst>
              <a:gd name="connsiteX0" fmla="*/ 2638237 w 2638384"/>
              <a:gd name="connsiteY0" fmla="*/ 893901 h 894070"/>
              <a:gd name="connsiteX1" fmla="*/ -147 w 2638384"/>
              <a:gd name="connsiteY1" fmla="*/ 893901 h 894070"/>
              <a:gd name="connsiteX2" fmla="*/ -147 w 2638384"/>
              <a:gd name="connsiteY2" fmla="*/ -169 h 894070"/>
              <a:gd name="connsiteX3" fmla="*/ 2638237 w 2638384"/>
              <a:gd name="connsiteY3" fmla="*/ -169 h 894070"/>
              <a:gd name="connsiteX4" fmla="*/ 52445 w 2638384"/>
              <a:gd name="connsiteY4" fmla="*/ 841309 h 894070"/>
              <a:gd name="connsiteX5" fmla="*/ 2585645 w 2638384"/>
              <a:gd name="connsiteY5" fmla="*/ 841309 h 894070"/>
              <a:gd name="connsiteX6" fmla="*/ 2585645 w 2638384"/>
              <a:gd name="connsiteY6" fmla="*/ 52423 h 894070"/>
              <a:gd name="connsiteX7" fmla="*/ 52445 w 2638384"/>
              <a:gd name="connsiteY7" fmla="*/ 52423 h 894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8384" h="894070">
                <a:moveTo>
                  <a:pt x="2638237" y="893901"/>
                </a:moveTo>
                <a:lnTo>
                  <a:pt x="-147" y="893901"/>
                </a:lnTo>
                <a:lnTo>
                  <a:pt x="-147" y="-169"/>
                </a:lnTo>
                <a:lnTo>
                  <a:pt x="2638237" y="-169"/>
                </a:lnTo>
                <a:close/>
                <a:moveTo>
                  <a:pt x="52445" y="841309"/>
                </a:moveTo>
                <a:lnTo>
                  <a:pt x="2585645" y="841309"/>
                </a:lnTo>
                <a:lnTo>
                  <a:pt x="2585645" y="52423"/>
                </a:lnTo>
                <a:lnTo>
                  <a:pt x="52445" y="52423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0C6E0E76-A949-9962-A557-3CA980AFC026}"/>
              </a:ext>
            </a:extLst>
          </p:cNvPr>
          <p:cNvSpPr/>
          <p:nvPr/>
        </p:nvSpPr>
        <p:spPr>
          <a:xfrm>
            <a:off x="3444791" y="4423292"/>
            <a:ext cx="6703886" cy="894070"/>
          </a:xfrm>
          <a:custGeom>
            <a:avLst/>
            <a:gdLst>
              <a:gd name="connsiteX0" fmla="*/ 2638237 w 2638384"/>
              <a:gd name="connsiteY0" fmla="*/ 893901 h 894070"/>
              <a:gd name="connsiteX1" fmla="*/ -147 w 2638384"/>
              <a:gd name="connsiteY1" fmla="*/ 893901 h 894070"/>
              <a:gd name="connsiteX2" fmla="*/ -147 w 2638384"/>
              <a:gd name="connsiteY2" fmla="*/ -169 h 894070"/>
              <a:gd name="connsiteX3" fmla="*/ 2638237 w 2638384"/>
              <a:gd name="connsiteY3" fmla="*/ -169 h 894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8384" h="894070">
                <a:moveTo>
                  <a:pt x="2638237" y="893901"/>
                </a:moveTo>
                <a:lnTo>
                  <a:pt x="-147" y="893901"/>
                </a:lnTo>
                <a:lnTo>
                  <a:pt x="-147" y="-169"/>
                </a:lnTo>
                <a:lnTo>
                  <a:pt x="2638237" y="-16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0F616FEB-CA96-F3B5-D130-08A33FD6115C}"/>
              </a:ext>
            </a:extLst>
          </p:cNvPr>
          <p:cNvSpPr/>
          <p:nvPr/>
        </p:nvSpPr>
        <p:spPr>
          <a:xfrm>
            <a:off x="3573972" y="4677416"/>
            <a:ext cx="374080" cy="374080"/>
          </a:xfrm>
          <a:custGeom>
            <a:avLst/>
            <a:gdLst>
              <a:gd name="connsiteX0" fmla="*/ 374080 w 374080"/>
              <a:gd name="connsiteY0" fmla="*/ 187040 h 374080"/>
              <a:gd name="connsiteX1" fmla="*/ 187040 w 374080"/>
              <a:gd name="connsiteY1" fmla="*/ 374080 h 374080"/>
              <a:gd name="connsiteX2" fmla="*/ 0 w 374080"/>
              <a:gd name="connsiteY2" fmla="*/ 187040 h 374080"/>
              <a:gd name="connsiteX3" fmla="*/ 187040 w 374080"/>
              <a:gd name="connsiteY3" fmla="*/ 0 h 374080"/>
              <a:gd name="connsiteX4" fmla="*/ 374080 w 374080"/>
              <a:gd name="connsiteY4" fmla="*/ 187040 h 37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080" h="374080">
                <a:moveTo>
                  <a:pt x="374080" y="187040"/>
                </a:moveTo>
                <a:cubicBezTo>
                  <a:pt x="374080" y="290340"/>
                  <a:pt x="290340" y="374080"/>
                  <a:pt x="187040" y="374080"/>
                </a:cubicBezTo>
                <a:cubicBezTo>
                  <a:pt x="83741" y="374080"/>
                  <a:pt x="0" y="290340"/>
                  <a:pt x="0" y="187040"/>
                </a:cubicBezTo>
                <a:cubicBezTo>
                  <a:pt x="0" y="83741"/>
                  <a:pt x="83741" y="0"/>
                  <a:pt x="187040" y="0"/>
                </a:cubicBezTo>
                <a:cubicBezTo>
                  <a:pt x="290340" y="0"/>
                  <a:pt x="374080" y="83741"/>
                  <a:pt x="374080" y="18704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867A23CD-684E-1A74-F87D-54ACF9A136D1}"/>
              </a:ext>
            </a:extLst>
          </p:cNvPr>
          <p:cNvSpPr/>
          <p:nvPr/>
        </p:nvSpPr>
        <p:spPr>
          <a:xfrm>
            <a:off x="3349360" y="4423292"/>
            <a:ext cx="6799318" cy="894070"/>
          </a:xfrm>
          <a:custGeom>
            <a:avLst/>
            <a:gdLst>
              <a:gd name="connsiteX0" fmla="*/ 2638237 w 2638384"/>
              <a:gd name="connsiteY0" fmla="*/ 893901 h 894070"/>
              <a:gd name="connsiteX1" fmla="*/ -147 w 2638384"/>
              <a:gd name="connsiteY1" fmla="*/ 893901 h 894070"/>
              <a:gd name="connsiteX2" fmla="*/ -147 w 2638384"/>
              <a:gd name="connsiteY2" fmla="*/ -169 h 894070"/>
              <a:gd name="connsiteX3" fmla="*/ 2638237 w 2638384"/>
              <a:gd name="connsiteY3" fmla="*/ -169 h 894070"/>
              <a:gd name="connsiteX4" fmla="*/ 52445 w 2638384"/>
              <a:gd name="connsiteY4" fmla="*/ 841309 h 894070"/>
              <a:gd name="connsiteX5" fmla="*/ 2585645 w 2638384"/>
              <a:gd name="connsiteY5" fmla="*/ 841309 h 894070"/>
              <a:gd name="connsiteX6" fmla="*/ 2585645 w 2638384"/>
              <a:gd name="connsiteY6" fmla="*/ 52423 h 894070"/>
              <a:gd name="connsiteX7" fmla="*/ 52445 w 2638384"/>
              <a:gd name="connsiteY7" fmla="*/ 52423 h 894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8384" h="894070">
                <a:moveTo>
                  <a:pt x="2638237" y="893901"/>
                </a:moveTo>
                <a:lnTo>
                  <a:pt x="-147" y="893901"/>
                </a:lnTo>
                <a:lnTo>
                  <a:pt x="-147" y="-169"/>
                </a:lnTo>
                <a:lnTo>
                  <a:pt x="2638237" y="-169"/>
                </a:lnTo>
                <a:close/>
                <a:moveTo>
                  <a:pt x="52445" y="841309"/>
                </a:moveTo>
                <a:lnTo>
                  <a:pt x="2585645" y="841309"/>
                </a:lnTo>
                <a:lnTo>
                  <a:pt x="2585645" y="52423"/>
                </a:lnTo>
                <a:lnTo>
                  <a:pt x="52445" y="52423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1EEA45A-11A3-53F1-FA19-0B19A6E9D9C5}"/>
              </a:ext>
            </a:extLst>
          </p:cNvPr>
          <p:cNvSpPr txBox="1"/>
          <p:nvPr/>
        </p:nvSpPr>
        <p:spPr>
          <a:xfrm>
            <a:off x="4043483" y="1555766"/>
            <a:ext cx="1136530" cy="6366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dirty="0">
                <a:latin typeface="+mn-ea"/>
              </a:rPr>
              <a:t>UI</a:t>
            </a:r>
            <a:r>
              <a:rPr lang="zh-CN" altLang="en-US" dirty="0">
                <a:latin typeface="+mn-ea"/>
              </a:rPr>
              <a:t>设计</a:t>
            </a:r>
            <a:r>
              <a:rPr lang="en-US" altLang="zh-CN" dirty="0">
                <a:latin typeface="+mn-ea"/>
              </a:rPr>
              <a:t> 4</a:t>
            </a:r>
            <a:r>
              <a:rPr lang="zh-CN" altLang="en-US" dirty="0">
                <a:latin typeface="+mn-ea"/>
              </a:rPr>
              <a:t>人</a:t>
            </a:r>
            <a:endParaRPr lang="en-US" altLang="zh-CN" dirty="0">
              <a:latin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 err="1">
                <a:latin typeface="+mn-ea"/>
              </a:rPr>
              <a:t>Modao</a:t>
            </a:r>
            <a:endParaRPr lang="en-US" altLang="zh-CN" dirty="0">
              <a:latin typeface="+mn-ea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7716C73-B88C-30A6-9379-177329E6F624}"/>
              </a:ext>
            </a:extLst>
          </p:cNvPr>
          <p:cNvSpPr txBox="1"/>
          <p:nvPr/>
        </p:nvSpPr>
        <p:spPr>
          <a:xfrm>
            <a:off x="4043483" y="2541929"/>
            <a:ext cx="1657505" cy="6366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latin typeface="+mn-ea"/>
              </a:rPr>
              <a:t>服务器搭建</a:t>
            </a:r>
            <a:r>
              <a:rPr lang="en-US" altLang="zh-CN" dirty="0">
                <a:latin typeface="+mn-ea"/>
              </a:rPr>
              <a:t>  2</a:t>
            </a:r>
            <a:r>
              <a:rPr lang="zh-CN" altLang="en-US" dirty="0">
                <a:latin typeface="+mn-ea"/>
              </a:rPr>
              <a:t>人</a:t>
            </a:r>
            <a:endParaRPr lang="en-US" altLang="zh-CN" dirty="0">
              <a:latin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>
                <a:latin typeface="+mn-ea"/>
              </a:rPr>
              <a:t>Go/Java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0930201-05C7-8CC2-E1DC-07D0020315EF}"/>
              </a:ext>
            </a:extLst>
          </p:cNvPr>
          <p:cNvSpPr txBox="1"/>
          <p:nvPr/>
        </p:nvSpPr>
        <p:spPr>
          <a:xfrm>
            <a:off x="4043483" y="3528092"/>
            <a:ext cx="1413849" cy="6366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dirty="0">
                <a:latin typeface="+mn-ea"/>
              </a:rPr>
              <a:t>UML</a:t>
            </a:r>
            <a:r>
              <a:rPr lang="zh-CN" altLang="en-US" dirty="0">
                <a:latin typeface="+mn-ea"/>
              </a:rPr>
              <a:t>设计 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人</a:t>
            </a:r>
            <a:endParaRPr lang="en-US" altLang="zh-CN" dirty="0">
              <a:latin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dirty="0">
                <a:latin typeface="+mn-ea"/>
              </a:rPr>
              <a:t>类图 算法</a:t>
            </a:r>
            <a:endParaRPr lang="en-US" altLang="zh-CN" dirty="0">
              <a:latin typeface="+mn-ea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3A509EC-9FAE-D67F-7EBF-CE648C8BD29F}"/>
              </a:ext>
            </a:extLst>
          </p:cNvPr>
          <p:cNvSpPr txBox="1"/>
          <p:nvPr/>
        </p:nvSpPr>
        <p:spPr>
          <a:xfrm>
            <a:off x="4043483" y="4514255"/>
            <a:ext cx="1126912" cy="6366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latin typeface="+mn-ea"/>
              </a:rPr>
              <a:t>数据库 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人</a:t>
            </a:r>
            <a:endParaRPr lang="en-US" altLang="zh-CN" dirty="0">
              <a:latin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 err="1">
                <a:latin typeface="+mn-ea"/>
              </a:rPr>
              <a:t>Mysql</a:t>
            </a:r>
            <a:r>
              <a:rPr lang="en-US" altLang="zh-CN" dirty="0">
                <a:latin typeface="+mn-ea"/>
              </a:rPr>
              <a:t>……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9A24663-40CB-597F-6FC3-061DB29F0CEF}"/>
              </a:ext>
            </a:extLst>
          </p:cNvPr>
          <p:cNvSpPr txBox="1"/>
          <p:nvPr/>
        </p:nvSpPr>
        <p:spPr>
          <a:xfrm>
            <a:off x="1741466" y="383223"/>
            <a:ext cx="1231106" cy="4056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dirty="0">
                <a:latin typeface="+mj-ea"/>
                <a:ea typeface="+mj-ea"/>
              </a:rPr>
              <a:t>计划分工</a:t>
            </a:r>
          </a:p>
        </p:txBody>
      </p:sp>
    </p:spTree>
    <p:extLst>
      <p:ext uri="{BB962C8B-B14F-4D97-AF65-F5344CB8AC3E}">
        <p14:creationId xmlns:p14="http://schemas.microsoft.com/office/powerpoint/2010/main" val="3256610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CEBAC9A-9BB3-91DC-AE57-D26D6A093E76}"/>
              </a:ext>
            </a:extLst>
          </p:cNvPr>
          <p:cNvSpPr txBox="1"/>
          <p:nvPr/>
        </p:nvSpPr>
        <p:spPr>
          <a:xfrm>
            <a:off x="4614368" y="1451778"/>
            <a:ext cx="1231106" cy="4056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alpha val="20000"/>
                  </a:schemeClr>
                </a:solidFill>
                <a:latin typeface="+mj-ea"/>
                <a:ea typeface="+mj-ea"/>
              </a:rPr>
              <a:t>具体要求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B30EA3-6D3F-D585-43B2-B230F26A43E5}"/>
              </a:ext>
            </a:extLst>
          </p:cNvPr>
          <p:cNvSpPr txBox="1"/>
          <p:nvPr/>
        </p:nvSpPr>
        <p:spPr>
          <a:xfrm>
            <a:off x="4597454" y="3013928"/>
            <a:ext cx="1231106" cy="4056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alpha val="20000"/>
                  </a:schemeClr>
                </a:solidFill>
                <a:latin typeface="+mj-ea"/>
                <a:ea typeface="+mj-ea"/>
              </a:rPr>
              <a:t>计划分工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849414-18EF-25DA-0A41-A3BAF291899A}"/>
              </a:ext>
            </a:extLst>
          </p:cNvPr>
          <p:cNvSpPr txBox="1"/>
          <p:nvPr/>
        </p:nvSpPr>
        <p:spPr>
          <a:xfrm>
            <a:off x="4614368" y="4576078"/>
            <a:ext cx="4292842" cy="6084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3600" b="1" dirty="0">
                <a:latin typeface="+mj-ea"/>
                <a:ea typeface="+mj-ea"/>
              </a:rPr>
              <a:t>Blog</a:t>
            </a:r>
            <a:r>
              <a:rPr lang="zh-CN" altLang="en-US" sz="3600" b="1" dirty="0">
                <a:latin typeface="+mj-ea"/>
                <a:ea typeface="+mj-ea"/>
              </a:rPr>
              <a:t>撰写及拍摄剪辑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EDA974-9A0E-C5C0-DA92-C3EB8308C73C}"/>
              </a:ext>
            </a:extLst>
          </p:cNvPr>
          <p:cNvSpPr txBox="1"/>
          <p:nvPr/>
        </p:nvSpPr>
        <p:spPr>
          <a:xfrm>
            <a:off x="3608775" y="1245423"/>
            <a:ext cx="337508" cy="7078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4400" b="1" dirty="0">
                <a:solidFill>
                  <a:schemeClr val="bg2">
                    <a:alpha val="50000"/>
                  </a:schemeClr>
                </a:solidFill>
                <a:latin typeface="+mj-lt"/>
              </a:rPr>
              <a:t>1</a:t>
            </a:r>
            <a:endParaRPr lang="zh-CN" altLang="en-US" sz="4400" b="1" dirty="0">
              <a:solidFill>
                <a:schemeClr val="bg2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00EDC7-E296-8384-EE0A-5FCC2078201C}"/>
              </a:ext>
            </a:extLst>
          </p:cNvPr>
          <p:cNvSpPr txBox="1"/>
          <p:nvPr/>
        </p:nvSpPr>
        <p:spPr>
          <a:xfrm>
            <a:off x="3608800" y="2853886"/>
            <a:ext cx="337508" cy="7078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4400" b="1" dirty="0">
                <a:solidFill>
                  <a:schemeClr val="bg2">
                    <a:alpha val="50000"/>
                  </a:schemeClr>
                </a:solidFill>
                <a:latin typeface="+mj-lt"/>
              </a:rPr>
              <a:t>2</a:t>
            </a:r>
            <a:endParaRPr lang="zh-CN" altLang="en-US" sz="4400" b="1" dirty="0">
              <a:solidFill>
                <a:schemeClr val="bg2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D425B1-8E9F-4094-328E-478CD5374459}"/>
              </a:ext>
            </a:extLst>
          </p:cNvPr>
          <p:cNvSpPr txBox="1"/>
          <p:nvPr/>
        </p:nvSpPr>
        <p:spPr>
          <a:xfrm>
            <a:off x="3604985" y="4462349"/>
            <a:ext cx="337508" cy="7078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4400" b="1" dirty="0">
                <a:solidFill>
                  <a:schemeClr val="accent2"/>
                </a:solidFill>
                <a:latin typeface="+mj-lt"/>
              </a:rPr>
              <a:t>3</a:t>
            </a:r>
            <a:endParaRPr lang="zh-CN" altLang="en-US" sz="44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8440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D63703E-4810-B689-CCC9-DA6F96632B61}"/>
              </a:ext>
            </a:extLst>
          </p:cNvPr>
          <p:cNvSpPr txBox="1"/>
          <p:nvPr/>
        </p:nvSpPr>
        <p:spPr>
          <a:xfrm>
            <a:off x="1741466" y="383223"/>
            <a:ext cx="2821285" cy="4056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400" dirty="0">
                <a:latin typeface="+mj-ea"/>
                <a:ea typeface="+mj-ea"/>
              </a:rPr>
              <a:t>Blog</a:t>
            </a:r>
            <a:r>
              <a:rPr lang="zh-CN" altLang="en-US" sz="2400" dirty="0">
                <a:latin typeface="+mj-ea"/>
                <a:ea typeface="+mj-ea"/>
              </a:rPr>
              <a:t>撰写及拍摄剪辑</a:t>
            </a: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E541F497-964B-015A-888B-929AA2CC6E64}"/>
              </a:ext>
            </a:extLst>
          </p:cNvPr>
          <p:cNvSpPr/>
          <p:nvPr/>
        </p:nvSpPr>
        <p:spPr>
          <a:xfrm>
            <a:off x="4702949" y="958956"/>
            <a:ext cx="2786215" cy="5587787"/>
          </a:xfrm>
          <a:custGeom>
            <a:avLst/>
            <a:gdLst>
              <a:gd name="connsiteX0" fmla="*/ 3418109 w 3418515"/>
              <a:gd name="connsiteY0" fmla="*/ 1629136 h 6855871"/>
              <a:gd name="connsiteX1" fmla="*/ 3380428 w 3418515"/>
              <a:gd name="connsiteY1" fmla="*/ 1629136 h 6855871"/>
              <a:gd name="connsiteX2" fmla="*/ 3380428 w 3418515"/>
              <a:gd name="connsiteY2" fmla="*/ 597186 h 6855871"/>
              <a:gd name="connsiteX3" fmla="*/ 2783179 w 3418515"/>
              <a:gd name="connsiteY3" fmla="*/ -63 h 6855871"/>
              <a:gd name="connsiteX4" fmla="*/ 596843 w 3418515"/>
              <a:gd name="connsiteY4" fmla="*/ -63 h 6855871"/>
              <a:gd name="connsiteX5" fmla="*/ -406 w 3418515"/>
              <a:gd name="connsiteY5" fmla="*/ 597186 h 6855871"/>
              <a:gd name="connsiteX6" fmla="*/ -406 w 3418515"/>
              <a:gd name="connsiteY6" fmla="*/ 6258560 h 6855871"/>
              <a:gd name="connsiteX7" fmla="*/ 596843 w 3418515"/>
              <a:gd name="connsiteY7" fmla="*/ 6855809 h 6855871"/>
              <a:gd name="connsiteX8" fmla="*/ 2783179 w 3418515"/>
              <a:gd name="connsiteY8" fmla="*/ 6855809 h 6855871"/>
              <a:gd name="connsiteX9" fmla="*/ 3380428 w 3418515"/>
              <a:gd name="connsiteY9" fmla="*/ 6258560 h 6855871"/>
              <a:gd name="connsiteX10" fmla="*/ 3380428 w 3418515"/>
              <a:gd name="connsiteY10" fmla="*/ 2363696 h 6855871"/>
              <a:gd name="connsiteX11" fmla="*/ 3418109 w 3418515"/>
              <a:gd name="connsiteY11" fmla="*/ 2363696 h 6855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18515" h="6855871">
                <a:moveTo>
                  <a:pt x="3418109" y="1629136"/>
                </a:moveTo>
                <a:lnTo>
                  <a:pt x="3380428" y="1629136"/>
                </a:lnTo>
                <a:lnTo>
                  <a:pt x="3380428" y="597186"/>
                </a:lnTo>
                <a:cubicBezTo>
                  <a:pt x="3380428" y="267335"/>
                  <a:pt x="3113031" y="-63"/>
                  <a:pt x="2783179" y="-63"/>
                </a:cubicBezTo>
                <a:lnTo>
                  <a:pt x="596843" y="-63"/>
                </a:lnTo>
                <a:cubicBezTo>
                  <a:pt x="266992" y="-63"/>
                  <a:pt x="-406" y="267335"/>
                  <a:pt x="-406" y="597186"/>
                </a:cubicBezTo>
                <a:lnTo>
                  <a:pt x="-406" y="6258560"/>
                </a:lnTo>
                <a:cubicBezTo>
                  <a:pt x="-406" y="6588411"/>
                  <a:pt x="266991" y="6855809"/>
                  <a:pt x="596843" y="6855809"/>
                </a:cubicBezTo>
                <a:lnTo>
                  <a:pt x="2783179" y="6855809"/>
                </a:lnTo>
                <a:cubicBezTo>
                  <a:pt x="3113030" y="6855809"/>
                  <a:pt x="3380428" y="6588412"/>
                  <a:pt x="3380428" y="6258560"/>
                </a:cubicBezTo>
                <a:lnTo>
                  <a:pt x="3380428" y="2363696"/>
                </a:lnTo>
                <a:lnTo>
                  <a:pt x="3418109" y="2363696"/>
                </a:lnTo>
                <a:close/>
              </a:path>
            </a:pathLst>
          </a:custGeom>
          <a:solidFill>
            <a:schemeClr val="accent3"/>
          </a:solidFill>
          <a:ln w="9416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09E2C252-E848-52B3-B570-E659B2E3BDDC}"/>
              </a:ext>
            </a:extLst>
          </p:cNvPr>
          <p:cNvSpPr/>
          <p:nvPr/>
        </p:nvSpPr>
        <p:spPr>
          <a:xfrm>
            <a:off x="4837221" y="1085588"/>
            <a:ext cx="2517557" cy="5334523"/>
          </a:xfrm>
          <a:custGeom>
            <a:avLst/>
            <a:gdLst>
              <a:gd name="connsiteX0" fmla="*/ 2642533 w 3088888"/>
              <a:gd name="connsiteY0" fmla="*/ -63 h 6545132"/>
              <a:gd name="connsiteX1" fmla="*/ 2357145 w 3088888"/>
              <a:gd name="connsiteY1" fmla="*/ -63 h 6545132"/>
              <a:gd name="connsiteX2" fmla="*/ 2241004 w 3088888"/>
              <a:gd name="connsiteY2" fmla="*/ 276204 h 6545132"/>
              <a:gd name="connsiteX3" fmla="*/ 2160938 w 3088888"/>
              <a:gd name="connsiteY3" fmla="*/ 291911 h 6545132"/>
              <a:gd name="connsiteX4" fmla="*/ 908421 w 3088888"/>
              <a:gd name="connsiteY4" fmla="*/ 291911 h 6545132"/>
              <a:gd name="connsiteX5" fmla="*/ 696528 w 3088888"/>
              <a:gd name="connsiteY5" fmla="*/ 79983 h 6545132"/>
              <a:gd name="connsiteX6" fmla="*/ 712223 w 3088888"/>
              <a:gd name="connsiteY6" fmla="*/ -34 h 6545132"/>
              <a:gd name="connsiteX7" fmla="*/ 445628 w 3088888"/>
              <a:gd name="connsiteY7" fmla="*/ -34 h 6545132"/>
              <a:gd name="connsiteX8" fmla="*/ -406 w 3088888"/>
              <a:gd name="connsiteY8" fmla="*/ 445999 h 6545132"/>
              <a:gd name="connsiteX9" fmla="*/ -406 w 3088888"/>
              <a:gd name="connsiteY9" fmla="*/ 6099036 h 6545132"/>
              <a:gd name="connsiteX10" fmla="*/ 445628 w 3088888"/>
              <a:gd name="connsiteY10" fmla="*/ 6545070 h 6545132"/>
              <a:gd name="connsiteX11" fmla="*/ 2642449 w 3088888"/>
              <a:gd name="connsiteY11" fmla="*/ 6545069 h 6545132"/>
              <a:gd name="connsiteX12" fmla="*/ 3088483 w 3088888"/>
              <a:gd name="connsiteY12" fmla="*/ 6099035 h 6545132"/>
              <a:gd name="connsiteX13" fmla="*/ 3088483 w 3088888"/>
              <a:gd name="connsiteY13" fmla="*/ 6099036 h 6545132"/>
              <a:gd name="connsiteX14" fmla="*/ 3088483 w 3088888"/>
              <a:gd name="connsiteY14" fmla="*/ 445971 h 6545132"/>
              <a:gd name="connsiteX15" fmla="*/ 2642449 w 3088888"/>
              <a:gd name="connsiteY15" fmla="*/ -63 h 6545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88888" h="6545132">
                <a:moveTo>
                  <a:pt x="2642533" y="-63"/>
                </a:moveTo>
                <a:lnTo>
                  <a:pt x="2357145" y="-63"/>
                </a:lnTo>
                <a:cubicBezTo>
                  <a:pt x="2401362" y="108298"/>
                  <a:pt x="2349365" y="231987"/>
                  <a:pt x="2241004" y="276204"/>
                </a:cubicBezTo>
                <a:cubicBezTo>
                  <a:pt x="2215585" y="286577"/>
                  <a:pt x="2188392" y="291911"/>
                  <a:pt x="2160938" y="291911"/>
                </a:cubicBezTo>
                <a:lnTo>
                  <a:pt x="908421" y="291911"/>
                </a:lnTo>
                <a:cubicBezTo>
                  <a:pt x="791386" y="291901"/>
                  <a:pt x="696518" y="197018"/>
                  <a:pt x="696528" y="79983"/>
                </a:cubicBezTo>
                <a:cubicBezTo>
                  <a:pt x="696530" y="52546"/>
                  <a:pt x="701861" y="25370"/>
                  <a:pt x="712223" y="-34"/>
                </a:cubicBezTo>
                <a:lnTo>
                  <a:pt x="445628" y="-34"/>
                </a:lnTo>
                <a:cubicBezTo>
                  <a:pt x="199290" y="-34"/>
                  <a:pt x="-406" y="199662"/>
                  <a:pt x="-406" y="445999"/>
                </a:cubicBezTo>
                <a:lnTo>
                  <a:pt x="-406" y="6099036"/>
                </a:lnTo>
                <a:cubicBezTo>
                  <a:pt x="-406" y="6345374"/>
                  <a:pt x="199291" y="6545070"/>
                  <a:pt x="445628" y="6545070"/>
                </a:cubicBezTo>
                <a:lnTo>
                  <a:pt x="2642449" y="6545069"/>
                </a:lnTo>
                <a:cubicBezTo>
                  <a:pt x="2888787" y="6545069"/>
                  <a:pt x="3088483" y="6345373"/>
                  <a:pt x="3088483" y="6099035"/>
                </a:cubicBezTo>
                <a:lnTo>
                  <a:pt x="3088483" y="6099036"/>
                </a:lnTo>
                <a:lnTo>
                  <a:pt x="3088483" y="445971"/>
                </a:lnTo>
                <a:cubicBezTo>
                  <a:pt x="3088483" y="199633"/>
                  <a:pt x="2888787" y="-63"/>
                  <a:pt x="2642449" y="-63"/>
                </a:cubicBezTo>
                <a:close/>
              </a:path>
            </a:pathLst>
          </a:custGeom>
          <a:solidFill>
            <a:schemeClr val="accent2"/>
          </a:solidFill>
          <a:ln w="9416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CB90E384-CD28-0891-D1B0-CDC7B6560F5A}"/>
              </a:ext>
            </a:extLst>
          </p:cNvPr>
          <p:cNvSpPr/>
          <p:nvPr/>
        </p:nvSpPr>
        <p:spPr>
          <a:xfrm>
            <a:off x="5020447" y="4165715"/>
            <a:ext cx="2226403" cy="612060"/>
          </a:xfrm>
          <a:custGeom>
            <a:avLst/>
            <a:gdLst>
              <a:gd name="connsiteX0" fmla="*/ 2682475 w 2731660"/>
              <a:gd name="connsiteY0" fmla="*/ 750898 h 750960"/>
              <a:gd name="connsiteX1" fmla="*/ 48373 w 2731660"/>
              <a:gd name="connsiteY1" fmla="*/ 750898 h 750960"/>
              <a:gd name="connsiteX2" fmla="*/ -406 w 2731660"/>
              <a:gd name="connsiteY2" fmla="*/ 702120 h 750960"/>
              <a:gd name="connsiteX3" fmla="*/ -406 w 2731660"/>
              <a:gd name="connsiteY3" fmla="*/ 48716 h 750960"/>
              <a:gd name="connsiteX4" fmla="*/ 48372 w 2731660"/>
              <a:gd name="connsiteY4" fmla="*/ -63 h 750960"/>
              <a:gd name="connsiteX5" fmla="*/ 2682475 w 2731660"/>
              <a:gd name="connsiteY5" fmla="*/ -62 h 750960"/>
              <a:gd name="connsiteX6" fmla="*/ 2731254 w 2731660"/>
              <a:gd name="connsiteY6" fmla="*/ 48716 h 750960"/>
              <a:gd name="connsiteX7" fmla="*/ 2731254 w 2731660"/>
              <a:gd name="connsiteY7" fmla="*/ 702129 h 750960"/>
              <a:gd name="connsiteX8" fmla="*/ 2682476 w 2731660"/>
              <a:gd name="connsiteY8" fmla="*/ 750898 h 750960"/>
              <a:gd name="connsiteX9" fmla="*/ 48373 w 2731660"/>
              <a:gd name="connsiteY9" fmla="*/ 19447 h 750960"/>
              <a:gd name="connsiteX10" fmla="*/ 19104 w 2731660"/>
              <a:gd name="connsiteY10" fmla="*/ 48716 h 750960"/>
              <a:gd name="connsiteX11" fmla="*/ 19104 w 2731660"/>
              <a:gd name="connsiteY11" fmla="*/ 702129 h 750960"/>
              <a:gd name="connsiteX12" fmla="*/ 48373 w 2731660"/>
              <a:gd name="connsiteY12" fmla="*/ 731398 h 750960"/>
              <a:gd name="connsiteX13" fmla="*/ 2682475 w 2731660"/>
              <a:gd name="connsiteY13" fmla="*/ 731398 h 750960"/>
              <a:gd name="connsiteX14" fmla="*/ 2711744 w 2731660"/>
              <a:gd name="connsiteY14" fmla="*/ 702129 h 750960"/>
              <a:gd name="connsiteX15" fmla="*/ 2711744 w 2731660"/>
              <a:gd name="connsiteY15" fmla="*/ 48716 h 750960"/>
              <a:gd name="connsiteX16" fmla="*/ 2682475 w 2731660"/>
              <a:gd name="connsiteY16" fmla="*/ 19447 h 75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31660" h="750960">
                <a:moveTo>
                  <a:pt x="2682475" y="750898"/>
                </a:moveTo>
                <a:lnTo>
                  <a:pt x="48373" y="750898"/>
                </a:lnTo>
                <a:cubicBezTo>
                  <a:pt x="21446" y="750867"/>
                  <a:pt x="-374" y="729046"/>
                  <a:pt x="-406" y="702120"/>
                </a:cubicBezTo>
                <a:lnTo>
                  <a:pt x="-406" y="48716"/>
                </a:lnTo>
                <a:cubicBezTo>
                  <a:pt x="-375" y="21789"/>
                  <a:pt x="21446" y="-31"/>
                  <a:pt x="48372" y="-63"/>
                </a:cubicBezTo>
                <a:lnTo>
                  <a:pt x="2682475" y="-62"/>
                </a:lnTo>
                <a:cubicBezTo>
                  <a:pt x="2709402" y="-31"/>
                  <a:pt x="2731223" y="21789"/>
                  <a:pt x="2731254" y="48716"/>
                </a:cubicBezTo>
                <a:lnTo>
                  <a:pt x="2731254" y="702129"/>
                </a:lnTo>
                <a:cubicBezTo>
                  <a:pt x="2731218" y="729052"/>
                  <a:pt x="2709399" y="750867"/>
                  <a:pt x="2682476" y="750898"/>
                </a:cubicBezTo>
                <a:close/>
                <a:moveTo>
                  <a:pt x="48373" y="19447"/>
                </a:moveTo>
                <a:cubicBezTo>
                  <a:pt x="32214" y="19463"/>
                  <a:pt x="19119" y="32558"/>
                  <a:pt x="19104" y="48716"/>
                </a:cubicBezTo>
                <a:lnTo>
                  <a:pt x="19104" y="702129"/>
                </a:lnTo>
                <a:cubicBezTo>
                  <a:pt x="19119" y="718287"/>
                  <a:pt x="32214" y="731382"/>
                  <a:pt x="48373" y="731398"/>
                </a:cubicBezTo>
                <a:lnTo>
                  <a:pt x="2682475" y="731398"/>
                </a:lnTo>
                <a:cubicBezTo>
                  <a:pt x="2698634" y="731382"/>
                  <a:pt x="2711729" y="718287"/>
                  <a:pt x="2711744" y="702129"/>
                </a:cubicBezTo>
                <a:lnTo>
                  <a:pt x="2711744" y="48716"/>
                </a:lnTo>
                <a:cubicBezTo>
                  <a:pt x="2711729" y="32558"/>
                  <a:pt x="2698634" y="19463"/>
                  <a:pt x="2682475" y="19447"/>
                </a:cubicBezTo>
                <a:close/>
              </a:path>
            </a:pathLst>
          </a:custGeom>
          <a:solidFill>
            <a:schemeClr val="accent3"/>
          </a:solidFill>
          <a:ln w="9416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2644E65F-33F0-9262-2C20-E5F1C1AEDDD9}"/>
              </a:ext>
            </a:extLst>
          </p:cNvPr>
          <p:cNvSpPr/>
          <p:nvPr/>
        </p:nvSpPr>
        <p:spPr>
          <a:xfrm>
            <a:off x="5171517" y="4304754"/>
            <a:ext cx="333958" cy="333958"/>
          </a:xfrm>
          <a:custGeom>
            <a:avLst/>
            <a:gdLst>
              <a:gd name="connsiteX0" fmla="*/ 409978 w 409746"/>
              <a:gd name="connsiteY0" fmla="*/ 205300 h 409746"/>
              <a:gd name="connsiteX1" fmla="*/ 205105 w 409746"/>
              <a:gd name="connsiteY1" fmla="*/ 410173 h 409746"/>
              <a:gd name="connsiteX2" fmla="*/ 232 w 409746"/>
              <a:gd name="connsiteY2" fmla="*/ 205300 h 409746"/>
              <a:gd name="connsiteX3" fmla="*/ 205105 w 409746"/>
              <a:gd name="connsiteY3" fmla="*/ 426 h 409746"/>
              <a:gd name="connsiteX4" fmla="*/ 409978 w 409746"/>
              <a:gd name="connsiteY4" fmla="*/ 205300 h 409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746" h="409746">
                <a:moveTo>
                  <a:pt x="409978" y="205300"/>
                </a:moveTo>
                <a:cubicBezTo>
                  <a:pt x="409978" y="318448"/>
                  <a:pt x="318253" y="410173"/>
                  <a:pt x="205105" y="410173"/>
                </a:cubicBezTo>
                <a:cubicBezTo>
                  <a:pt x="91957" y="410173"/>
                  <a:pt x="232" y="318448"/>
                  <a:pt x="232" y="205300"/>
                </a:cubicBezTo>
                <a:cubicBezTo>
                  <a:pt x="232" y="92151"/>
                  <a:pt x="91957" y="426"/>
                  <a:pt x="205105" y="426"/>
                </a:cubicBezTo>
                <a:cubicBezTo>
                  <a:pt x="318253" y="426"/>
                  <a:pt x="409978" y="92151"/>
                  <a:pt x="409978" y="205300"/>
                </a:cubicBezTo>
                <a:close/>
              </a:path>
            </a:pathLst>
          </a:custGeom>
          <a:solidFill>
            <a:schemeClr val="accent1"/>
          </a:solidFill>
          <a:ln w="9416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841448BE-EA0E-FA5D-AC52-7DCDDA86A17C}"/>
              </a:ext>
            </a:extLst>
          </p:cNvPr>
          <p:cNvSpPr/>
          <p:nvPr/>
        </p:nvSpPr>
        <p:spPr>
          <a:xfrm>
            <a:off x="5020447" y="5247958"/>
            <a:ext cx="2226403" cy="612060"/>
          </a:xfrm>
          <a:custGeom>
            <a:avLst/>
            <a:gdLst>
              <a:gd name="connsiteX0" fmla="*/ 2682475 w 2731660"/>
              <a:gd name="connsiteY0" fmla="*/ 750898 h 750960"/>
              <a:gd name="connsiteX1" fmla="*/ 48373 w 2731660"/>
              <a:gd name="connsiteY1" fmla="*/ 750898 h 750960"/>
              <a:gd name="connsiteX2" fmla="*/ -406 w 2731660"/>
              <a:gd name="connsiteY2" fmla="*/ 702119 h 750960"/>
              <a:gd name="connsiteX3" fmla="*/ -406 w 2731660"/>
              <a:gd name="connsiteY3" fmla="*/ 48716 h 750960"/>
              <a:gd name="connsiteX4" fmla="*/ 48372 w 2731660"/>
              <a:gd name="connsiteY4" fmla="*/ -63 h 750960"/>
              <a:gd name="connsiteX5" fmla="*/ 2682475 w 2731660"/>
              <a:gd name="connsiteY5" fmla="*/ -63 h 750960"/>
              <a:gd name="connsiteX6" fmla="*/ 2731254 w 2731660"/>
              <a:gd name="connsiteY6" fmla="*/ 48716 h 750960"/>
              <a:gd name="connsiteX7" fmla="*/ 2731254 w 2731660"/>
              <a:gd name="connsiteY7" fmla="*/ 702129 h 750960"/>
              <a:gd name="connsiteX8" fmla="*/ 2682476 w 2731660"/>
              <a:gd name="connsiteY8" fmla="*/ 750898 h 750960"/>
              <a:gd name="connsiteX9" fmla="*/ 48373 w 2731660"/>
              <a:gd name="connsiteY9" fmla="*/ 19447 h 750960"/>
              <a:gd name="connsiteX10" fmla="*/ 19104 w 2731660"/>
              <a:gd name="connsiteY10" fmla="*/ 48716 h 750960"/>
              <a:gd name="connsiteX11" fmla="*/ 19104 w 2731660"/>
              <a:gd name="connsiteY11" fmla="*/ 702129 h 750960"/>
              <a:gd name="connsiteX12" fmla="*/ 48373 w 2731660"/>
              <a:gd name="connsiteY12" fmla="*/ 731398 h 750960"/>
              <a:gd name="connsiteX13" fmla="*/ 2682475 w 2731660"/>
              <a:gd name="connsiteY13" fmla="*/ 731398 h 750960"/>
              <a:gd name="connsiteX14" fmla="*/ 2711744 w 2731660"/>
              <a:gd name="connsiteY14" fmla="*/ 702129 h 750960"/>
              <a:gd name="connsiteX15" fmla="*/ 2711744 w 2731660"/>
              <a:gd name="connsiteY15" fmla="*/ 48716 h 750960"/>
              <a:gd name="connsiteX16" fmla="*/ 2682475 w 2731660"/>
              <a:gd name="connsiteY16" fmla="*/ 19447 h 75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31660" h="750960">
                <a:moveTo>
                  <a:pt x="2682475" y="750898"/>
                </a:moveTo>
                <a:lnTo>
                  <a:pt x="48373" y="750898"/>
                </a:lnTo>
                <a:cubicBezTo>
                  <a:pt x="21446" y="750867"/>
                  <a:pt x="-374" y="729046"/>
                  <a:pt x="-406" y="702119"/>
                </a:cubicBezTo>
                <a:lnTo>
                  <a:pt x="-406" y="48716"/>
                </a:lnTo>
                <a:cubicBezTo>
                  <a:pt x="-375" y="21789"/>
                  <a:pt x="21446" y="-32"/>
                  <a:pt x="48372" y="-63"/>
                </a:cubicBezTo>
                <a:lnTo>
                  <a:pt x="2682475" y="-63"/>
                </a:lnTo>
                <a:cubicBezTo>
                  <a:pt x="2709402" y="-32"/>
                  <a:pt x="2731223" y="21789"/>
                  <a:pt x="2731254" y="48716"/>
                </a:cubicBezTo>
                <a:lnTo>
                  <a:pt x="2731254" y="702129"/>
                </a:lnTo>
                <a:cubicBezTo>
                  <a:pt x="2731218" y="729052"/>
                  <a:pt x="2709399" y="750867"/>
                  <a:pt x="2682476" y="750898"/>
                </a:cubicBezTo>
                <a:close/>
                <a:moveTo>
                  <a:pt x="48373" y="19447"/>
                </a:moveTo>
                <a:cubicBezTo>
                  <a:pt x="32214" y="19462"/>
                  <a:pt x="19119" y="32557"/>
                  <a:pt x="19104" y="48716"/>
                </a:cubicBezTo>
                <a:lnTo>
                  <a:pt x="19104" y="702129"/>
                </a:lnTo>
                <a:cubicBezTo>
                  <a:pt x="19119" y="718287"/>
                  <a:pt x="32214" y="731382"/>
                  <a:pt x="48373" y="731398"/>
                </a:cubicBezTo>
                <a:lnTo>
                  <a:pt x="2682475" y="731398"/>
                </a:lnTo>
                <a:cubicBezTo>
                  <a:pt x="2698634" y="731382"/>
                  <a:pt x="2711729" y="718287"/>
                  <a:pt x="2711744" y="702129"/>
                </a:cubicBezTo>
                <a:lnTo>
                  <a:pt x="2711744" y="48716"/>
                </a:lnTo>
                <a:cubicBezTo>
                  <a:pt x="2711729" y="32557"/>
                  <a:pt x="2698634" y="19462"/>
                  <a:pt x="2682475" y="19447"/>
                </a:cubicBezTo>
                <a:close/>
              </a:path>
            </a:pathLst>
          </a:custGeom>
          <a:solidFill>
            <a:schemeClr val="accent3"/>
          </a:solidFill>
          <a:ln w="9416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D20096FC-AAE3-B60F-4405-703873F1129A}"/>
              </a:ext>
            </a:extLst>
          </p:cNvPr>
          <p:cNvSpPr/>
          <p:nvPr/>
        </p:nvSpPr>
        <p:spPr>
          <a:xfrm>
            <a:off x="5171517" y="5387005"/>
            <a:ext cx="333958" cy="333958"/>
          </a:xfrm>
          <a:custGeom>
            <a:avLst/>
            <a:gdLst>
              <a:gd name="connsiteX0" fmla="*/ 409978 w 409746"/>
              <a:gd name="connsiteY0" fmla="*/ 205416 h 409746"/>
              <a:gd name="connsiteX1" fmla="*/ 205105 w 409746"/>
              <a:gd name="connsiteY1" fmla="*/ 410289 h 409746"/>
              <a:gd name="connsiteX2" fmla="*/ 232 w 409746"/>
              <a:gd name="connsiteY2" fmla="*/ 205416 h 409746"/>
              <a:gd name="connsiteX3" fmla="*/ 205105 w 409746"/>
              <a:gd name="connsiteY3" fmla="*/ 542 h 409746"/>
              <a:gd name="connsiteX4" fmla="*/ 409978 w 409746"/>
              <a:gd name="connsiteY4" fmla="*/ 205416 h 409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746" h="409746">
                <a:moveTo>
                  <a:pt x="409978" y="205416"/>
                </a:moveTo>
                <a:cubicBezTo>
                  <a:pt x="409978" y="318564"/>
                  <a:pt x="318253" y="410289"/>
                  <a:pt x="205105" y="410289"/>
                </a:cubicBezTo>
                <a:cubicBezTo>
                  <a:pt x="91957" y="410289"/>
                  <a:pt x="232" y="318564"/>
                  <a:pt x="232" y="205416"/>
                </a:cubicBezTo>
                <a:cubicBezTo>
                  <a:pt x="232" y="92267"/>
                  <a:pt x="91957" y="542"/>
                  <a:pt x="205105" y="542"/>
                </a:cubicBezTo>
                <a:cubicBezTo>
                  <a:pt x="318253" y="542"/>
                  <a:pt x="409978" y="92267"/>
                  <a:pt x="409978" y="205416"/>
                </a:cubicBezTo>
                <a:close/>
              </a:path>
            </a:pathLst>
          </a:custGeom>
          <a:solidFill>
            <a:schemeClr val="accent1"/>
          </a:solidFill>
          <a:ln w="9416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5FBA849A-4D1A-F485-DEB2-4867919CF199}"/>
              </a:ext>
            </a:extLst>
          </p:cNvPr>
          <p:cNvSpPr/>
          <p:nvPr/>
        </p:nvSpPr>
        <p:spPr>
          <a:xfrm>
            <a:off x="5020447" y="3081383"/>
            <a:ext cx="2226403" cy="612060"/>
          </a:xfrm>
          <a:custGeom>
            <a:avLst/>
            <a:gdLst>
              <a:gd name="connsiteX0" fmla="*/ 2682475 w 2731660"/>
              <a:gd name="connsiteY0" fmla="*/ 750898 h 750960"/>
              <a:gd name="connsiteX1" fmla="*/ 48373 w 2731660"/>
              <a:gd name="connsiteY1" fmla="*/ 750898 h 750960"/>
              <a:gd name="connsiteX2" fmla="*/ -406 w 2731660"/>
              <a:gd name="connsiteY2" fmla="*/ 702120 h 750960"/>
              <a:gd name="connsiteX3" fmla="*/ -406 w 2731660"/>
              <a:gd name="connsiteY3" fmla="*/ 48716 h 750960"/>
              <a:gd name="connsiteX4" fmla="*/ 48372 w 2731660"/>
              <a:gd name="connsiteY4" fmla="*/ -63 h 750960"/>
              <a:gd name="connsiteX5" fmla="*/ 2682475 w 2731660"/>
              <a:gd name="connsiteY5" fmla="*/ -62 h 750960"/>
              <a:gd name="connsiteX6" fmla="*/ 2731254 w 2731660"/>
              <a:gd name="connsiteY6" fmla="*/ 48716 h 750960"/>
              <a:gd name="connsiteX7" fmla="*/ 2731254 w 2731660"/>
              <a:gd name="connsiteY7" fmla="*/ 702129 h 750960"/>
              <a:gd name="connsiteX8" fmla="*/ 2682476 w 2731660"/>
              <a:gd name="connsiteY8" fmla="*/ 750898 h 750960"/>
              <a:gd name="connsiteX9" fmla="*/ 48373 w 2731660"/>
              <a:gd name="connsiteY9" fmla="*/ 19447 h 750960"/>
              <a:gd name="connsiteX10" fmla="*/ 19104 w 2731660"/>
              <a:gd name="connsiteY10" fmla="*/ 48716 h 750960"/>
              <a:gd name="connsiteX11" fmla="*/ 19104 w 2731660"/>
              <a:gd name="connsiteY11" fmla="*/ 702129 h 750960"/>
              <a:gd name="connsiteX12" fmla="*/ 48373 w 2731660"/>
              <a:gd name="connsiteY12" fmla="*/ 731398 h 750960"/>
              <a:gd name="connsiteX13" fmla="*/ 2682475 w 2731660"/>
              <a:gd name="connsiteY13" fmla="*/ 731398 h 750960"/>
              <a:gd name="connsiteX14" fmla="*/ 2711744 w 2731660"/>
              <a:gd name="connsiteY14" fmla="*/ 702129 h 750960"/>
              <a:gd name="connsiteX15" fmla="*/ 2711744 w 2731660"/>
              <a:gd name="connsiteY15" fmla="*/ 48716 h 750960"/>
              <a:gd name="connsiteX16" fmla="*/ 2682475 w 2731660"/>
              <a:gd name="connsiteY16" fmla="*/ 19447 h 75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31660" h="750960">
                <a:moveTo>
                  <a:pt x="2682475" y="750898"/>
                </a:moveTo>
                <a:lnTo>
                  <a:pt x="48373" y="750898"/>
                </a:lnTo>
                <a:cubicBezTo>
                  <a:pt x="21446" y="750867"/>
                  <a:pt x="-374" y="729046"/>
                  <a:pt x="-406" y="702120"/>
                </a:cubicBezTo>
                <a:lnTo>
                  <a:pt x="-406" y="48716"/>
                </a:lnTo>
                <a:cubicBezTo>
                  <a:pt x="-375" y="21789"/>
                  <a:pt x="21446" y="-31"/>
                  <a:pt x="48372" y="-63"/>
                </a:cubicBezTo>
                <a:lnTo>
                  <a:pt x="2682475" y="-62"/>
                </a:lnTo>
                <a:cubicBezTo>
                  <a:pt x="2709402" y="-31"/>
                  <a:pt x="2731223" y="21789"/>
                  <a:pt x="2731254" y="48716"/>
                </a:cubicBezTo>
                <a:lnTo>
                  <a:pt x="2731254" y="702129"/>
                </a:lnTo>
                <a:cubicBezTo>
                  <a:pt x="2731218" y="729052"/>
                  <a:pt x="2709399" y="750867"/>
                  <a:pt x="2682476" y="750898"/>
                </a:cubicBezTo>
                <a:close/>
                <a:moveTo>
                  <a:pt x="48373" y="19447"/>
                </a:moveTo>
                <a:cubicBezTo>
                  <a:pt x="32214" y="19463"/>
                  <a:pt x="19119" y="32558"/>
                  <a:pt x="19104" y="48716"/>
                </a:cubicBezTo>
                <a:lnTo>
                  <a:pt x="19104" y="702129"/>
                </a:lnTo>
                <a:cubicBezTo>
                  <a:pt x="19119" y="718287"/>
                  <a:pt x="32214" y="731382"/>
                  <a:pt x="48373" y="731398"/>
                </a:cubicBezTo>
                <a:lnTo>
                  <a:pt x="2682475" y="731398"/>
                </a:lnTo>
                <a:cubicBezTo>
                  <a:pt x="2698634" y="731382"/>
                  <a:pt x="2711729" y="718287"/>
                  <a:pt x="2711744" y="702129"/>
                </a:cubicBezTo>
                <a:lnTo>
                  <a:pt x="2711744" y="48716"/>
                </a:lnTo>
                <a:cubicBezTo>
                  <a:pt x="2711729" y="32558"/>
                  <a:pt x="2698634" y="19463"/>
                  <a:pt x="2682475" y="19447"/>
                </a:cubicBezTo>
                <a:close/>
              </a:path>
            </a:pathLst>
          </a:custGeom>
          <a:solidFill>
            <a:schemeClr val="accent3"/>
          </a:solidFill>
          <a:ln w="9416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BCB69D54-57AE-9F88-B158-19803B121799}"/>
              </a:ext>
            </a:extLst>
          </p:cNvPr>
          <p:cNvSpPr/>
          <p:nvPr/>
        </p:nvSpPr>
        <p:spPr>
          <a:xfrm>
            <a:off x="5171517" y="3220422"/>
            <a:ext cx="333958" cy="333958"/>
          </a:xfrm>
          <a:custGeom>
            <a:avLst/>
            <a:gdLst>
              <a:gd name="connsiteX0" fmla="*/ 409978 w 409746"/>
              <a:gd name="connsiteY0" fmla="*/ 205300 h 409746"/>
              <a:gd name="connsiteX1" fmla="*/ 205105 w 409746"/>
              <a:gd name="connsiteY1" fmla="*/ 410173 h 409746"/>
              <a:gd name="connsiteX2" fmla="*/ 232 w 409746"/>
              <a:gd name="connsiteY2" fmla="*/ 205300 h 409746"/>
              <a:gd name="connsiteX3" fmla="*/ 205105 w 409746"/>
              <a:gd name="connsiteY3" fmla="*/ 426 h 409746"/>
              <a:gd name="connsiteX4" fmla="*/ 409978 w 409746"/>
              <a:gd name="connsiteY4" fmla="*/ 205300 h 409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746" h="409746">
                <a:moveTo>
                  <a:pt x="409978" y="205300"/>
                </a:moveTo>
                <a:cubicBezTo>
                  <a:pt x="409978" y="318448"/>
                  <a:pt x="318253" y="410173"/>
                  <a:pt x="205105" y="410173"/>
                </a:cubicBezTo>
                <a:cubicBezTo>
                  <a:pt x="91957" y="410173"/>
                  <a:pt x="232" y="318448"/>
                  <a:pt x="232" y="205300"/>
                </a:cubicBezTo>
                <a:cubicBezTo>
                  <a:pt x="232" y="92151"/>
                  <a:pt x="91957" y="426"/>
                  <a:pt x="205105" y="426"/>
                </a:cubicBezTo>
                <a:cubicBezTo>
                  <a:pt x="318253" y="426"/>
                  <a:pt x="409978" y="92151"/>
                  <a:pt x="409978" y="205300"/>
                </a:cubicBezTo>
                <a:close/>
              </a:path>
            </a:pathLst>
          </a:custGeom>
          <a:solidFill>
            <a:schemeClr val="accent1"/>
          </a:solidFill>
          <a:ln w="9416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67FB2C63-4526-C196-3726-1BE012898E6B}"/>
              </a:ext>
            </a:extLst>
          </p:cNvPr>
          <p:cNvSpPr/>
          <p:nvPr/>
        </p:nvSpPr>
        <p:spPr>
          <a:xfrm>
            <a:off x="5020447" y="1994316"/>
            <a:ext cx="2226403" cy="612060"/>
          </a:xfrm>
          <a:custGeom>
            <a:avLst/>
            <a:gdLst>
              <a:gd name="connsiteX0" fmla="*/ 2682475 w 2731660"/>
              <a:gd name="connsiteY0" fmla="*/ 750898 h 750960"/>
              <a:gd name="connsiteX1" fmla="*/ 48373 w 2731660"/>
              <a:gd name="connsiteY1" fmla="*/ 750898 h 750960"/>
              <a:gd name="connsiteX2" fmla="*/ -406 w 2731660"/>
              <a:gd name="connsiteY2" fmla="*/ 702120 h 750960"/>
              <a:gd name="connsiteX3" fmla="*/ -406 w 2731660"/>
              <a:gd name="connsiteY3" fmla="*/ 48716 h 750960"/>
              <a:gd name="connsiteX4" fmla="*/ 48372 w 2731660"/>
              <a:gd name="connsiteY4" fmla="*/ -63 h 750960"/>
              <a:gd name="connsiteX5" fmla="*/ 2682475 w 2731660"/>
              <a:gd name="connsiteY5" fmla="*/ -62 h 750960"/>
              <a:gd name="connsiteX6" fmla="*/ 2731254 w 2731660"/>
              <a:gd name="connsiteY6" fmla="*/ 48716 h 750960"/>
              <a:gd name="connsiteX7" fmla="*/ 2731254 w 2731660"/>
              <a:gd name="connsiteY7" fmla="*/ 702129 h 750960"/>
              <a:gd name="connsiteX8" fmla="*/ 2682476 w 2731660"/>
              <a:gd name="connsiteY8" fmla="*/ 750898 h 750960"/>
              <a:gd name="connsiteX9" fmla="*/ 48373 w 2731660"/>
              <a:gd name="connsiteY9" fmla="*/ 19447 h 750960"/>
              <a:gd name="connsiteX10" fmla="*/ 19104 w 2731660"/>
              <a:gd name="connsiteY10" fmla="*/ 48716 h 750960"/>
              <a:gd name="connsiteX11" fmla="*/ 19104 w 2731660"/>
              <a:gd name="connsiteY11" fmla="*/ 702129 h 750960"/>
              <a:gd name="connsiteX12" fmla="*/ 48373 w 2731660"/>
              <a:gd name="connsiteY12" fmla="*/ 731398 h 750960"/>
              <a:gd name="connsiteX13" fmla="*/ 2682475 w 2731660"/>
              <a:gd name="connsiteY13" fmla="*/ 731398 h 750960"/>
              <a:gd name="connsiteX14" fmla="*/ 2711744 w 2731660"/>
              <a:gd name="connsiteY14" fmla="*/ 702129 h 750960"/>
              <a:gd name="connsiteX15" fmla="*/ 2711744 w 2731660"/>
              <a:gd name="connsiteY15" fmla="*/ 48716 h 750960"/>
              <a:gd name="connsiteX16" fmla="*/ 2682475 w 2731660"/>
              <a:gd name="connsiteY16" fmla="*/ 19447 h 75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31660" h="750960">
                <a:moveTo>
                  <a:pt x="2682475" y="750898"/>
                </a:moveTo>
                <a:lnTo>
                  <a:pt x="48373" y="750898"/>
                </a:lnTo>
                <a:cubicBezTo>
                  <a:pt x="21446" y="750867"/>
                  <a:pt x="-374" y="729046"/>
                  <a:pt x="-406" y="702120"/>
                </a:cubicBezTo>
                <a:lnTo>
                  <a:pt x="-406" y="48716"/>
                </a:lnTo>
                <a:cubicBezTo>
                  <a:pt x="-375" y="21789"/>
                  <a:pt x="21446" y="-31"/>
                  <a:pt x="48372" y="-63"/>
                </a:cubicBezTo>
                <a:lnTo>
                  <a:pt x="2682475" y="-62"/>
                </a:lnTo>
                <a:cubicBezTo>
                  <a:pt x="2709402" y="-31"/>
                  <a:pt x="2731223" y="21789"/>
                  <a:pt x="2731254" y="48716"/>
                </a:cubicBezTo>
                <a:lnTo>
                  <a:pt x="2731254" y="702129"/>
                </a:lnTo>
                <a:cubicBezTo>
                  <a:pt x="2731218" y="729052"/>
                  <a:pt x="2709399" y="750867"/>
                  <a:pt x="2682476" y="750898"/>
                </a:cubicBezTo>
                <a:close/>
                <a:moveTo>
                  <a:pt x="48373" y="19447"/>
                </a:moveTo>
                <a:cubicBezTo>
                  <a:pt x="32214" y="19463"/>
                  <a:pt x="19119" y="32558"/>
                  <a:pt x="19104" y="48716"/>
                </a:cubicBezTo>
                <a:lnTo>
                  <a:pt x="19104" y="702129"/>
                </a:lnTo>
                <a:cubicBezTo>
                  <a:pt x="19119" y="718287"/>
                  <a:pt x="32214" y="731382"/>
                  <a:pt x="48373" y="731398"/>
                </a:cubicBezTo>
                <a:lnTo>
                  <a:pt x="2682475" y="731398"/>
                </a:lnTo>
                <a:cubicBezTo>
                  <a:pt x="2698634" y="731382"/>
                  <a:pt x="2711729" y="718287"/>
                  <a:pt x="2711744" y="702129"/>
                </a:cubicBezTo>
                <a:lnTo>
                  <a:pt x="2711744" y="48716"/>
                </a:lnTo>
                <a:cubicBezTo>
                  <a:pt x="2711729" y="32558"/>
                  <a:pt x="2698634" y="19463"/>
                  <a:pt x="2682475" y="19447"/>
                </a:cubicBezTo>
                <a:close/>
              </a:path>
            </a:pathLst>
          </a:custGeom>
          <a:solidFill>
            <a:schemeClr val="accent3"/>
          </a:solidFill>
          <a:ln w="9416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9D4AC686-0012-6610-2197-6A2EAB707119}"/>
              </a:ext>
            </a:extLst>
          </p:cNvPr>
          <p:cNvSpPr/>
          <p:nvPr/>
        </p:nvSpPr>
        <p:spPr>
          <a:xfrm>
            <a:off x="5171517" y="2133355"/>
            <a:ext cx="333958" cy="333958"/>
          </a:xfrm>
          <a:custGeom>
            <a:avLst/>
            <a:gdLst>
              <a:gd name="connsiteX0" fmla="*/ 409978 w 409746"/>
              <a:gd name="connsiteY0" fmla="*/ 205300 h 409746"/>
              <a:gd name="connsiteX1" fmla="*/ 205105 w 409746"/>
              <a:gd name="connsiteY1" fmla="*/ 410173 h 409746"/>
              <a:gd name="connsiteX2" fmla="*/ 232 w 409746"/>
              <a:gd name="connsiteY2" fmla="*/ 205300 h 409746"/>
              <a:gd name="connsiteX3" fmla="*/ 205105 w 409746"/>
              <a:gd name="connsiteY3" fmla="*/ 426 h 409746"/>
              <a:gd name="connsiteX4" fmla="*/ 409978 w 409746"/>
              <a:gd name="connsiteY4" fmla="*/ 205300 h 409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746" h="409746">
                <a:moveTo>
                  <a:pt x="409978" y="205300"/>
                </a:moveTo>
                <a:cubicBezTo>
                  <a:pt x="409978" y="318448"/>
                  <a:pt x="318253" y="410173"/>
                  <a:pt x="205105" y="410173"/>
                </a:cubicBezTo>
                <a:cubicBezTo>
                  <a:pt x="91957" y="410173"/>
                  <a:pt x="232" y="318448"/>
                  <a:pt x="232" y="205300"/>
                </a:cubicBezTo>
                <a:cubicBezTo>
                  <a:pt x="232" y="92151"/>
                  <a:pt x="91957" y="426"/>
                  <a:pt x="205105" y="426"/>
                </a:cubicBezTo>
                <a:cubicBezTo>
                  <a:pt x="318253" y="426"/>
                  <a:pt x="409978" y="92151"/>
                  <a:pt x="409978" y="205300"/>
                </a:cubicBezTo>
                <a:close/>
              </a:path>
            </a:pathLst>
          </a:custGeom>
          <a:solidFill>
            <a:schemeClr val="accent1"/>
          </a:solidFill>
          <a:ln w="9416" cap="flat">
            <a:noFill/>
            <a:prstDash val="solid"/>
            <a:miter/>
          </a:ln>
        </p:spPr>
        <p:txBody>
          <a:bodyPr rtlCol="0" anchor="ctr">
            <a:spAutoFit/>
          </a:bodyPr>
          <a:lstStyle/>
          <a:p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A88CC29-7F71-BF23-526B-59A9A46953AB}"/>
              </a:ext>
            </a:extLst>
          </p:cNvPr>
          <p:cNvSpPr txBox="1"/>
          <p:nvPr/>
        </p:nvSpPr>
        <p:spPr>
          <a:xfrm>
            <a:off x="5631355" y="2109834"/>
            <a:ext cx="961802" cy="304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dirty="0">
                <a:latin typeface="+mn-ea"/>
              </a:rPr>
              <a:t>Blog</a:t>
            </a:r>
            <a:r>
              <a:rPr lang="zh-CN" altLang="en-US" dirty="0">
                <a:latin typeface="+mn-ea"/>
              </a:rPr>
              <a:t>规划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98F2FB47-821E-4352-8DC9-113397E54813}"/>
              </a:ext>
            </a:extLst>
          </p:cNvPr>
          <p:cNvSpPr txBox="1"/>
          <p:nvPr/>
        </p:nvSpPr>
        <p:spPr>
          <a:xfrm>
            <a:off x="5631355" y="3200634"/>
            <a:ext cx="961802" cy="304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dirty="0">
                <a:latin typeface="+mn-ea"/>
              </a:rPr>
              <a:t>Blog</a:t>
            </a:r>
            <a:r>
              <a:rPr lang="zh-CN" altLang="en-US" dirty="0">
                <a:latin typeface="+mn-ea"/>
              </a:rPr>
              <a:t>编写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1901577-BF35-2797-64C2-A80241D25F19}"/>
              </a:ext>
            </a:extLst>
          </p:cNvPr>
          <p:cNvSpPr txBox="1"/>
          <p:nvPr/>
        </p:nvSpPr>
        <p:spPr>
          <a:xfrm>
            <a:off x="5631355" y="4281233"/>
            <a:ext cx="923330" cy="304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latin typeface="+mn-ea"/>
              </a:rPr>
              <a:t>场景拍摄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B8BA3B6-6936-E09F-F4A8-BC19FC8EC900}"/>
              </a:ext>
            </a:extLst>
          </p:cNvPr>
          <p:cNvSpPr txBox="1"/>
          <p:nvPr/>
        </p:nvSpPr>
        <p:spPr>
          <a:xfrm>
            <a:off x="5596799" y="5361832"/>
            <a:ext cx="923330" cy="304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latin typeface="+mn-ea"/>
              </a:rPr>
              <a:t>后期剪辑</a:t>
            </a:r>
          </a:p>
        </p:txBody>
      </p:sp>
      <p:sp>
        <p:nvSpPr>
          <p:cNvPr id="74" name="对话气泡: 矩形 73">
            <a:extLst>
              <a:ext uri="{FF2B5EF4-FFF2-40B4-BE49-F238E27FC236}">
                <a16:creationId xmlns:a16="http://schemas.microsoft.com/office/drawing/2014/main" id="{8BCAB019-0951-C4DC-C48E-32D82B8D7ACC}"/>
              </a:ext>
            </a:extLst>
          </p:cNvPr>
          <p:cNvSpPr/>
          <p:nvPr/>
        </p:nvSpPr>
        <p:spPr>
          <a:xfrm>
            <a:off x="658813" y="2293016"/>
            <a:ext cx="3739016" cy="1024319"/>
          </a:xfrm>
          <a:prstGeom prst="wedgeRectCallout">
            <a:avLst>
              <a:gd name="adj1" fmla="val 55236"/>
              <a:gd name="adj2" fmla="val 43371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5" name="对话气泡: 矩形 74">
            <a:extLst>
              <a:ext uri="{FF2B5EF4-FFF2-40B4-BE49-F238E27FC236}">
                <a16:creationId xmlns:a16="http://schemas.microsoft.com/office/drawing/2014/main" id="{A8711D68-B549-1577-A5A9-D53C1FD59463}"/>
              </a:ext>
            </a:extLst>
          </p:cNvPr>
          <p:cNvSpPr/>
          <p:nvPr/>
        </p:nvSpPr>
        <p:spPr>
          <a:xfrm>
            <a:off x="658813" y="4552874"/>
            <a:ext cx="3739016" cy="1024319"/>
          </a:xfrm>
          <a:prstGeom prst="wedgeRectCallout">
            <a:avLst>
              <a:gd name="adj1" fmla="val 55236"/>
              <a:gd name="adj2" fmla="val 43371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6" name="对话气泡: 矩形 75">
            <a:extLst>
              <a:ext uri="{FF2B5EF4-FFF2-40B4-BE49-F238E27FC236}">
                <a16:creationId xmlns:a16="http://schemas.microsoft.com/office/drawing/2014/main" id="{4B6648E1-F1A1-455F-E896-C6E2A4443B00}"/>
              </a:ext>
            </a:extLst>
          </p:cNvPr>
          <p:cNvSpPr/>
          <p:nvPr/>
        </p:nvSpPr>
        <p:spPr>
          <a:xfrm flipH="1" flipV="1">
            <a:off x="7794282" y="2293015"/>
            <a:ext cx="3632857" cy="1024319"/>
          </a:xfrm>
          <a:prstGeom prst="wedgeRectCallout">
            <a:avLst>
              <a:gd name="adj1" fmla="val 55236"/>
              <a:gd name="adj2" fmla="val 43371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7" name="对话气泡: 矩形 76">
            <a:extLst>
              <a:ext uri="{FF2B5EF4-FFF2-40B4-BE49-F238E27FC236}">
                <a16:creationId xmlns:a16="http://schemas.microsoft.com/office/drawing/2014/main" id="{B8789481-EFE8-2ABC-6F6D-82ADB127A782}"/>
              </a:ext>
            </a:extLst>
          </p:cNvPr>
          <p:cNvSpPr/>
          <p:nvPr/>
        </p:nvSpPr>
        <p:spPr>
          <a:xfrm flipH="1" flipV="1">
            <a:off x="7794282" y="4553118"/>
            <a:ext cx="3632855" cy="1024319"/>
          </a:xfrm>
          <a:prstGeom prst="wedgeRectCallout">
            <a:avLst>
              <a:gd name="adj1" fmla="val 55236"/>
              <a:gd name="adj2" fmla="val 43371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7405D2E7-84AC-365F-0F0A-BDC0CFC26C4A}"/>
              </a:ext>
            </a:extLst>
          </p:cNvPr>
          <p:cNvSpPr txBox="1"/>
          <p:nvPr/>
        </p:nvSpPr>
        <p:spPr>
          <a:xfrm>
            <a:off x="7931130" y="2351603"/>
            <a:ext cx="1846659" cy="9690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dirty="0">
                <a:latin typeface="+mn-ea"/>
              </a:rPr>
              <a:t>Blog</a:t>
            </a:r>
            <a:r>
              <a:rPr lang="zh-CN" altLang="en-US" dirty="0">
                <a:latin typeface="+mn-ea"/>
              </a:rPr>
              <a:t>框架</a:t>
            </a:r>
            <a:endParaRPr lang="en-US" altLang="zh-CN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latin typeface="+mn-ea"/>
              </a:rPr>
              <a:t>严格按照博客要求</a:t>
            </a:r>
          </a:p>
          <a:p>
            <a:pPr algn="l">
              <a:lnSpc>
                <a:spcPct val="120000"/>
              </a:lnSpc>
            </a:pPr>
            <a:endParaRPr lang="en-US" altLang="zh-CN" dirty="0">
              <a:latin typeface="+mn-ea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63970700-375C-9418-FED7-6C6E40276F35}"/>
              </a:ext>
            </a:extLst>
          </p:cNvPr>
          <p:cNvSpPr txBox="1"/>
          <p:nvPr/>
        </p:nvSpPr>
        <p:spPr>
          <a:xfrm>
            <a:off x="7931130" y="4629705"/>
            <a:ext cx="923330" cy="6366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latin typeface="+mn-ea"/>
              </a:rPr>
              <a:t>场景拍摄</a:t>
            </a:r>
            <a:endParaRPr lang="en-US" altLang="zh-CN" sz="1400" dirty="0">
              <a:latin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dirty="0">
                <a:latin typeface="+mn-ea"/>
              </a:rPr>
              <a:t>线下拍摄</a:t>
            </a:r>
            <a:endParaRPr lang="en-US" altLang="zh-CN" dirty="0">
              <a:latin typeface="+mn-ea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8DAA752-F41B-E264-F6AA-5A909541BCBF}"/>
              </a:ext>
            </a:extLst>
          </p:cNvPr>
          <p:cNvSpPr txBox="1"/>
          <p:nvPr/>
        </p:nvSpPr>
        <p:spPr>
          <a:xfrm>
            <a:off x="764860" y="4629705"/>
            <a:ext cx="1769395" cy="6366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dirty="0">
                <a:latin typeface="+mn-ea"/>
              </a:rPr>
              <a:t>Photoshop/</a:t>
            </a:r>
            <a:r>
              <a:rPr lang="zh-CN" altLang="en-US" dirty="0">
                <a:latin typeface="+mn-ea"/>
              </a:rPr>
              <a:t>剪映</a:t>
            </a:r>
            <a:endParaRPr lang="en-US" altLang="zh-CN" dirty="0">
              <a:latin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dirty="0">
                <a:latin typeface="+mn-ea"/>
              </a:rPr>
              <a:t>有相关基础</a:t>
            </a:r>
            <a:endParaRPr lang="en-US" altLang="zh-CN" dirty="0">
              <a:latin typeface="+mn-ea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D8E7A6C4-ADD1-E65E-3372-CFACD4BD61A5}"/>
              </a:ext>
            </a:extLst>
          </p:cNvPr>
          <p:cNvSpPr txBox="1"/>
          <p:nvPr/>
        </p:nvSpPr>
        <p:spPr>
          <a:xfrm>
            <a:off x="764860" y="2351603"/>
            <a:ext cx="1225977" cy="6366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dirty="0">
                <a:latin typeface="+mn-ea"/>
              </a:rPr>
              <a:t>Markdown</a:t>
            </a:r>
          </a:p>
          <a:p>
            <a:pPr algn="l">
              <a:lnSpc>
                <a:spcPct val="120000"/>
              </a:lnSpc>
            </a:pPr>
            <a:r>
              <a:rPr lang="zh-CN" altLang="en-US" dirty="0">
                <a:latin typeface="+mn-ea"/>
              </a:rPr>
              <a:t>格式统一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9326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F518DE0-A046-E94E-3509-A205F5CC1C9E}"/>
              </a:ext>
            </a:extLst>
          </p:cNvPr>
          <p:cNvSpPr txBox="1"/>
          <p:nvPr/>
        </p:nvSpPr>
        <p:spPr>
          <a:xfrm flipH="1">
            <a:off x="1334351" y="4672775"/>
            <a:ext cx="2148114" cy="304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ea"/>
              </a:rPr>
              <a:t>汇报人：</a:t>
            </a:r>
            <a:r>
              <a:rPr lang="en-US" altLang="zh-CN" dirty="0" err="1">
                <a:latin typeface="+mn-ea"/>
              </a:rPr>
              <a:t>Liang.X</a:t>
            </a:r>
            <a:endParaRPr lang="zh-CN" altLang="en-US" dirty="0"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10885C-FFB5-FD85-EB49-F7DEA19AE8CA}"/>
              </a:ext>
            </a:extLst>
          </p:cNvPr>
          <p:cNvSpPr txBox="1"/>
          <p:nvPr/>
        </p:nvSpPr>
        <p:spPr>
          <a:xfrm>
            <a:off x="3985926" y="1224207"/>
            <a:ext cx="3709736" cy="1095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7200" b="1" dirty="0">
                <a:latin typeface="+mj-ea"/>
                <a:ea typeface="+mj-ea"/>
              </a:rPr>
              <a:t>感谢观看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7055AD-5FF1-38DD-9EAA-70575751F5FC}"/>
              </a:ext>
            </a:extLst>
          </p:cNvPr>
          <p:cNvSpPr txBox="1"/>
          <p:nvPr/>
        </p:nvSpPr>
        <p:spPr>
          <a:xfrm>
            <a:off x="4000439" y="2377875"/>
            <a:ext cx="3814965" cy="357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latin typeface="+mj-lt"/>
                <a:ea typeface="+mj-ea"/>
              </a:rPr>
              <a:t>THANKS FOR WATCHING</a:t>
            </a:r>
            <a:endParaRPr lang="zh-CN" altLang="en-US" sz="1600" b="1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8536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模板2">
      <a:dk1>
        <a:srgbClr val="3C3C3C"/>
      </a:dk1>
      <a:lt1>
        <a:srgbClr val="FFFFFF"/>
      </a:lt1>
      <a:dk2>
        <a:srgbClr val="3C3C3C"/>
      </a:dk2>
      <a:lt2>
        <a:srgbClr val="D7D7D7"/>
      </a:lt2>
      <a:accent1>
        <a:srgbClr val="002FA7"/>
      </a:accent1>
      <a:accent2>
        <a:srgbClr val="FFFFFF"/>
      </a:accent2>
      <a:accent3>
        <a:srgbClr val="333333"/>
      </a:accent3>
      <a:accent4>
        <a:srgbClr val="D7D7D7"/>
      </a:accent4>
      <a:accent5>
        <a:srgbClr val="F2F2F2"/>
      </a:accent5>
      <a:accent6>
        <a:srgbClr val="FFFFFF"/>
      </a:accent6>
      <a:hlink>
        <a:srgbClr val="3C3C3C"/>
      </a:hlink>
      <a:folHlink>
        <a:srgbClr val="FFFFFF"/>
      </a:folHlink>
    </a:clrScheme>
    <a:fontScheme name="羽毛球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noAutofit/>
      </a:bodyPr>
      <a:lstStyle>
        <a:defPPr algn="l">
          <a:lnSpc>
            <a:spcPct val="120000"/>
          </a:lnSpc>
          <a:defRPr b="1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283</Words>
  <Application>Microsoft Office PowerPoint</Application>
  <PresentationFormat>宽屏</PresentationFormat>
  <Paragraphs>79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微软雅黑</vt:lpstr>
      <vt:lpstr>微软雅黑</vt:lpstr>
      <vt:lpstr>Microsoft YaHei Light</vt:lpstr>
      <vt:lpstr>等线</vt:lpstr>
      <vt:lpstr>PingFangSC-Regular</vt:lpstr>
      <vt:lpstr>Arial</vt:lpstr>
      <vt:lpstr>-apple-system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water水水水</dc:creator>
  <cp:lastModifiedBy>席 亮</cp:lastModifiedBy>
  <cp:revision>114</cp:revision>
  <dcterms:created xsi:type="dcterms:W3CDTF">2022-07-12T14:45:38Z</dcterms:created>
  <dcterms:modified xsi:type="dcterms:W3CDTF">2022-10-29T11:30:53Z</dcterms:modified>
</cp:coreProperties>
</file>