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4" r:id="rId8"/>
    <p:sldId id="265" r:id="rId9"/>
    <p:sldId id="267" r:id="rId10"/>
    <p:sldId id="268" r:id="rId11"/>
    <p:sldId id="266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35" d="100"/>
          <a:sy n="35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1B799-1ACC-4AB4-8A54-6C784F3A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9B23D-4F34-42F7-99DE-FB1052C0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77DEE-F214-4E24-A5CB-E3C5A703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7621E-17B4-432D-9BD1-6211718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B5704-3326-4F37-83FC-574A62F3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9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A816-C003-49CB-8C7D-34568B61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ADBFA-C2A7-4206-97AB-16423494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66377-23EE-450C-8BA6-6A022063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F353-ACB6-4D65-B159-89A60B6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D300A-C347-4F0F-8ADC-094ED6FB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D015F-C222-42A4-A133-869836AC4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43224-D01B-40DE-B4D1-D8B6536D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568BE-D790-4C1C-93BD-37A2011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F0D11-C1B1-4DFC-8FF2-9CE13DF2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CD710-982A-4FC7-9A29-47BBBAC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C1EF-A638-4A69-B375-1A67F013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A3BAB-7635-463D-966E-945BF588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65794-AE4A-4119-AC85-0C5BD378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90D3D-0077-42BC-8BAF-74057704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57F1-0219-43B3-9135-ACCC5DA7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5DC32-069C-4944-A7BF-8E3CB671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6BCA-0599-4161-B84A-7F898C9E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0E932-47BD-4773-A0ED-1FA255FA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CF8F1-3405-4206-9466-4B885E75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0DCA2-99BF-47E2-A5B7-C13C6540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4BB6-B941-4A41-BFD6-E58615A2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3024F-7A0A-4E6B-BEF8-B5FC06149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01F7A-2F48-4AE4-84C7-DDE9B18F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4CFAB-B001-4B37-BE7B-87940976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FDBFB-DEED-4FE4-9D57-5B2DB246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510DF-8D38-43A8-9663-64FC29F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31919-1F60-47A0-AF91-299314DF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085F6-5D6D-4CA8-8EA3-B8D7BE06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F3D25-9233-4D4F-ADA7-0D11A790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5C25D-F979-45B0-A275-DE3342D3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DE64E6-3151-4D00-A170-2E370525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2396D-CEB8-455E-AF67-17DA4E90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7C4DE-1904-427A-BB9E-7EB0407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F5982-7074-4985-9246-AFD3111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3B5A0-3C1A-4D6F-A2F6-B2080208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46C76-B01C-4DC8-9369-E3347D80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FCFA7-02D9-42E0-B117-7DDE8C72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E5F4F-08EF-41DD-8F0B-09108F52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B161E-64A4-4E8D-9965-43F7ACD4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54F9D-5B61-445C-BFF9-E0730C1E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66EDF-B87C-4A6D-AAEF-CA783765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1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01D9-2821-4D4F-8D77-18CAAE5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5C7FA-0439-450A-8773-25CAC776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03E95-78EB-4164-96CD-A4973B02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EFA0-32F0-4086-8725-BF6ABD8F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1FAAE-F6F2-493C-8DAB-0D2BC576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29E56-5615-4670-BD21-FED0767F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8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9185-4BEE-4909-9156-E8CCACEC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B7895A-86B5-454B-BD36-7898B5409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1DFA9-4562-40DA-B5A9-8699B4AF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95733-87C8-457F-9C0D-F1EE47E3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2FA49-E1E0-4F80-9B45-6DAE244D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246B8-7963-44B9-A4B9-6966A29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C4A8E-BE18-4ACA-8EDB-DEC823F3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2358B-8827-4614-898C-2FEC9CAC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99F3E-5E3E-441D-A26C-7E940F156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CC10-8509-4A1A-80BD-FB2AD5ACD50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10791-0521-4961-9B42-3157EC1CE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8BAF1-ED59-4DBE-9E79-C3FC8D9F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EC9A-9E39-4402-9151-23C8E000E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06FBCD-AD7A-41E6-AB8C-CE339B08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6" y="0"/>
            <a:ext cx="659363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C03BD-1CA8-4196-A9DE-7654FFEB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5462400" cy="2387600"/>
          </a:xfrm>
        </p:spPr>
        <p:txBody>
          <a:bodyPr/>
          <a:lstStyle/>
          <a:p>
            <a:r>
              <a:rPr lang="ko-KR" altLang="en-US" dirty="0"/>
              <a:t>유방암 데이터 분석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45890-0190-459A-8261-FD4B90F9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03337"/>
            <a:ext cx="5462400" cy="1655762"/>
          </a:xfrm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54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3E048-019F-4568-B62E-2DF1083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ScatterPlot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E470E1-3812-476D-9F03-FA30D823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380780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FDCE-C290-43E8-A118-C08A13F9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LmPlot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AA385E-8811-479C-891D-DC92E349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07" y="1825625"/>
            <a:ext cx="5022786" cy="4351338"/>
          </a:xfrm>
        </p:spPr>
      </p:pic>
    </p:spTree>
    <p:extLst>
      <p:ext uri="{BB962C8B-B14F-4D97-AF65-F5344CB8AC3E}">
        <p14:creationId xmlns:p14="http://schemas.microsoft.com/office/powerpoint/2010/main" val="15941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FDCE-C290-43E8-A118-C08A13F9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JointPlot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731C28-627C-495E-AACB-D16A8ED9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99" y="1825625"/>
            <a:ext cx="4358602" cy="4351338"/>
          </a:xfrm>
        </p:spPr>
      </p:pic>
    </p:spTree>
    <p:extLst>
      <p:ext uri="{BB962C8B-B14F-4D97-AF65-F5344CB8AC3E}">
        <p14:creationId xmlns:p14="http://schemas.microsoft.com/office/powerpoint/2010/main" val="120067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FDCE-C290-43E8-A118-C08A13F9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JointPlot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9D2EBA-9D59-48F0-A466-4481CA9EC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99" y="1825625"/>
            <a:ext cx="4358602" cy="4351338"/>
          </a:xfrm>
        </p:spPr>
      </p:pic>
    </p:spTree>
    <p:extLst>
      <p:ext uri="{BB962C8B-B14F-4D97-AF65-F5344CB8AC3E}">
        <p14:creationId xmlns:p14="http://schemas.microsoft.com/office/powerpoint/2010/main" val="37533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6EEA2-FB31-4ADE-AF31-23564E3A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ResidualPlot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40A495-7372-45DD-8238-23517A02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41126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70B0-CFEF-4FC7-8433-6721B0E1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3B95F-3B38-40F9-A0FD-91F80FA1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및 변수</a:t>
            </a:r>
            <a:endParaRPr lang="en-US" altLang="ko-KR" dirty="0"/>
          </a:p>
          <a:p>
            <a:r>
              <a:rPr lang="en-US" altLang="ko-KR" dirty="0"/>
              <a:t>2. Histogram</a:t>
            </a:r>
          </a:p>
          <a:p>
            <a:r>
              <a:rPr lang="en-US" altLang="ko-KR" dirty="0"/>
              <a:t>3. Correlation </a:t>
            </a:r>
            <a:r>
              <a:rPr lang="en-US" altLang="ko-KR" dirty="0" err="1"/>
              <a:t>Matshow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ScatterPlot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LmPlot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en-US" altLang="ko-KR" dirty="0" err="1"/>
              <a:t>JointPlot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en-US" altLang="ko-KR" dirty="0" err="1"/>
              <a:t>ResidualPlot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2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3907F-24CA-431E-A5C1-BAC838E9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및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444F2-944F-49EB-880A-567DE375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96"/>
            <a:ext cx="10515600" cy="43238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1200" dirty="0"/>
              <a:t>Data : Breast Cancer Wisconsin (Diagnostic) Data Set</a:t>
            </a:r>
          </a:p>
          <a:p>
            <a:pPr marL="0" indent="0">
              <a:buNone/>
            </a:pPr>
            <a:r>
              <a:rPr lang="en-US" altLang="ko-KR" sz="11200" dirty="0"/>
              <a:t>  </a:t>
            </a:r>
            <a:r>
              <a:rPr lang="ko-KR" altLang="en-US" sz="11200" dirty="0"/>
              <a:t>데이터는 </a:t>
            </a:r>
            <a:r>
              <a:rPr lang="en-US" altLang="ko-KR" sz="11200" dirty="0"/>
              <a:t>569,32 </a:t>
            </a:r>
            <a:r>
              <a:rPr lang="ko-KR" altLang="en-US" sz="11200" dirty="0"/>
              <a:t>으로 구성</a:t>
            </a:r>
            <a:endParaRPr lang="en-US" altLang="ko-KR" sz="11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875B44-9D5B-4B95-9A48-D10CA2F4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233"/>
            <a:ext cx="12192000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3907F-24CA-431E-A5C1-BAC838E9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및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444F2-944F-49EB-880A-567DE375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96"/>
            <a:ext cx="10515600" cy="5383504"/>
          </a:xfrm>
        </p:spPr>
        <p:txBody>
          <a:bodyPr>
            <a:normAutofit/>
          </a:bodyPr>
          <a:lstStyle/>
          <a:p>
            <a:r>
              <a:rPr lang="en-US" altLang="ko-KR" dirty="0"/>
              <a:t>diagnosis : M=</a:t>
            </a:r>
            <a:r>
              <a:rPr lang="ko-KR" altLang="en-US" dirty="0"/>
              <a:t>악성</a:t>
            </a:r>
            <a:r>
              <a:rPr lang="en-US" altLang="ko-KR" dirty="0"/>
              <a:t>(</a:t>
            </a:r>
            <a:r>
              <a:rPr lang="ko-KR" altLang="en-US" dirty="0"/>
              <a:t>암</a:t>
            </a:r>
            <a:r>
              <a:rPr lang="en-US" altLang="ko-KR" dirty="0"/>
              <a:t>) , B= </a:t>
            </a:r>
            <a:r>
              <a:rPr lang="ko-KR" altLang="en-US" dirty="0"/>
              <a:t>양성종양 </a:t>
            </a:r>
            <a:endParaRPr lang="en-US" altLang="ko-KR" dirty="0"/>
          </a:p>
          <a:p>
            <a:r>
              <a:rPr lang="en-US" altLang="ko-KR" dirty="0" err="1"/>
              <a:t>radius_mean</a:t>
            </a:r>
            <a:r>
              <a:rPr lang="en-US" altLang="ko-KR" dirty="0"/>
              <a:t> : </a:t>
            </a:r>
            <a:r>
              <a:rPr lang="ko-KR" altLang="en-US" dirty="0"/>
              <a:t>둘레 중앙에서 점까지의 거리의 평균</a:t>
            </a:r>
          </a:p>
          <a:p>
            <a:r>
              <a:rPr lang="en-US" altLang="ko-KR" dirty="0" err="1"/>
              <a:t>texture_mean</a:t>
            </a:r>
            <a:r>
              <a:rPr lang="en-US" altLang="ko-KR" dirty="0"/>
              <a:t> : gray-scale values </a:t>
            </a:r>
            <a:r>
              <a:rPr lang="ko-KR" altLang="en-US" dirty="0"/>
              <a:t>의 표준편차</a:t>
            </a:r>
          </a:p>
          <a:p>
            <a:r>
              <a:rPr lang="en-US" altLang="ko-KR" dirty="0" err="1"/>
              <a:t>perimeter_mean</a:t>
            </a:r>
            <a:r>
              <a:rPr lang="en-US" altLang="ko-KR" dirty="0"/>
              <a:t> : </a:t>
            </a:r>
            <a:r>
              <a:rPr lang="ko-KR" altLang="en-US" dirty="0"/>
              <a:t>중심 종양의 평균 크기</a:t>
            </a:r>
          </a:p>
          <a:p>
            <a:r>
              <a:rPr lang="en-US" altLang="ko-KR" dirty="0" err="1"/>
              <a:t>area_mean</a:t>
            </a:r>
            <a:r>
              <a:rPr lang="en-US" altLang="ko-KR" dirty="0"/>
              <a:t> : </a:t>
            </a:r>
            <a:r>
              <a:rPr lang="ko-KR" altLang="en-US" dirty="0"/>
              <a:t>면적 평균</a:t>
            </a:r>
            <a:endParaRPr lang="en-US" altLang="ko-KR" dirty="0"/>
          </a:p>
          <a:p>
            <a:r>
              <a:rPr lang="en-US" altLang="ko-KR" dirty="0" err="1"/>
              <a:t>smoothness_mean</a:t>
            </a:r>
            <a:r>
              <a:rPr lang="en-US" altLang="ko-KR" dirty="0"/>
              <a:t> </a:t>
            </a:r>
            <a:r>
              <a:rPr lang="ko-KR" altLang="en-US" dirty="0"/>
              <a:t>반지름 길이의 변화의 평균</a:t>
            </a:r>
          </a:p>
          <a:p>
            <a:r>
              <a:rPr lang="en-US" altLang="ko-KR" dirty="0" err="1"/>
              <a:t>compactness_mean</a:t>
            </a:r>
            <a:r>
              <a:rPr lang="en-US" altLang="ko-KR" dirty="0"/>
              <a:t> : </a:t>
            </a:r>
            <a:r>
              <a:rPr lang="ko-KR" altLang="en-US" dirty="0"/>
              <a:t>둘레평균</a:t>
            </a:r>
            <a:r>
              <a:rPr lang="en-US" altLang="ko-KR" dirty="0"/>
              <a:t>^2 / area -1.0</a:t>
            </a:r>
          </a:p>
          <a:p>
            <a:r>
              <a:rPr lang="en-US" altLang="ko-KR" dirty="0" err="1"/>
              <a:t>concavity_mean</a:t>
            </a:r>
            <a:r>
              <a:rPr lang="en-US" altLang="ko-KR" dirty="0"/>
              <a:t> : </a:t>
            </a:r>
            <a:r>
              <a:rPr lang="ko-KR" altLang="en-US" dirty="0"/>
              <a:t>윤곽의 오목한 부분의 심각도의 평균</a:t>
            </a:r>
          </a:p>
          <a:p>
            <a:r>
              <a:rPr lang="en-US" altLang="ko-KR" dirty="0"/>
              <a:t>concave </a:t>
            </a:r>
            <a:r>
              <a:rPr lang="en-US" altLang="ko-KR" dirty="0" err="1"/>
              <a:t>points_mean</a:t>
            </a:r>
            <a:r>
              <a:rPr lang="en-US" altLang="ko-KR" dirty="0"/>
              <a:t> : </a:t>
            </a:r>
            <a:r>
              <a:rPr lang="ko-KR" altLang="en-US" dirty="0"/>
              <a:t>형상의 오목한 부분의 수를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17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EFFC9-A149-4758-A30F-A0AFEE1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0FCBCD-DBB8-4ECE-9558-F01A801F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25" y="1825625"/>
            <a:ext cx="8803550" cy="4351338"/>
          </a:xfrm>
        </p:spPr>
      </p:pic>
    </p:spTree>
    <p:extLst>
      <p:ext uri="{BB962C8B-B14F-4D97-AF65-F5344CB8AC3E}">
        <p14:creationId xmlns:p14="http://schemas.microsoft.com/office/powerpoint/2010/main" val="126389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19016-773A-4438-8AB0-F58ABF8F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</a:t>
            </a:r>
            <a:r>
              <a:rPr lang="en-US" altLang="ko-KR" dirty="0" err="1"/>
              <a:t>Matshow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37591-C68A-4597-9653-7E40A96A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89" y="1825625"/>
            <a:ext cx="4360422" cy="4351338"/>
          </a:xfrm>
        </p:spPr>
      </p:pic>
    </p:spTree>
    <p:extLst>
      <p:ext uri="{BB962C8B-B14F-4D97-AF65-F5344CB8AC3E}">
        <p14:creationId xmlns:p14="http://schemas.microsoft.com/office/powerpoint/2010/main" val="338413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C74C-DE43-42C0-9A07-6B2DC26C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665001-2FF2-4EA5-8E8B-EBA5A4384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28404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3E048-019F-4568-B62E-2DF1083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ScatterPlot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ECF3B6-F317-4515-8A15-758D98A1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301768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3E048-019F-4568-B62E-2DF1083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ScatterPlot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FA4A1F-EAEB-4DBE-9F44-6D801EF55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52" y="1825625"/>
            <a:ext cx="5813896" cy="4351338"/>
          </a:xfrm>
        </p:spPr>
      </p:pic>
    </p:spTree>
    <p:extLst>
      <p:ext uri="{BB962C8B-B14F-4D97-AF65-F5344CB8AC3E}">
        <p14:creationId xmlns:p14="http://schemas.microsoft.com/office/powerpoint/2010/main" val="68898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유방암 데이터 분석 시각화</vt:lpstr>
      <vt:lpstr>목차</vt:lpstr>
      <vt:lpstr>데이터 및 변수</vt:lpstr>
      <vt:lpstr>데이터 및 변수</vt:lpstr>
      <vt:lpstr>Histogram </vt:lpstr>
      <vt:lpstr>Correlation Matshow</vt:lpstr>
      <vt:lpstr>Barplot </vt:lpstr>
      <vt:lpstr>ScatterPlot</vt:lpstr>
      <vt:lpstr>ScatterPlot</vt:lpstr>
      <vt:lpstr>ScatterPlot</vt:lpstr>
      <vt:lpstr>LmPlot</vt:lpstr>
      <vt:lpstr>JointPlot</vt:lpstr>
      <vt:lpstr>JointPlot</vt:lpstr>
      <vt:lpstr>ResidualPlot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유방암 데이터 분석</dc:title>
  <dc:creator>SDEDU</dc:creator>
  <cp:lastModifiedBy>SDEDU</cp:lastModifiedBy>
  <cp:revision>10</cp:revision>
  <dcterms:created xsi:type="dcterms:W3CDTF">2018-10-23T08:00:12Z</dcterms:created>
  <dcterms:modified xsi:type="dcterms:W3CDTF">2018-10-23T09:27:00Z</dcterms:modified>
</cp:coreProperties>
</file>