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hengheng y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9T16:43:23.343">
    <p:pos x="473" y="2172"/>
    <p:text>Key is the important/emphasis word in the sentence.  Query tells what words is important and need to be emphasized.</p:text>
  </p:cm>
  <p:cm authorId="0" idx="2" dt="2023-05-09T16:14:14.045">
    <p:pos x="473" y="2422"/>
    <p:text>the Vector size depends on vocabulary size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6428c1a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16428c1a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1d3fcac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1d3fcac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6428c1a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6428c1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1d3fcac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1d3fcac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6428c1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6428c1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6f7bbe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6f7bbe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565bb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565bb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6f7bbe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6f7bbe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9427bcd6273d44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9427bcd6273d44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565bb4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565bb4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6428c1a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6428c1a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1565bb4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1565bb4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883828"/>
            <a:ext cx="82221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809101"/>
            <a:ext cx="82221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TIES4911 Deep-Learning for Cognitive Computing for Developers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Serhii Fedosov, Shengheng Yan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HotelBo</a:t>
            </a:r>
            <a:r>
              <a:rPr lang="en"/>
              <a:t>t -</a:t>
            </a:r>
            <a:r>
              <a:rPr lang="en"/>
              <a:t> ChatBot for a hotel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25" y="1178125"/>
            <a:ext cx="3437500" cy="35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25" y="1407799"/>
            <a:ext cx="4351525" cy="2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10000"/>
            <a:ext cx="85206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HotelBot - ChatBot for a hotel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Dataset</a:t>
            </a:r>
            <a:endParaRPr sz="27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50" y="1753088"/>
            <a:ext cx="4683051" cy="2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750" y="1291762"/>
            <a:ext cx="4144550" cy="27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 Fine-tuning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625" y="1674850"/>
            <a:ext cx="2376750" cy="19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subTitle"/>
          </p:nvPr>
        </p:nvSpPr>
        <p:spPr>
          <a:xfrm>
            <a:off x="460950" y="1453349"/>
            <a:ext cx="82221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909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Review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u="sng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Transformer model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in general and </a:t>
            </a:r>
            <a:r>
              <a:rPr b="1" lang="en" u="sng">
                <a:solidFill>
                  <a:schemeClr val="lt1"/>
                </a:solidFill>
              </a:rPr>
              <a:t>study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some of the particular Transformer based language models. Chose some </a:t>
            </a:r>
            <a:r>
              <a:rPr b="1" lang="en" u="sng">
                <a:solidFill>
                  <a:schemeClr val="lt1"/>
                </a:solidFill>
              </a:rPr>
              <a:t>problem domain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, and try to </a:t>
            </a:r>
            <a:r>
              <a:rPr b="1" lang="en" u="sng">
                <a:solidFill>
                  <a:schemeClr val="lt1"/>
                </a:solidFill>
              </a:rPr>
              <a:t>fine-tune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the chosen model based on specific custom dataset in the context of some NLP related problem (e.g. text classification, text summarization, question/answer task, sentiment analysis, language translation, etc.). Implement your solution, describe the process and demonstrate the result. Write a kind of </a:t>
            </a:r>
            <a:r>
              <a:rPr lang="en" u="sng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step-by-step tutorial </a:t>
            </a:r>
            <a:r>
              <a:rPr lang="en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of your solution implementation.</a:t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8075" y="-152575"/>
            <a:ext cx="51831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all you need - Transformer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525" y="0"/>
            <a:ext cx="3748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0" y="4743300"/>
            <a:ext cx="33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/>
              <a:t>https://arxiv.org/abs/1706.03762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51375" y="3845325"/>
            <a:ext cx="39804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Turn words to (number)vectors| size=( n,  1 )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51500" y="4391950"/>
            <a:ext cx="39804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Promt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5"/>
          <p:cNvCxnSpPr>
            <a:endCxn id="100" idx="2"/>
          </p:cNvCxnSpPr>
          <p:nvPr/>
        </p:nvCxnSpPr>
        <p:spPr>
          <a:xfrm>
            <a:off x="2734200" y="4387750"/>
            <a:ext cx="75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 txBox="1"/>
          <p:nvPr/>
        </p:nvSpPr>
        <p:spPr>
          <a:xfrm>
            <a:off x="2741700" y="4391950"/>
            <a:ext cx="19902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Completion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1959250" y="4229300"/>
            <a:ext cx="486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3625975" y="4229300"/>
            <a:ext cx="123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 txBox="1"/>
          <p:nvPr/>
        </p:nvSpPr>
        <p:spPr>
          <a:xfrm>
            <a:off x="751375" y="3449325"/>
            <a:ext cx="39804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word position ‘identifier’ matrix|  size=(n,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51500" y="1648372"/>
            <a:ext cx="3980400" cy="12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 rot="10800000">
            <a:off x="1655725" y="2954625"/>
            <a:ext cx="126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5" idx="0"/>
            <a:endCxn id="106" idx="2"/>
          </p:cNvCxnSpPr>
          <p:nvPr/>
        </p:nvCxnSpPr>
        <p:spPr>
          <a:xfrm rot="10800000">
            <a:off x="2741575" y="2947725"/>
            <a:ext cx="0" cy="5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rot="10800000">
            <a:off x="3884425" y="2967375"/>
            <a:ext cx="126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1080250" y="2998400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250013" y="2998400"/>
            <a:ext cx="7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Key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339975" y="2998400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76850" y="1642875"/>
            <a:ext cx="395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Encoder :captures the meaning of the entire input sequence.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Decoder: takes the context vector as input and generates the output sequence, word by word.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31812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Encoder Representations from Transformers - BERT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5" y="0"/>
            <a:ext cx="3748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5644000" y="362075"/>
            <a:ext cx="1618800" cy="4408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5718550" y="575050"/>
            <a:ext cx="13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encoders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88" y="3199757"/>
            <a:ext cx="1008250" cy="149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88" y="1826025"/>
            <a:ext cx="1008250" cy="1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74" y="464782"/>
            <a:ext cx="1008250" cy="14903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>
            <a:stCxn id="120" idx="1"/>
            <a:endCxn id="123" idx="3"/>
          </p:cNvCxnSpPr>
          <p:nvPr/>
        </p:nvCxnSpPr>
        <p:spPr>
          <a:xfrm flipH="1">
            <a:off x="4671400" y="2566475"/>
            <a:ext cx="972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6"/>
          <p:cNvSpPr txBox="1"/>
          <p:nvPr/>
        </p:nvSpPr>
        <p:spPr>
          <a:xfrm>
            <a:off x="266225" y="2960450"/>
            <a:ext cx="28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BERT is a stack of encoders of the Transformer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62075" y="85200"/>
            <a:ext cx="85206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Encoder Representations from Transformers - BERT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6246" r="8414" t="12449"/>
          <a:stretch/>
        </p:blipFill>
        <p:spPr>
          <a:xfrm>
            <a:off x="720775" y="1152600"/>
            <a:ext cx="7803201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0" y="4544850"/>
            <a:ext cx="37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/>
              <a:t>https://aclanthology.org/N19-1423.pdf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examples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241200" y="1428750"/>
            <a:ext cx="3141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studying for my deep-learning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11700" y="2236000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to right: </a:t>
            </a:r>
            <a:r>
              <a:rPr lang="en"/>
              <a:t>I am studying for __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11700" y="3209893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Deep-</a:t>
            </a:r>
            <a:r>
              <a:rPr lang="en"/>
              <a:t>learning my for studying am i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311700" y="3973631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to Left :  Deep-</a:t>
            </a:r>
            <a:r>
              <a:rPr lang="en"/>
              <a:t>learning __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10000"/>
            <a:ext cx="2712600" cy="15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1"/>
                </a:highlight>
              </a:rPr>
              <a:t>Generative Pre-Training - GPT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5" y="0"/>
            <a:ext cx="3748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7213500" y="1075550"/>
            <a:ext cx="1930500" cy="37167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839800" y="1075550"/>
            <a:ext cx="13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GPT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Only Decoders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425" y="3370525"/>
            <a:ext cx="843825" cy="163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425" y="1597551"/>
            <a:ext cx="912275" cy="17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887" y="138450"/>
            <a:ext cx="775362" cy="150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>
            <a:stCxn id="149" idx="1"/>
          </p:cNvCxnSpPr>
          <p:nvPr/>
        </p:nvCxnSpPr>
        <p:spPr>
          <a:xfrm flipH="1">
            <a:off x="5004900" y="2933900"/>
            <a:ext cx="2208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>
            <a:off x="127800" y="2283938"/>
            <a:ext cx="39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GPT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a stack of decoder of the Transformer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Generative Pre-Training - GPT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0" y="4440650"/>
            <a:ext cx="92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</a:t>
            </a:r>
            <a:r>
              <a:rPr lang="en"/>
              <a:t>https://s3-us-west-2.amazonaws.com/openai-assets/research-covers/language-unsupervised/language_understanding_paper.pdf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0" cy="28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674750" y="1682475"/>
            <a:ext cx="4553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ask me “What is the wifi password” thousand times a day.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someone could help me to answer those question, that would be wonderful.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Domain: Hospitality 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50" y="1017800"/>
            <a:ext cx="3380940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