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874F-E7F7-8352-106A-52FEB2EB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D9190-7E27-EB73-B56D-DC7CCD0A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3A1B-7B3F-234F-8240-39E06ED9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67D0-78CF-0BBE-6EBA-D1BB5A9E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9309-E5F5-5A9D-0776-0CFB7238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41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D3F9-0F73-96F9-E53E-93BC927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063F-63EE-1DC0-C3C0-E32B5B52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536-5360-AF93-459D-171D1A01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719-9397-DB50-47A3-2B5198F3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C48D-C953-7123-F0E9-ECADFC4B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8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5BB38-C106-6AF3-4CA6-E6BF886FF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AC55E-BF6C-B88B-5030-0FDDFDAF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75CB-EC63-6D55-505C-788566A2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1FF4-D561-00B4-3620-3EDAEAAB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701F-9C1C-6998-9DA6-047BAB9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80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74CE-6778-89C1-FD9F-BB8F886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3E2B-DE3B-157B-009D-7C11CA79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955A-D072-DD12-4F57-58116897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3A7-F315-1662-33B3-6E913936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422E-2C49-C98A-99C2-9F326EE6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6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3E1D-6A5B-3453-D7E2-43B55BA7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F32C-60DB-C55E-00EF-7E89DB31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EEF6-A33B-EB26-4AA6-25490011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33A7-F635-E60A-C8F0-221B2E85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4B9D-E999-F9DD-A385-065B94B7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343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F6C7-E0EB-3435-F1DD-1047C61E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9CAE-0A9E-70C4-6AD3-C3FAD187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8410-1A59-EB03-F2E0-A94D6C26B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1A7F-223D-1432-500E-722F346E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EBAC1-898D-3EEC-3AAC-2B488C15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506A-C5BB-C923-37DE-8922408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2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1534-B740-DBC6-05B7-07525D9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3CD9-C8B0-9D7C-56EB-3B579508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21D94-B078-DF59-F570-5502A996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1B6D4-CC29-E6FA-9762-B13C5A9AC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2DF0C-BEEC-7C6F-B56A-1223EE6CA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34377-CF03-E1D8-2D59-9663CC71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51D-8E07-26EF-99B8-2CECC42F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F25CE-5BC6-5EEF-BB97-360C886F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44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6F2-6157-8E7C-7E8D-C7F1EFF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A0961-F370-770A-9D35-DA0218AC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EAA8C-F51E-4DE5-755D-ADB1364C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7558-534B-7BFA-3167-312ADC71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3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F8384-E199-AAC7-B01D-0B79F88D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82C7-1C22-184A-EA38-470017DD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2270-DE56-5B2F-C1F3-897698C5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8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FE9E-DD1F-2401-ACF2-BA89A492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D66D-EE77-DD15-F2BF-103ED333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05B5-53D4-32C9-C5A7-CADC45DDD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98201-5FDD-8BC9-0F84-D9716AF9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0CEB5-BA68-EF3E-7466-B32371EC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36908-DB2F-8571-0525-0CE03F65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9B09-C699-A9B0-4018-52E0C5C0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F3C5A-B84E-D29E-037B-50BE5C62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7523F-2323-B640-FD4C-295C1D44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4E08-2C5E-281B-97DD-A28F68B0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93CCD-FBCD-4E7A-4946-0FD3B887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A6300-6D1C-7948-4F6E-DDBF7E4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6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0D65B-5014-085C-E2A1-A4FCDCE6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178B-C154-BF3F-5A01-57F9DE80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F945-D2BC-6281-43F4-8B09EF68E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0529-C988-415C-B4D0-5086B4893DDB}" type="datetimeFigureOut">
              <a:rPr lang="pl-PL" smtClean="0"/>
              <a:t>28.02.2024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CF6-B340-5C53-5270-17F97C9D3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6D61-FE80-3600-2555-A03FDF4F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873A-F6AE-4169-8CD9-B903D0A256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1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BA81DFE7-4E36-52EA-C45D-B409A1FE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62" y="225942"/>
            <a:ext cx="556177" cy="556177"/>
          </a:xfrm>
          <a:prstGeom prst="rect">
            <a:avLst/>
          </a:prstGeom>
        </p:spPr>
      </p:pic>
      <p:pic>
        <p:nvPicPr>
          <p:cNvPr id="9" name="Graphic 8" descr="Unfollow with solid fill">
            <a:extLst>
              <a:ext uri="{FF2B5EF4-FFF2-40B4-BE49-F238E27FC236}">
                <a16:creationId xmlns:a16="http://schemas.microsoft.com/office/drawing/2014/main" id="{457EE184-1BEB-6593-F253-C146DD319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50" y="161925"/>
            <a:ext cx="684212" cy="684212"/>
          </a:xfrm>
          <a:prstGeom prst="rect">
            <a:avLst/>
          </a:prstGeom>
        </p:spPr>
      </p:pic>
      <p:pic>
        <p:nvPicPr>
          <p:cNvPr id="11" name="Graphic 10" descr="Group of men with solid fill">
            <a:extLst>
              <a:ext uri="{FF2B5EF4-FFF2-40B4-BE49-F238E27FC236}">
                <a16:creationId xmlns:a16="http://schemas.microsoft.com/office/drawing/2014/main" id="{586C9CE9-9B4E-662D-6B2C-1E85F34AB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097" y="225942"/>
            <a:ext cx="556177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12CA0-3486-B2C0-223E-57B81D4146B2}"/>
              </a:ext>
            </a:extLst>
          </p:cNvPr>
          <p:cNvGrpSpPr>
            <a:grpSpLocks/>
          </p:cNvGrpSpPr>
          <p:nvPr/>
        </p:nvGrpSpPr>
        <p:grpSpPr>
          <a:xfrm>
            <a:off x="123825" y="68262"/>
            <a:ext cx="11887197" cy="2040456"/>
            <a:chOff x="123825" y="68262"/>
            <a:chExt cx="11887197" cy="20404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F66D2D-A8A1-D368-800D-E73F2B0A1E00}"/>
                </a:ext>
              </a:extLst>
            </p:cNvPr>
            <p:cNvSpPr>
              <a:spLocks/>
            </p:cNvSpPr>
            <p:nvPr/>
          </p:nvSpPr>
          <p:spPr>
            <a:xfrm>
              <a:off x="123826" y="85725"/>
              <a:ext cx="4343400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1621702-A1AE-6448-E9EE-9173899FDCCC}"/>
                </a:ext>
              </a:extLst>
            </p:cNvPr>
            <p:cNvSpPr>
              <a:spLocks/>
            </p:cNvSpPr>
            <p:nvPr/>
          </p:nvSpPr>
          <p:spPr>
            <a:xfrm>
              <a:off x="4610101" y="85725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CA31AB-14AA-B713-0391-2F9DA4C8CAE9}"/>
                </a:ext>
              </a:extLst>
            </p:cNvPr>
            <p:cNvSpPr>
              <a:spLocks/>
            </p:cNvSpPr>
            <p:nvPr/>
          </p:nvSpPr>
          <p:spPr>
            <a:xfrm>
              <a:off x="6496050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9E2635-1FC7-3B05-C634-B010BFDE56B3}"/>
                </a:ext>
              </a:extLst>
            </p:cNvPr>
            <p:cNvSpPr>
              <a:spLocks/>
            </p:cNvSpPr>
            <p:nvPr/>
          </p:nvSpPr>
          <p:spPr>
            <a:xfrm>
              <a:off x="8381999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CD8A2E-0B22-6094-0C38-3A3E887A8DE5}"/>
                </a:ext>
              </a:extLst>
            </p:cNvPr>
            <p:cNvSpPr>
              <a:spLocks/>
            </p:cNvSpPr>
            <p:nvPr/>
          </p:nvSpPr>
          <p:spPr>
            <a:xfrm>
              <a:off x="10267948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276A5C-541B-B764-EE76-15DAB1F0F4EF}"/>
                </a:ext>
              </a:extLst>
            </p:cNvPr>
            <p:cNvSpPr>
              <a:spLocks/>
            </p:cNvSpPr>
            <p:nvPr/>
          </p:nvSpPr>
          <p:spPr>
            <a:xfrm>
              <a:off x="123825" y="885825"/>
              <a:ext cx="11887197" cy="122289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pic>
          <p:nvPicPr>
            <p:cNvPr id="11" name="Graphic 10" descr="Unfollow with solid fill">
              <a:extLst>
                <a:ext uri="{FF2B5EF4-FFF2-40B4-BE49-F238E27FC236}">
                  <a16:creationId xmlns:a16="http://schemas.microsoft.com/office/drawing/2014/main" id="{73104CC2-57AC-C8F3-AFA9-0F372ABD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978" y="68262"/>
              <a:ext cx="684212" cy="684212"/>
            </a:xfrm>
            <a:prstGeom prst="rect">
              <a:avLst/>
            </a:prstGeom>
          </p:spPr>
        </p:pic>
      </p:grpSp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D443C44C-FBA4-9D91-2863-5AABAC3F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117" y="954548"/>
            <a:ext cx="490145" cy="490145"/>
          </a:xfrm>
          <a:prstGeom prst="rect">
            <a:avLst/>
          </a:prstGeom>
        </p:spPr>
      </p:pic>
      <p:pic>
        <p:nvPicPr>
          <p:cNvPr id="24" name="Graphic 23" descr="Follow with solid fill">
            <a:extLst>
              <a:ext uri="{FF2B5EF4-FFF2-40B4-BE49-F238E27FC236}">
                <a16:creationId xmlns:a16="http://schemas.microsoft.com/office/drawing/2014/main" id="{E684B053-0EA1-B565-3A81-FC42A172F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586" y="954547"/>
            <a:ext cx="490146" cy="490146"/>
          </a:xfrm>
          <a:prstGeom prst="rect">
            <a:avLst/>
          </a:prstGeom>
        </p:spPr>
      </p:pic>
      <p:pic>
        <p:nvPicPr>
          <p:cNvPr id="28" name="Graphic 27" descr="Unfollow with solid fill">
            <a:extLst>
              <a:ext uri="{FF2B5EF4-FFF2-40B4-BE49-F238E27FC236}">
                <a16:creationId xmlns:a16="http://schemas.microsoft.com/office/drawing/2014/main" id="{DD94E41A-789E-B74B-C60A-C83589A6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30" y="954546"/>
            <a:ext cx="490147" cy="490147"/>
          </a:xfrm>
          <a:prstGeom prst="rect">
            <a:avLst/>
          </a:prstGeom>
        </p:spPr>
      </p:pic>
      <p:pic>
        <p:nvPicPr>
          <p:cNvPr id="30" name="Graphic 29" descr="Coins with solid fill">
            <a:extLst>
              <a:ext uri="{FF2B5EF4-FFF2-40B4-BE49-F238E27FC236}">
                <a16:creationId xmlns:a16="http://schemas.microsoft.com/office/drawing/2014/main" id="{8BC7AF41-6096-BE96-A21D-7C272BC19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0712" y="954546"/>
            <a:ext cx="490145" cy="4901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8A207A-2BA8-7259-78CB-7B0A65E65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069905" y="981454"/>
            <a:ext cx="436335" cy="436335"/>
          </a:xfrm>
          <a:prstGeom prst="rect">
            <a:avLst/>
          </a:prstGeom>
        </p:spPr>
      </p:pic>
      <p:pic>
        <p:nvPicPr>
          <p:cNvPr id="36" name="Graphic 35" descr="Rating Star with solid fill">
            <a:extLst>
              <a:ext uri="{FF2B5EF4-FFF2-40B4-BE49-F238E27FC236}">
                <a16:creationId xmlns:a16="http://schemas.microsoft.com/office/drawing/2014/main" id="{2F351E9C-B057-D012-1B04-2AEB46B8C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0977" y="923300"/>
            <a:ext cx="490145" cy="490145"/>
          </a:xfrm>
          <a:prstGeom prst="rect">
            <a:avLst/>
          </a:prstGeom>
        </p:spPr>
      </p:pic>
      <p:pic>
        <p:nvPicPr>
          <p:cNvPr id="40" name="Graphic 39" descr="Wave Gesture with solid fill">
            <a:extLst>
              <a:ext uri="{FF2B5EF4-FFF2-40B4-BE49-F238E27FC236}">
                <a16:creationId xmlns:a16="http://schemas.microsoft.com/office/drawing/2014/main" id="{E4483AEF-AD69-EB97-ADD3-677664A53C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7240" y="917127"/>
            <a:ext cx="490145" cy="490145"/>
          </a:xfrm>
          <a:prstGeom prst="rect">
            <a:avLst/>
          </a:prstGeom>
        </p:spPr>
      </p:pic>
      <p:pic>
        <p:nvPicPr>
          <p:cNvPr id="44" name="Graphic 43" descr="Upward trend with solid fill">
            <a:extLst>
              <a:ext uri="{FF2B5EF4-FFF2-40B4-BE49-F238E27FC236}">
                <a16:creationId xmlns:a16="http://schemas.microsoft.com/office/drawing/2014/main" id="{5F940EB4-65A1-134F-7269-DA0250838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81928" y="917127"/>
            <a:ext cx="490146" cy="49014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3A798-1A2A-515E-7813-EA835DAEAAC5}"/>
              </a:ext>
            </a:extLst>
          </p:cNvPr>
          <p:cNvSpPr>
            <a:spLocks/>
          </p:cNvSpPr>
          <p:nvPr/>
        </p:nvSpPr>
        <p:spPr>
          <a:xfrm>
            <a:off x="123825" y="2202946"/>
            <a:ext cx="4100702" cy="21524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A52CF1-4E6B-2387-D440-293764EE5C75}"/>
              </a:ext>
            </a:extLst>
          </p:cNvPr>
          <p:cNvSpPr>
            <a:spLocks/>
          </p:cNvSpPr>
          <p:nvPr/>
        </p:nvSpPr>
        <p:spPr>
          <a:xfrm>
            <a:off x="4269573" y="2185666"/>
            <a:ext cx="3655227" cy="21524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3A4AF-6024-82ED-423D-AE28D39042ED}"/>
              </a:ext>
            </a:extLst>
          </p:cNvPr>
          <p:cNvSpPr>
            <a:spLocks/>
          </p:cNvSpPr>
          <p:nvPr/>
        </p:nvSpPr>
        <p:spPr>
          <a:xfrm>
            <a:off x="7969846" y="2185665"/>
            <a:ext cx="4041176" cy="21524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8D012E-7EFB-8C20-B020-816C91B94326}"/>
              </a:ext>
            </a:extLst>
          </p:cNvPr>
          <p:cNvSpPr>
            <a:spLocks/>
          </p:cNvSpPr>
          <p:nvPr/>
        </p:nvSpPr>
        <p:spPr>
          <a:xfrm>
            <a:off x="123825" y="4401125"/>
            <a:ext cx="4539615" cy="2388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2DF87-E728-0512-E804-96F384C92C11}"/>
              </a:ext>
            </a:extLst>
          </p:cNvPr>
          <p:cNvSpPr>
            <a:spLocks/>
          </p:cNvSpPr>
          <p:nvPr/>
        </p:nvSpPr>
        <p:spPr>
          <a:xfrm>
            <a:off x="4698289" y="4401124"/>
            <a:ext cx="7312733" cy="23886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160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12CA0-3486-B2C0-223E-57B81D4146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3825" y="68262"/>
            <a:ext cx="11887197" cy="2217739"/>
            <a:chOff x="123825" y="68262"/>
            <a:chExt cx="11887197" cy="22177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F66D2D-A8A1-D368-800D-E73F2B0A1E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3826" y="85725"/>
              <a:ext cx="4343400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1621702-A1AE-6448-E9EE-9173899FDC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10101" y="85725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CA31AB-14AA-B713-0391-2F9DA4C8CAE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96050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9E2635-1FC7-3B05-C634-B010BFDE56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1999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CD8A2E-0B22-6094-0C38-3A3E887A8D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267948" y="85724"/>
              <a:ext cx="1743074" cy="6191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276A5C-541B-B764-EE76-15DAB1F0F4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3825" y="885825"/>
              <a:ext cx="11887197" cy="14001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Graphic 10" descr="Unfollow with solid fill">
              <a:extLst>
                <a:ext uri="{FF2B5EF4-FFF2-40B4-BE49-F238E27FC236}">
                  <a16:creationId xmlns:a16="http://schemas.microsoft.com/office/drawing/2014/main" id="{73104CC2-57AC-C8F3-AFA9-0F372ABD47A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978" y="68262"/>
              <a:ext cx="684212" cy="684212"/>
            </a:xfrm>
            <a:prstGeom prst="rect">
              <a:avLst/>
            </a:prstGeom>
          </p:spPr>
        </p:pic>
      </p:grpSp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D443C44C-FBA4-9D91-2863-5AABAC3F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499" y="927648"/>
            <a:ext cx="556177" cy="556177"/>
          </a:xfrm>
          <a:prstGeom prst="rect">
            <a:avLst/>
          </a:prstGeom>
        </p:spPr>
      </p:pic>
      <p:pic>
        <p:nvPicPr>
          <p:cNvPr id="24" name="Graphic 23" descr="Follow with solid fill">
            <a:extLst>
              <a:ext uri="{FF2B5EF4-FFF2-40B4-BE49-F238E27FC236}">
                <a16:creationId xmlns:a16="http://schemas.microsoft.com/office/drawing/2014/main" id="{E684B053-0EA1-B565-3A81-FC42A172F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6891" y="927645"/>
            <a:ext cx="556177" cy="556177"/>
          </a:xfrm>
          <a:prstGeom prst="rect">
            <a:avLst/>
          </a:prstGeom>
        </p:spPr>
      </p:pic>
      <p:pic>
        <p:nvPicPr>
          <p:cNvPr id="28" name="Graphic 27" descr="Unfollow with solid fill">
            <a:extLst>
              <a:ext uri="{FF2B5EF4-FFF2-40B4-BE49-F238E27FC236}">
                <a16:creationId xmlns:a16="http://schemas.microsoft.com/office/drawing/2014/main" id="{DD94E41A-789E-B74B-C60A-C83589A6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54" y="927645"/>
            <a:ext cx="556177" cy="556177"/>
          </a:xfrm>
          <a:prstGeom prst="rect">
            <a:avLst/>
          </a:prstGeom>
        </p:spPr>
      </p:pic>
      <p:pic>
        <p:nvPicPr>
          <p:cNvPr id="30" name="Graphic 29" descr="Coins with solid fill">
            <a:extLst>
              <a:ext uri="{FF2B5EF4-FFF2-40B4-BE49-F238E27FC236}">
                <a16:creationId xmlns:a16="http://schemas.microsoft.com/office/drawing/2014/main" id="{8BC7AF41-6096-BE96-A21D-7C272BC19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9076" y="927644"/>
            <a:ext cx="556178" cy="5561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8A207A-2BA8-7259-78CB-7B0A65E65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086784" y="927645"/>
            <a:ext cx="490148" cy="490148"/>
          </a:xfrm>
          <a:prstGeom prst="rect">
            <a:avLst/>
          </a:prstGeom>
        </p:spPr>
      </p:pic>
      <p:pic>
        <p:nvPicPr>
          <p:cNvPr id="36" name="Graphic 35" descr="Rating Star with solid fill">
            <a:extLst>
              <a:ext uri="{FF2B5EF4-FFF2-40B4-BE49-F238E27FC236}">
                <a16:creationId xmlns:a16="http://schemas.microsoft.com/office/drawing/2014/main" id="{2F351E9C-B057-D012-1B04-2AEB46B8C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6545" y="878893"/>
            <a:ext cx="587652" cy="587652"/>
          </a:xfrm>
          <a:prstGeom prst="rect">
            <a:avLst/>
          </a:prstGeom>
        </p:spPr>
      </p:pic>
      <p:pic>
        <p:nvPicPr>
          <p:cNvPr id="40" name="Graphic 39" descr="Wave Gesture with solid fill">
            <a:extLst>
              <a:ext uri="{FF2B5EF4-FFF2-40B4-BE49-F238E27FC236}">
                <a16:creationId xmlns:a16="http://schemas.microsoft.com/office/drawing/2014/main" id="{E4483AEF-AD69-EB97-ADD3-677664A53C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2808" y="927644"/>
            <a:ext cx="556178" cy="556178"/>
          </a:xfrm>
          <a:prstGeom prst="rect">
            <a:avLst/>
          </a:prstGeom>
        </p:spPr>
      </p:pic>
      <p:pic>
        <p:nvPicPr>
          <p:cNvPr id="44" name="Graphic 43" descr="Upward trend with solid fill">
            <a:extLst>
              <a:ext uri="{FF2B5EF4-FFF2-40B4-BE49-F238E27FC236}">
                <a16:creationId xmlns:a16="http://schemas.microsoft.com/office/drawing/2014/main" id="{5F940EB4-65A1-134F-7269-DA0250838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5788" y="878893"/>
            <a:ext cx="596225" cy="59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6688A-905D-BFE5-DAAA-7DE77A5404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7"/>
          <a:srcRect l="1165" t="1285" r="967" b="1493"/>
          <a:stretch/>
        </p:blipFill>
        <p:spPr>
          <a:xfrm>
            <a:off x="13899" y="-16102"/>
            <a:ext cx="12192000" cy="687410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9B1DA7-CECD-F084-1515-F08A5944348C}"/>
              </a:ext>
            </a:extLst>
          </p:cNvPr>
          <p:cNvSpPr>
            <a:spLocks/>
          </p:cNvSpPr>
          <p:nvPr/>
        </p:nvSpPr>
        <p:spPr>
          <a:xfrm>
            <a:off x="123825" y="2202946"/>
            <a:ext cx="4100702" cy="2152459"/>
          </a:xfrm>
          <a:prstGeom prst="roundRect">
            <a:avLst/>
          </a:prstGeom>
          <a:solidFill>
            <a:schemeClr val="accent1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5C013-1C2F-1AB7-5393-71397F9FB5E1}"/>
              </a:ext>
            </a:extLst>
          </p:cNvPr>
          <p:cNvSpPr>
            <a:spLocks/>
          </p:cNvSpPr>
          <p:nvPr/>
        </p:nvSpPr>
        <p:spPr>
          <a:xfrm>
            <a:off x="4269573" y="2185666"/>
            <a:ext cx="3655227" cy="2152459"/>
          </a:xfrm>
          <a:prstGeom prst="roundRect">
            <a:avLst/>
          </a:prstGeom>
          <a:solidFill>
            <a:schemeClr val="accent1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F70C3-C228-EF2A-6C91-8413B47BAE12}"/>
              </a:ext>
            </a:extLst>
          </p:cNvPr>
          <p:cNvSpPr>
            <a:spLocks/>
          </p:cNvSpPr>
          <p:nvPr/>
        </p:nvSpPr>
        <p:spPr>
          <a:xfrm>
            <a:off x="7969846" y="2185665"/>
            <a:ext cx="4041176" cy="2152459"/>
          </a:xfrm>
          <a:prstGeom prst="roundRect">
            <a:avLst/>
          </a:prstGeom>
          <a:solidFill>
            <a:schemeClr val="accent1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0D7D3A-A60F-D7F9-6B29-B4389C93130C}"/>
              </a:ext>
            </a:extLst>
          </p:cNvPr>
          <p:cNvSpPr>
            <a:spLocks/>
          </p:cNvSpPr>
          <p:nvPr/>
        </p:nvSpPr>
        <p:spPr>
          <a:xfrm>
            <a:off x="123825" y="4401125"/>
            <a:ext cx="4539615" cy="2388613"/>
          </a:xfrm>
          <a:prstGeom prst="roundRect">
            <a:avLst/>
          </a:prstGeom>
          <a:solidFill>
            <a:schemeClr val="accent1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D60AC3-F75D-0CB9-7A7D-4A511858989F}"/>
              </a:ext>
            </a:extLst>
          </p:cNvPr>
          <p:cNvSpPr>
            <a:spLocks/>
          </p:cNvSpPr>
          <p:nvPr/>
        </p:nvSpPr>
        <p:spPr>
          <a:xfrm>
            <a:off x="4698289" y="4401124"/>
            <a:ext cx="7312733" cy="2388613"/>
          </a:xfrm>
          <a:prstGeom prst="roundRect">
            <a:avLst/>
          </a:prstGeom>
          <a:solidFill>
            <a:schemeClr val="accent1">
              <a:lumMod val="50000"/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askador /</dc:creator>
  <cp:lastModifiedBy>askador /</cp:lastModifiedBy>
  <cp:revision>4</cp:revision>
  <dcterms:created xsi:type="dcterms:W3CDTF">2024-02-14T17:47:45Z</dcterms:created>
  <dcterms:modified xsi:type="dcterms:W3CDTF">2024-02-28T16:50:18Z</dcterms:modified>
</cp:coreProperties>
</file>