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95"/>
    <p:restoredTop sz="94647"/>
  </p:normalViewPr>
  <p:slideViewPr>
    <p:cSldViewPr snapToGrid="0" snapToObjects="1">
      <p:cViewPr varScale="1">
        <p:scale>
          <a:sx n="65" d="100"/>
          <a:sy n="65" d="100"/>
        </p:scale>
        <p:origin x="232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AB79-3B64-8040-91A0-72B447A4D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83997-5469-314A-A0F1-1ED46282F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87FB5-BFF6-3B49-B8AB-1EEE30B2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8F75-48B9-9A40-A0F9-9D07E158674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B302B-4DB6-5640-9738-B6832DBD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AD90B-D6BF-A44A-821E-C54F6968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0E28-D6E7-0C46-AE8C-D4935890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5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F1D2-A552-964D-899F-21A213A9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720C7-CA09-B843-A2A0-503789DA6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01C1E-EC32-F14D-87D3-1C5CAED3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8F75-48B9-9A40-A0F9-9D07E158674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EBF6C-BD6A-9E4B-B371-A1271F01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954F-483E-C944-8239-38E39712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0E28-D6E7-0C46-AE8C-D4935890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CC513-8A82-B745-98A4-A56D7EA04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CBFE1-504C-6C4F-B32F-1739F3107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402D3-1BFE-154B-A8D6-D2AB3604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8F75-48B9-9A40-A0F9-9D07E158674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3E798-6F72-BD47-8C95-8DDED7FF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7F05C-763F-E842-AAEA-35C71F8C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0E28-D6E7-0C46-AE8C-D4935890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5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3972-F6C5-CC46-88DB-BEAE8D8A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CE3E1-6C12-514D-853C-B1AC0ADE5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18961-7FF1-0E4A-8269-B5F5CBF4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8F75-48B9-9A40-A0F9-9D07E158674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A62C8-13E7-4F4D-B5B8-E8AFE64B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ECBE3-C9D7-FD43-B0F4-AB43288A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0E28-D6E7-0C46-AE8C-D4935890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7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8BEF-09E4-E04C-B05D-1A9CE725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022E6-7523-E442-A8FE-8F7A8BAC5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73CE5-44F7-1C4E-9F2C-88B221AB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8F75-48B9-9A40-A0F9-9D07E158674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10AAD-85DD-3140-A90A-3F70E5C5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20E89-BC37-AA47-B6E1-74EFE54C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0E28-D6E7-0C46-AE8C-D4935890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45CD-4200-B746-BF61-0892C35E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A226-5B8A-4544-81AF-451E40214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341A7-C2D3-AE41-9DA7-922917210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927E4-8C97-204A-AB1B-CE21C849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8F75-48B9-9A40-A0F9-9D07E158674F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13949-E990-4A45-93AB-324C9295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F35A5-7C98-EE49-8F2A-28A3E5B5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0E28-D6E7-0C46-AE8C-D4935890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793D-FF8B-EE42-A700-D11633BA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87489-5A0C-204D-9255-93C1EA097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E5B4F-7C88-7042-8643-4B8C3DBD1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CC278-92D0-FC46-BF17-5ACDE4019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0354A-27F2-1643-A1D2-D4B1AFCE9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243B0-F5BD-1148-A68F-88424186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8F75-48B9-9A40-A0F9-9D07E158674F}" type="datetimeFigureOut">
              <a:rPr lang="en-US" smtClean="0"/>
              <a:t>8/7/19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5878D-0BBE-924F-9F27-376959EE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5E8CB-393E-9344-8E20-6746A4F7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0E28-D6E7-0C46-AE8C-D4935890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2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B74A-101E-C24A-9261-3FCE4EB9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CAEFD-1309-BE4D-99F9-793253D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8F75-48B9-9A40-A0F9-9D07E158674F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44AC5-E126-D545-9788-66422171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701D1-79D1-6247-B16F-B88742D1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0E28-D6E7-0C46-AE8C-D4935890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5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7E53D-5C59-F744-A72C-0D56581F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8F75-48B9-9A40-A0F9-9D07E158674F}" type="datetimeFigureOut">
              <a:rPr lang="en-US" smtClean="0"/>
              <a:t>8/7/19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8D4AF-BDAA-3343-B757-E86512AF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5658E-2287-9D42-9901-9FA59CE4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0E28-D6E7-0C46-AE8C-D4935890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97F5-65EF-C542-9564-35130FF0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F381B-36F2-E24A-B810-F51BECAE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B1016-0B87-F14D-987D-84FB7E1BB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6EBCF-27D7-E448-B336-475BD2DD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8F75-48B9-9A40-A0F9-9D07E158674F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61F89-D745-5F4A-B103-691D856B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17442-E9EF-444F-897B-4E76F286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0E28-D6E7-0C46-AE8C-D4935890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6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5FAA-153D-674A-B4E7-C040106C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536B5-1643-224F-89D2-7B5614008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BEB82-5155-DF4E-91BE-597C1247F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14AEA-3055-014C-ACAC-81F07AE6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8F75-48B9-9A40-A0F9-9D07E158674F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5645A-AD5F-3841-8259-5A848A0B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37228-CA89-134D-B7BA-A8FED9AF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0E28-D6E7-0C46-AE8C-D4935890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4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4D8BE-A62B-6C49-B7C2-D6C537E8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81F68-1861-4A4A-BBA2-6F9264336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1FA62-D133-634A-9F4D-DA1FB1B22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C8F75-48B9-9A40-A0F9-9D07E158674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3E13C-0BA3-AA4E-9175-22878B360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26067-C46D-FF4A-A157-8B116CD5A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A0E28-D6E7-0C46-AE8C-D4935890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8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D638-5ED2-E244-B28B-A8F176C36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sz="2000" dirty="0"/>
            </a:br>
            <a:r>
              <a:rPr lang="en-US" sz="2800" dirty="0"/>
              <a:t>Logistic Regression for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F0B33-921C-9446-B1B2-B5B5090D4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1308"/>
            <a:ext cx="9144000" cy="181833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Abraham Skandera</a:t>
            </a:r>
          </a:p>
          <a:p>
            <a:r>
              <a:rPr lang="en-US" dirty="0"/>
              <a:t>Software Development Intern</a:t>
            </a:r>
          </a:p>
        </p:txBody>
      </p:sp>
    </p:spTree>
    <p:extLst>
      <p:ext uri="{BB962C8B-B14F-4D97-AF65-F5344CB8AC3E}">
        <p14:creationId xmlns:p14="http://schemas.microsoft.com/office/powerpoint/2010/main" val="234894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43BF-26F7-6A44-AF1D-66AC0D08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90E29-2CA9-614F-A9BB-73AF5BD82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#TODO finish logistic regression intro</a:t>
            </a:r>
          </a:p>
          <a:p>
            <a:r>
              <a:rPr lang="en-US" dirty="0"/>
              <a:t>#document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/>
              <a:t>nb</a:t>
            </a:r>
          </a:p>
        </p:txBody>
      </p:sp>
    </p:spTree>
    <p:extLst>
      <p:ext uri="{BB962C8B-B14F-4D97-AF65-F5344CB8AC3E}">
        <p14:creationId xmlns:p14="http://schemas.microsoft.com/office/powerpoint/2010/main" val="8366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BC34-10BF-4147-B4CB-4AC110B7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C87D-FEFF-264F-88F3-7F61AD1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Anything you see today can be found at my personal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askandera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5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C0C3-9A7B-5F4D-B035-CA57141E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1058-D242-564A-8FBB-49EE0532A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field of study that give computers the ability to learn without being explicitly programmed</a:t>
            </a:r>
          </a:p>
          <a:p>
            <a:r>
              <a:rPr lang="en-US" dirty="0"/>
              <a:t>Very useful in real world applications</a:t>
            </a:r>
          </a:p>
          <a:p>
            <a:endParaRPr lang="en-US" dirty="0"/>
          </a:p>
          <a:p>
            <a:r>
              <a:rPr lang="en-US" dirty="0"/>
              <a:t>Often impractical for humans to explicitly tell a computer what to do</a:t>
            </a:r>
          </a:p>
          <a:p>
            <a:endParaRPr lang="en-US" dirty="0"/>
          </a:p>
          <a:p>
            <a:r>
              <a:rPr lang="en-US" dirty="0"/>
              <a:t>Already a very large field</a:t>
            </a:r>
          </a:p>
          <a:p>
            <a:endParaRPr lang="en-US" dirty="0"/>
          </a:p>
          <a:p>
            <a:r>
              <a:rPr lang="en-US" dirty="0"/>
              <a:t>Number of ml papers posted on </a:t>
            </a:r>
            <a:r>
              <a:rPr lang="en-US" dirty="0" err="1"/>
              <a:t>ArXiv</a:t>
            </a:r>
            <a:r>
              <a:rPr lang="en-US" dirty="0"/>
              <a:t> keeps pace with Moore’s Law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8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FB3E-8A24-B047-826D-B9D72067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Problems ML Can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72644-91BF-9C49-82CD-158CE98DC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1727" cy="4351338"/>
          </a:xfrm>
        </p:spPr>
        <p:txBody>
          <a:bodyPr/>
          <a:lstStyle/>
          <a:p>
            <a:r>
              <a:rPr lang="en-US" dirty="0"/>
              <a:t>Classification</a:t>
            </a:r>
          </a:p>
          <a:p>
            <a:r>
              <a:rPr lang="en-US" dirty="0"/>
              <a:t>Spam Detection</a:t>
            </a:r>
          </a:p>
          <a:p>
            <a:r>
              <a:rPr lang="en-US" dirty="0"/>
              <a:t>Fraud Detection</a:t>
            </a:r>
          </a:p>
          <a:p>
            <a:r>
              <a:rPr lang="en-US" dirty="0"/>
              <a:t>Predictive Maintenance</a:t>
            </a:r>
          </a:p>
          <a:p>
            <a:r>
              <a:rPr lang="en-US" dirty="0"/>
              <a:t>Simulation</a:t>
            </a:r>
          </a:p>
          <a:p>
            <a:r>
              <a:rPr lang="en-US" dirty="0"/>
              <a:t>Quality Enhancement</a:t>
            </a:r>
          </a:p>
          <a:p>
            <a:r>
              <a:rPr lang="en-US" dirty="0"/>
              <a:t>Sentiment Analysis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63CA4E-C808-2745-8DA0-E5332597A2D1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4121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Encoding</a:t>
            </a:r>
          </a:p>
          <a:p>
            <a:r>
              <a:rPr lang="en-US" dirty="0"/>
              <a:t>Language Translation</a:t>
            </a:r>
          </a:p>
          <a:p>
            <a:r>
              <a:rPr lang="en-US" dirty="0"/>
              <a:t>Threat Analysis</a:t>
            </a:r>
          </a:p>
          <a:p>
            <a:r>
              <a:rPr lang="en-US" dirty="0"/>
              <a:t>So much more…</a:t>
            </a:r>
          </a:p>
        </p:txBody>
      </p:sp>
    </p:spTree>
    <p:extLst>
      <p:ext uri="{BB962C8B-B14F-4D97-AF65-F5344CB8AC3E}">
        <p14:creationId xmlns:p14="http://schemas.microsoft.com/office/powerpoint/2010/main" val="350153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4F42-46DD-2B43-AADC-FAB7F14B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Overarching Barriers?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C9F2D-EFAC-894A-A2B3-06130B2A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Methods require large amounts of heavily processed data</a:t>
            </a:r>
          </a:p>
          <a:p>
            <a:pPr lvl="1"/>
            <a:endParaRPr lang="en-US" dirty="0"/>
          </a:p>
          <a:p>
            <a:r>
              <a:rPr lang="en-US" dirty="0"/>
              <a:t>Compute Power</a:t>
            </a:r>
          </a:p>
          <a:p>
            <a:pPr lvl="1"/>
            <a:r>
              <a:rPr lang="en-US" dirty="0"/>
              <a:t>Models are very computationally expensive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30" name="Picture 6" descr="Image result for NVidia GPU">
            <a:extLst>
              <a:ext uri="{FF2B5EF4-FFF2-40B4-BE49-F238E27FC236}">
                <a16:creationId xmlns:a16="http://schemas.microsoft.com/office/drawing/2014/main" id="{3DB784AE-9CA7-8C43-95F7-32B0AA3AB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691" y="3706091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18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506F-D785-2C4F-A732-D670F5D8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6EE3-12FA-CB4D-A409-4885AFCF3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Classic labeled data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No labels</a:t>
            </a:r>
          </a:p>
          <a:p>
            <a:r>
              <a:rPr lang="en-US" dirty="0"/>
              <a:t>Semi-supervised Learning</a:t>
            </a:r>
          </a:p>
          <a:p>
            <a:pPr lvl="1"/>
            <a:r>
              <a:rPr lang="en-US" dirty="0"/>
              <a:t>Some labels</a:t>
            </a:r>
          </a:p>
          <a:p>
            <a:r>
              <a:rPr lang="en-US" dirty="0"/>
              <a:t>Reinforcement Learning</a:t>
            </a:r>
          </a:p>
          <a:p>
            <a:pPr lvl="1"/>
            <a:r>
              <a:rPr lang="en-US" dirty="0"/>
              <a:t>Learns from actions</a:t>
            </a:r>
          </a:p>
        </p:txBody>
      </p:sp>
      <p:pic>
        <p:nvPicPr>
          <p:cNvPr id="2054" name="Picture 6" descr="Image result for mnist">
            <a:extLst>
              <a:ext uri="{FF2B5EF4-FFF2-40B4-BE49-F238E27FC236}">
                <a16:creationId xmlns:a16="http://schemas.microsoft.com/office/drawing/2014/main" id="{044549BC-147E-E84E-AA5A-670458C60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095" y="1558022"/>
            <a:ext cx="1843809" cy="184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05103F-C36A-A841-A12B-55C19566B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69819"/>
            <a:ext cx="3048000" cy="281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7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921F-DAD4-4249-A93B-897E95F0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Supervised Learning Algorithms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A6D51A-E491-494A-8F21-D08611C2D06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800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Nearest Neighbor</a:t>
            </a:r>
          </a:p>
          <a:p>
            <a:r>
              <a:rPr lang="en-US" dirty="0"/>
              <a:t>Naive Bayes</a:t>
            </a:r>
          </a:p>
          <a:p>
            <a:r>
              <a:rPr lang="en-US" dirty="0"/>
              <a:t>Decision Trees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1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E096-399C-C340-A102-16D2E2E8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IMDB Movie Reviews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9522-DECE-6B42-AA89-5F51748E6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50,000 reviews split evenly into test an train sets</a:t>
            </a:r>
          </a:p>
          <a:p>
            <a:endParaRPr lang="en-US" dirty="0"/>
          </a:p>
          <a:p>
            <a:r>
              <a:rPr lang="en-US" dirty="0"/>
              <a:t>This is a labeled dataset(each review has a rating associated with it)</a:t>
            </a:r>
          </a:p>
          <a:p>
            <a:endParaRPr lang="en-US" dirty="0"/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Given a review, can we classify it as good or bad?</a:t>
            </a:r>
          </a:p>
        </p:txBody>
      </p:sp>
    </p:spTree>
    <p:extLst>
      <p:ext uri="{BB962C8B-B14F-4D97-AF65-F5344CB8AC3E}">
        <p14:creationId xmlns:p14="http://schemas.microsoft.com/office/powerpoint/2010/main" val="183390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EB94-F018-FF4C-8018-AAC8EE6E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A9DB-665F-F04D-8B47-72D671EB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</a:t>
            </a:r>
          </a:p>
          <a:p>
            <a:pPr lvl="1"/>
            <a:r>
              <a:rPr lang="en-US" dirty="0"/>
              <a:t>T/F, blk/</a:t>
            </a:r>
            <a:r>
              <a:rPr lang="en-US" dirty="0" err="1"/>
              <a:t>wht</a:t>
            </a:r>
            <a:r>
              <a:rPr lang="en-US" dirty="0"/>
              <a:t>, happy/sad, H/T</a:t>
            </a:r>
          </a:p>
          <a:p>
            <a:pPr lvl="1"/>
            <a:r>
              <a:rPr lang="en-US" dirty="0"/>
              <a:t>NOT a range of values</a:t>
            </a:r>
          </a:p>
          <a:p>
            <a:endParaRPr lang="en-US" dirty="0"/>
          </a:p>
          <a:p>
            <a:r>
              <a:rPr lang="en-US" dirty="0"/>
              <a:t>In the case of the reviews, good or bad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7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252</Words>
  <Application>Microsoft Macintosh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 Logistic Regression for Sentiment Analysis</vt:lpstr>
      <vt:lpstr>Materials</vt:lpstr>
      <vt:lpstr>Machine Learning</vt:lpstr>
      <vt:lpstr>What Are Some Problems ML Can Solve?</vt:lpstr>
      <vt:lpstr>What Are Some Overarching Barriers?</vt:lpstr>
      <vt:lpstr>Types of Machine Learning</vt:lpstr>
      <vt:lpstr>Common Supervised Learning Algorithms</vt:lpstr>
      <vt:lpstr>IMDB Movie Reviews Dataset</vt:lpstr>
      <vt:lpstr>Binary Classification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Logistic Regression for Sentiment Analysis</dc:title>
  <dc:creator>Abraham Skandera</dc:creator>
  <cp:lastModifiedBy>Abraham Skandera</cp:lastModifiedBy>
  <cp:revision>9</cp:revision>
  <dcterms:created xsi:type="dcterms:W3CDTF">2019-08-08T02:03:55Z</dcterms:created>
  <dcterms:modified xsi:type="dcterms:W3CDTF">2019-08-08T04:28:48Z</dcterms:modified>
</cp:coreProperties>
</file>