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78" r:id="rId11"/>
    <p:sldId id="279" r:id="rId12"/>
    <p:sldId id="280" r:id="rId13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02961" y="2565036"/>
            <a:ext cx="10363198" cy="1470025"/>
          </a:xfrm>
        </p:spPr>
        <p:txBody>
          <a:bodyPr/>
          <a:p>
            <a:pPr lvl="0">
              <a:defRPr/>
            </a:pPr>
            <a:r>
              <a:rPr lang="en-US" altLang="ko-KR" i="1">
                <a:latin typeface="Batang"/>
                <a:ea typeface="Batang"/>
                <a:cs typeface="Batang"/>
              </a:rPr>
              <a:t>3</a:t>
            </a:r>
            <a:r>
              <a:rPr lang="ko-KR" altLang="en-US" i="1">
                <a:latin typeface="Batang"/>
                <a:ea typeface="Batang"/>
                <a:cs typeface="Batang"/>
              </a:rPr>
              <a:t>조</a:t>
            </a:r>
            <a:r>
              <a:rPr lang="en-US" altLang="ko-KR" i="1">
                <a:latin typeface="Batang"/>
                <a:ea typeface="Batang"/>
                <a:cs typeface="Batang"/>
              </a:rPr>
              <a:t> DB </a:t>
            </a:r>
            <a:r>
              <a:rPr lang="ko-KR" altLang="en-US" i="1">
                <a:latin typeface="Batang"/>
                <a:ea typeface="Batang"/>
                <a:cs typeface="Batang"/>
              </a:rPr>
              <a:t>정의서</a:t>
            </a:r>
            <a:endParaRPr lang="ko-KR" altLang="en-US" i="1">
              <a:latin typeface="Batang"/>
              <a:ea typeface="Batang"/>
              <a:cs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68468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2005275"/>
                <a:gridCol w="1403787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관리자아이디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_t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itle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글제목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ontent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글내용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5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mage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이미지 파일의 경로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6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작성날짜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7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_u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변경날짜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8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otice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ount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조회수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공지사항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/>
                        <a:t>Notice_table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2068138"/>
                <a:gridCol w="1709420"/>
                <a:gridCol w="949532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_m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작성자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ubject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ontent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내용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(4000)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5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mage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이미지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파일의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경로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6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egister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작성날짜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리뷰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800"/>
                        <a:t>Review_table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338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리뷰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Review_table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56457"/>
                <a:gridCol w="1762147"/>
                <a:gridCol w="2324231"/>
                <a:gridCol w="1576684"/>
                <a:gridCol w="1075377"/>
                <a:gridCol w="1512758"/>
                <a:gridCol w="1301494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7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_u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변경날짜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8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eadcount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조회수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9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ef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답글의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그룹번호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10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estep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답글의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순서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elevel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답글의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깊이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클라이언트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IP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주소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(20)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review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tatus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글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상태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(1)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1697391"/>
                <a:gridCol w="1711671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아이디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passwd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비밀번호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name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이름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5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email 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이메일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6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mobile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전화번호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회원가입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54252"/>
                <a:gridCol w="1756228"/>
                <a:gridCol w="2072583"/>
                <a:gridCol w="1824138"/>
                <a:gridCol w="796299"/>
                <a:gridCol w="1161023"/>
                <a:gridCol w="1910331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7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zipcode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우편번호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8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address1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기본주소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9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address2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상세주소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10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join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회원가입날짜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update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회원변경날짜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last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_l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ogin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마지막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로그인날짜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tatus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회원상태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latin typeface="Malgun Gothic"/>
                          <a:ea typeface="Malgun Gothic"/>
                          <a:cs typeface="Malgun Gothic"/>
                        </a:rPr>
                        <a:t>탈퇴:0,일반:1,관리자:9</a:t>
                      </a:r>
                      <a:endParaRPr lang="ko-KR" altLang="en-US" sz="13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회원가입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1697391"/>
                <a:gridCol w="1711671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ame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제품명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rice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가격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제조사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5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유형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6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_r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eg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등록일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7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ale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판매량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제품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Product_table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2129777"/>
                <a:gridCol w="1241516"/>
                <a:gridCol w="1711671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b="1"/>
                        <a:t>8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is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할인율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9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is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ontent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할인내용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10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productImg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ath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제품이미지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mg1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상세이미지1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mg2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상세이미지2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product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mg3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상세이미지3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제품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Product_table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장바구니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1800"/>
                        <a:t>Cart_table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1291516" y="223078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1697391"/>
                <a:gridCol w="1711671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cart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장바구니ID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cart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cart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cart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ount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수량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(5)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32908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1697391"/>
                <a:gridCol w="1711671"/>
                <a:gridCol w="1318028"/>
                <a:gridCol w="1437002"/>
                <a:gridCol w="1236318"/>
              </a:tblGrid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category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유형ID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category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_n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ame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유형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326944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찜하기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WishList_table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카테고리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Category_table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1285166" y="449138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73902"/>
                <a:gridCol w="1697391"/>
                <a:gridCol w="1711671"/>
                <a:gridCol w="1318028"/>
                <a:gridCol w="1437002"/>
                <a:gridCol w="1236318"/>
              </a:tblGrid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회원아이디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37927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제품아이디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84343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690356"/>
                <a:gridCol w="1680937"/>
                <a:gridCol w="1711671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구매ID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lient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구매자ID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(30)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roduct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제품ID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FK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ount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수량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5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구매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/>
                        <a:t>Order_table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1285166" y="1684686"/>
          <a:ext cx="8128000" cy="222504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623583"/>
                <a:gridCol w="1723377"/>
                <a:gridCol w="1955800"/>
                <a:gridCol w="1403787"/>
                <a:gridCol w="1318028"/>
                <a:gridCol w="1437002"/>
                <a:gridCol w="1236318"/>
              </a:tblGrid>
              <a:tr h="0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컬럼명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데이터타입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제약조건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추가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ayment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_i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주문ID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ayment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lientId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주문자ID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3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ayment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ate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주문일자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sysdate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p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ayment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tatus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배송상태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5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총금액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6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_d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is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_s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um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할인된 총 금액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number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(10)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  <a:tr h="496771"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b="1"/>
                        <a:t>7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order</a:t>
                      </a:r>
                      <a:r>
                        <a:rPr lang="en-US" altLang="ko-KR" sz="1500">
                          <a:latin typeface="Malgun Gothic"/>
                          <a:ea typeface="Malgun Gothic"/>
                          <a:cs typeface="Malgun Gothic"/>
                        </a:rPr>
                        <a:t>_c</a:t>
                      </a: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ontent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배송요청사항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varchar2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>
                          <a:latin typeface="Malgun Gothic"/>
                          <a:ea typeface="Malgun Gothic"/>
                          <a:cs typeface="Malgun Gothic"/>
                        </a:rPr>
                        <a:t>(200)</a:t>
                      </a: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1500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384871" y="253196"/>
          <a:ext cx="812800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>
                          <a:latin typeface="Malgun Gothic"/>
                          <a:ea typeface="Malgun Gothic"/>
                          <a:cs typeface="Malgun Gothic"/>
                        </a:rPr>
                        <a:t>테이블명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/>
                        <a:t>주문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ko-KR" altLang="en-US" sz="1800">
                          <a:latin typeface="Malgun Gothic"/>
                          <a:ea typeface="Malgun Gothic"/>
                          <a:cs typeface="Malgun Gothic"/>
                        </a:rPr>
                        <a:t>테이블</a:t>
                      </a:r>
                      <a:r>
                        <a:rPr lang="en-US" altLang="ko-KR" sz="1800">
                          <a:latin typeface="Malgun Gothic"/>
                          <a:ea typeface="Malgun Gothic"/>
                          <a:cs typeface="Malgun Gothic"/>
                        </a:rPr>
                        <a:t> ID</a:t>
                      </a:r>
                      <a:endParaRPr lang="ko-KR" altLang="en-US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/>
                </a:tc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/>
                        <a:t>Payment_table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296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3</ep:Paragraphs>
  <ep:Slides>12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12</vt:i4>
      </vt:variant>
    </vt:vector>
  </ep:HeadingPairs>
  <ep:TitlesOfParts>
    <vt:vector size="13" baseType="lpstr">
      <vt:lpstr>한컴오피스</vt:lpstr>
      <vt:lpstr>3조 DB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Slide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2024-01-31T06:18:19.413</dcterms:modified>
  <cp:revision>7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