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787" r:id="rId1"/>
  </p:sldMasterIdLst>
  <p:notesMasterIdLst>
    <p:notesMasterId r:id="rId2"/>
  </p:notesMasterIdLst>
  <p:handoutMasterIdLst>
    <p:handoutMasterId r:id="rId3"/>
  </p:handoutMasterIdLst>
  <p:sldIdLst>
    <p:sldId id="267" r:id="rId4"/>
    <p:sldId id="264" r:id="rId5"/>
    <p:sldId id="279" r:id="rId6"/>
    <p:sldId id="25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1" r:id="rId18"/>
    <p:sldId id="269" r:id="rId19"/>
    <p:sldId id="263" r:id="rId20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1" d="100"/>
          <a:sy n="91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e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018869" y="125160"/>
            <a:ext cx="2027082" cy="365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조 화면 정의서</a:t>
            </a:r>
            <a:endParaRPr lang="en-US" altLang="ko-KR">
              <a:solidFill>
                <a:srgbClr val="a6a6a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87143" y="521788"/>
            <a:ext cx="7564120" cy="15849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0" i="0" spc="-8">
                <a:solidFill>
                  <a:srgbClr val="444447"/>
                </a:solidFill>
                <a:latin typeface="Times New Roman"/>
                <a:ea typeface="Times New Roman"/>
                <a:cs typeface="Times New Roman"/>
              </a:rPr>
              <a:t>Give a snack</a:t>
            </a:r>
            <a:endParaRPr lang="ko-KR" altLang="en-US" sz="5000" b="0" i="0" spc="-8">
              <a:solidFill>
                <a:srgbClr val="444447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513908" y="1426014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2468299" y="1501994"/>
            <a:ext cx="3945255" cy="304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김민준 김민준 이지원 조현규 조희수 한지원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3965564" y="3218900"/>
            <a:ext cx="8235575" cy="3643873"/>
          </a:xfrm>
          <a:prstGeom prst="rect">
            <a:avLst/>
          </a:prstGeom>
          <a:solidFill>
            <a:srgbClr val="a78371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161" y="2188881"/>
            <a:ext cx="6483631" cy="41219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869413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구매페이지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2952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01993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458987" y="457486"/>
            <a:ext cx="9345958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768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932878" y="457486"/>
            <a:ext cx="987206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0067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3671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0775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6057" y="273082"/>
            <a:ext cx="95631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30" name=""/>
          <p:cNvGrpSpPr/>
          <p:nvPr/>
        </p:nvGrpSpPr>
        <p:grpSpPr>
          <a:xfrm rot="0">
            <a:off x="4294004" y="3021917"/>
            <a:ext cx="3603990" cy="1848094"/>
            <a:chOff x="4107772" y="2971245"/>
            <a:chExt cx="3976456" cy="2039091"/>
          </a:xfrm>
        </p:grpSpPr>
        <p:cxnSp>
          <p:nvCxnSpPr>
            <p:cNvPr id="23" name=""/>
            <p:cNvCxnSpPr/>
            <p:nvPr/>
          </p:nvCxnSpPr>
          <p:spPr>
            <a:xfrm rot="16200000" flipH="1">
              <a:off x="5657570" y="3409670"/>
              <a:ext cx="876855" cy="4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"/>
            <p:cNvCxnSpPr/>
            <p:nvPr/>
          </p:nvCxnSpPr>
          <p:spPr>
            <a:xfrm flipV="1">
              <a:off x="4107772" y="3840516"/>
              <a:ext cx="1988228" cy="1169819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"/>
            <p:cNvCxnSpPr/>
            <p:nvPr/>
          </p:nvCxnSpPr>
          <p:spPr>
            <a:xfrm rot="10800000">
              <a:off x="6096000" y="3840515"/>
              <a:ext cx="1988228" cy="116982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"/>
          <p:cNvSpPr/>
          <p:nvPr/>
        </p:nvSpPr>
        <p:spPr>
          <a:xfrm>
            <a:off x="5228527" y="1286973"/>
            <a:ext cx="1734944" cy="1734944"/>
          </a:xfrm>
          <a:prstGeom prst="ellipse">
            <a:avLst/>
          </a:prstGeom>
          <a:solidFill>
            <a:srgbClr val="5650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구현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"/>
          <p:cNvSpPr/>
          <p:nvPr/>
        </p:nvSpPr>
        <p:spPr>
          <a:xfrm>
            <a:off x="7030522" y="4002539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기타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"/>
          <p:cNvSpPr/>
          <p:nvPr/>
        </p:nvSpPr>
        <p:spPr>
          <a:xfrm>
            <a:off x="3426532" y="4002539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43648" y="5296373"/>
            <a:ext cx="2818788" cy="14535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030708" y="2411320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8892089" y="5296125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76398" y="4203765"/>
            <a:ext cx="5125403" cy="3914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부제목을 입력해주세요</a:t>
            </a:r>
            <a:r>
              <a:rPr lang="en-US" altLang="ko-KR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0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776398" y="4595185"/>
            <a:ext cx="7563803" cy="904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제목을 입력해주세요</a:t>
            </a:r>
            <a:r>
              <a:rPr lang="en-US" altLang="ko-KR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8858" y="-13400"/>
            <a:ext cx="5630820" cy="36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492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76398" y="2976917"/>
            <a:ext cx="7563803" cy="9041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고맙습니다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8" name="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2014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367915" cy="7010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spc="-8">
                <a:solidFill>
                  <a:srgbClr val="595959"/>
                </a:solidFill>
                <a:latin typeface="-apple-system,"/>
                <a:ea typeface="-apple-system,"/>
                <a:cs typeface="-apple-system,"/>
              </a:rPr>
              <a:t>목차</a:t>
            </a:r>
            <a:endParaRPr lang="ko-KR" altLang="en-US" sz="2000" b="1" i="0" spc="-8">
              <a:solidFill>
                <a:srgbClr val="595959"/>
              </a:solidFill>
              <a:latin typeface="-apple-system,"/>
              <a:ea typeface="-apple-system,"/>
              <a:cs typeface="-apple-system,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5" name=""/>
          <p:cNvSpPr txBox="1"/>
          <p:nvPr/>
        </p:nvSpPr>
        <p:spPr>
          <a:xfrm>
            <a:off x="4112194" y="1711686"/>
            <a:ext cx="7058660" cy="11887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i="0" spc="-8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Table of Contents</a:t>
            </a:r>
            <a:endParaRPr lang="ko-KR" altLang="en-US" sz="3600" i="0" spc="-8">
              <a:solidFill>
                <a:srgbClr val="595959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600" b="1" i="0" u="none" strike="noStrike" kern="1200" spc="0" normalizeH="0" baseline="0" mc:Ignorable="hp" hp:hslEmbossed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20497" y="4937598"/>
            <a:ext cx="1973580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콘텐츠 및 구조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20674" y="4114855"/>
            <a:ext cx="686435" cy="365760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d1c7c0"/>
                </a:solidFill>
                <a:latin typeface="함초롬돋움"/>
                <a:ea typeface="함초롬돋움"/>
                <a:cs typeface="함초롬돋움"/>
              </a:rPr>
              <a:t>S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d1c7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94953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af9a8a"/>
                </a:solidFill>
                <a:latin typeface="함초롬돋움"/>
                <a:ea typeface="함초롬돋움"/>
                <a:cs typeface="함초롬돋움"/>
              </a:rPr>
              <a:t>N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af9a8a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27712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897667"/>
                </a:solidFill>
                <a:latin typeface="함초롬돋움"/>
                <a:ea typeface="함초롬돋움"/>
                <a:cs typeface="함초롬돋움"/>
              </a:rPr>
              <a:t>A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897667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60535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827e6e"/>
                </a:solidFill>
                <a:latin typeface="함초롬돋움"/>
                <a:ea typeface="함초롬돋움"/>
                <a:cs typeface="함초롬돋움"/>
              </a:rPr>
              <a:t>C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827e6e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1" name="group"/>
          <p:cNvGrpSpPr/>
          <p:nvPr/>
        </p:nvGrpSpPr>
        <p:grpSpPr>
          <a:xfrm rot="0">
            <a:off x="14062" y="3637715"/>
            <a:ext cx="12192000" cy="212090"/>
            <a:chOff x="0" y="3371850"/>
            <a:chExt cx="12192000" cy="212090"/>
          </a:xfrm>
        </p:grpSpPr>
        <p:cxnSp>
          <p:nvCxnSpPr>
            <p:cNvPr id="12" name="prstName"/>
            <p:cNvCxnSpPr/>
            <p:nvPr/>
          </p:nvCxnSpPr>
          <p:spPr>
            <a:xfrm flipV="1">
              <a:off x="462" y="3477186"/>
              <a:ext cx="12192000" cy="635"/>
            </a:xfrm>
            <a:prstGeom prst="line">
              <a:avLst/>
            </a:prstGeom>
            <a:ln>
              <a:solidFill>
                <a:srgbClr val="cccccc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rstName"/>
            <p:cNvSpPr/>
            <p:nvPr/>
          </p:nvSpPr>
          <p:spPr>
            <a:xfrm>
              <a:off x="857558" y="3372010"/>
              <a:ext cx="211967" cy="211967"/>
            </a:xfrm>
            <a:prstGeom prst="ellipse">
              <a:avLst/>
            </a:prstGeom>
            <a:solidFill>
              <a:srgbClr val="d1c7c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prstName"/>
            <p:cNvSpPr/>
            <p:nvPr/>
          </p:nvSpPr>
          <p:spPr>
            <a:xfrm>
              <a:off x="3185786" y="3372010"/>
              <a:ext cx="211967" cy="211967"/>
            </a:xfrm>
            <a:prstGeom prst="ellipse">
              <a:avLst/>
            </a:prstGeom>
            <a:solidFill>
              <a:srgbClr val="af9a8a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prstName"/>
            <p:cNvSpPr/>
            <p:nvPr/>
          </p:nvSpPr>
          <p:spPr>
            <a:xfrm>
              <a:off x="5514648" y="3372010"/>
              <a:ext cx="211967" cy="211967"/>
            </a:xfrm>
            <a:prstGeom prst="ellipse">
              <a:avLst/>
            </a:prstGeom>
            <a:solidFill>
              <a:srgbClr val="897667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prstName"/>
            <p:cNvSpPr/>
            <p:nvPr/>
          </p:nvSpPr>
          <p:spPr>
            <a:xfrm>
              <a:off x="7842241" y="3372010"/>
              <a:ext cx="211967" cy="211967"/>
            </a:xfrm>
            <a:prstGeom prst="ellipse">
              <a:avLst/>
            </a:prstGeom>
            <a:solidFill>
              <a:srgbClr val="827e6e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prstName"/>
            <p:cNvSpPr/>
            <p:nvPr/>
          </p:nvSpPr>
          <p:spPr>
            <a:xfrm>
              <a:off x="10170468" y="3372010"/>
              <a:ext cx="211967" cy="211967"/>
            </a:xfrm>
            <a:prstGeom prst="ellipse">
              <a:avLst/>
            </a:prstGeom>
            <a:solidFill>
              <a:srgbClr val="55503c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"/>
          <p:cNvSpPr txBox="1"/>
          <p:nvPr/>
        </p:nvSpPr>
        <p:spPr>
          <a:xfrm>
            <a:off x="993294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  <a:solidFill>
                  <a:srgbClr val="55503c"/>
                </a:solidFill>
                <a:latin typeface="함초롬돋움"/>
                <a:ea typeface="함초롬돋움"/>
                <a:cs typeface="함초롬돋움"/>
              </a:rPr>
              <a:t>K</a:t>
            </a:r>
            <a:endParaRPr xmlns:mc="http://schemas.openxmlformats.org/markup-compatibility/2006" xmlns:hp="http://schemas.haansoft.com/office/presentation/8.0" kumimoji="0" lang="en-US" altLang="ko-KR" b="1" i="0" u="none" strike="noStrike" kern="1200" spc="0" normalizeH="0" baseline="0" mc:Ignorable="hp" hp:hslEmbossed="0">
              <a:solidFill>
                <a:srgbClr val="55503c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02397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27695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로그아웃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932772" y="4937368"/>
            <a:ext cx="208767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제품 상세보기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공지사항 및 게시판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604862" y="4937368"/>
            <a:ext cx="1973580" cy="11404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구매페이지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96278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470424" y="457486"/>
            <a:ext cx="9334521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7717877" y="1177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1971"/>
                <a:gridCol w="3501001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24991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올바른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입력시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빨간색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오류문구가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없어지며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사용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문구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박스의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주어진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맞춰서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내용을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기재후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누르면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메세지창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 u="sng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08" y="923776"/>
            <a:ext cx="1788003" cy="1336824"/>
          </a:xfrm>
          <a:prstGeom prst="rect">
            <a:avLst/>
          </a:prstGeom>
          <a:ln w="22225">
            <a:solidFill>
              <a:srgbClr val="d8aeae">
                <a:alpha val="100000"/>
              </a:srgbClr>
            </a:solidFill>
          </a:ln>
        </p:spPr>
      </p:pic>
      <p:sp>
        <p:nvSpPr>
          <p:cNvPr id="7" name="prstName"/>
          <p:cNvSpPr/>
          <p:nvPr/>
        </p:nvSpPr>
        <p:spPr>
          <a:xfrm>
            <a:off x="1712713" y="1797526"/>
            <a:ext cx="242456" cy="148749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350" y="1092200"/>
            <a:ext cx="1066800" cy="466725"/>
          </a:xfrm>
          <a:prstGeom prst="rect">
            <a:avLst/>
          </a:prstGeom>
        </p:spPr>
      </p:pic>
      <p:sp>
        <p:nvSpPr>
          <p:cNvPr id="9" name="prstName"/>
          <p:cNvSpPr/>
          <p:nvPr/>
        </p:nvSpPr>
        <p:spPr>
          <a:xfrm rot="16260000" flipV="1">
            <a:off x="1686203" y="1568884"/>
            <a:ext cx="323634" cy="170422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980667" y="1484468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770" y="2511425"/>
            <a:ext cx="3675380" cy="4222749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sp>
        <p:nvSpPr>
          <p:cNvPr id="12" name=""/>
          <p:cNvSpPr txBox="1"/>
          <p:nvPr/>
        </p:nvSpPr>
        <p:spPr>
          <a:xfrm>
            <a:off x="228702" y="2544283"/>
            <a:ext cx="730250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3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0464" y="701674"/>
            <a:ext cx="3449005" cy="1579881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14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18740" y="2809875"/>
            <a:ext cx="2277746" cy="810549"/>
          </a:xfrm>
          <a:prstGeom prst="rect">
            <a:avLst/>
          </a:prstGeom>
          <a:ln w="22225">
            <a:solidFill>
              <a:srgbClr val="e5c9c9">
                <a:alpha val="100000"/>
              </a:srgbClr>
            </a:solidFill>
          </a:ln>
        </p:spPr>
      </p:pic>
      <p:sp>
        <p:nvSpPr>
          <p:cNvPr id="15" name="prstName"/>
          <p:cNvSpPr/>
          <p:nvPr/>
        </p:nvSpPr>
        <p:spPr>
          <a:xfrm rot="19260000" flipV="1">
            <a:off x="2328283" y="3475024"/>
            <a:ext cx="54337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1508760" y="1134110"/>
            <a:ext cx="822325" cy="343535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454877" y="85391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8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57145" y="4374515"/>
            <a:ext cx="4612006" cy="49530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9" name="prstName"/>
          <p:cNvSpPr/>
          <p:nvPr/>
        </p:nvSpPr>
        <p:spPr>
          <a:xfrm rot="2520000" flipV="1">
            <a:off x="2327899" y="4030986"/>
            <a:ext cx="55026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3867252" y="393366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1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078095" y="5378450"/>
            <a:ext cx="1695450" cy="1042669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22" name=""/>
          <p:cNvSpPr txBox="1"/>
          <p:nvPr/>
        </p:nvSpPr>
        <p:spPr>
          <a:xfrm>
            <a:off x="4946752" y="4937598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6804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9" name="Table"/>
          <p:cNvGraphicFramePr>
            <a:graphicFrameLocks noGrp="1"/>
          </p:cNvGraphicFramePr>
          <p:nvPr/>
        </p:nvGraphicFramePr>
        <p:xfrm>
          <a:off x="7952827" y="85371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"/>
          <p:cNvGraphicFramePr>
            <a:graphicFrameLocks noGrp="1"/>
          </p:cNvGraphicFramePr>
          <p:nvPr/>
        </p:nvGraphicFramePr>
        <p:xfrm>
          <a:off x="1125220" y="9362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7855"/>
                <a:gridCol w="1019175"/>
                <a:gridCol w="3733800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기능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5998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5463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47777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692698" y="457486"/>
            <a:ext cx="1011224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2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497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장바구니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887129" y="446049"/>
            <a:ext cx="9917816" cy="24486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096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360</ep:Words>
  <ep:PresentationFormat>화면 슬라이드 쇼(4:3)</ep:PresentationFormat>
  <ep:Paragraphs>171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2022-06-29T04:15:44.007</dcterms:created>
  <dc:creator>tolee</dc:creator>
  <cp:lastModifiedBy>tolee</cp:lastModifiedBy>
  <dcterms:modified xsi:type="dcterms:W3CDTF">2024-01-18T06:17:24.816</dcterms:modified>
  <cp:revision>61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