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773" r:id="rId1"/>
  </p:sldMasterIdLst>
  <p:notesMasterIdLst>
    <p:notesMasterId r:id="rId2"/>
  </p:notesMasterIdLst>
  <p:sldIdLst>
    <p:sldId id="264" r:id="rId3"/>
    <p:sldId id="265" r:id="rId4"/>
    <p:sldId id="292" r:id="rId5"/>
    <p:sldId id="267" r:id="rId6"/>
    <p:sldId id="293" r:id="rId7"/>
    <p:sldId id="294" r:id="rId8"/>
    <p:sldId id="295" r:id="rId9"/>
    <p:sldId id="296" r:id="rId10"/>
    <p:sldId id="297" r:id="rId11"/>
    <p:sldId id="299" r:id="rId12"/>
    <p:sldId id="302" r:id="rId13"/>
    <p:sldId id="303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6" r:id="rId26"/>
    <p:sldId id="291" r:id="rId27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0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943549" y="2047459"/>
            <a:ext cx="430847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COOKIE KING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grpSp>
        <p:nvGrpSpPr>
          <p:cNvPr id="3" name="group"/>
          <p:cNvGrpSpPr/>
          <p:nvPr/>
        </p:nvGrpSpPr>
        <p:grpSpPr>
          <a:xfrm rot="0">
            <a:off x="4377055" y="3551555"/>
            <a:ext cx="3441065" cy="1249680"/>
            <a:chOff x="4377055" y="3075305"/>
            <a:chExt cx="3441065" cy="1249680"/>
          </a:xfrm>
        </p:grpSpPr>
        <p:sp>
          <p:nvSpPr>
            <p:cNvPr id="4" name="prstName"/>
            <p:cNvSpPr/>
            <p:nvPr/>
          </p:nvSpPr>
          <p:spPr>
            <a:xfrm>
              <a:off x="4377178" y="3432252"/>
              <a:ext cx="3441276" cy="537081"/>
            </a:xfrm>
            <a:prstGeom prst="roundRect">
              <a:avLst>
                <a:gd name="adj" fmla="val 16667"/>
              </a:avLst>
            </a:prstGeom>
            <a:solidFill>
              <a:srgbClr val="ffe699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1800" b="0" i="0">
                <a:solidFill>
                  <a:srgbClr val="000000"/>
                </a:solidFill>
              </a:endParaRPr>
            </a:p>
          </p:txBody>
        </p:sp>
        <p:sp>
          <p:nvSpPr>
            <p:cNvPr id="5" name=""/>
            <p:cNvSpPr txBox="1"/>
            <p:nvPr/>
          </p:nvSpPr>
          <p:spPr>
            <a:xfrm>
              <a:off x="4584951" y="3075908"/>
              <a:ext cx="3087370" cy="12496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altLang="ko-KR" sz="3100" b="0" i="0">
                  <a:solidFill>
                    <a:srgbClr val="000000"/>
                  </a:solidFill>
                  <a:latin typeface="Segoe Print"/>
                  <a:ea typeface="Segoe Print"/>
                  <a:cs typeface="Segoe Print"/>
                </a:rPr>
                <a:t>3rd team</a:t>
              </a:r>
              <a:endParaRPr lang="ko-KR" altLang="en-US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100" b="0" i="0">
                  <a:solidFill>
                    <a:srgbClr val="000000"/>
                  </a:solidFill>
                  <a:latin typeface="Segoe Print"/>
                  <a:ea typeface="Segoe Print"/>
                  <a:cs typeface="Segoe Print"/>
                </a:rPr>
                <a:t>Semi-Project</a:t>
              </a:r>
              <a:endParaRPr lang="ko-KR" altLang="en-US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ko-KR" sz="1400" b="0" i="0">
                <a:solidFill>
                  <a:srgbClr val="000000"/>
                </a:solidFill>
              </a:endParaRPr>
            </a:p>
          </p:txBody>
        </p:sp>
      </p:grpSp>
      <p:sp>
        <p:nvSpPr>
          <p:cNvPr id="6" name="prstName"/>
          <p:cNvSpPr/>
          <p:nvPr/>
        </p:nvSpPr>
        <p:spPr>
          <a:xfrm>
            <a:off x="9653176" y="-83697"/>
            <a:ext cx="3180522" cy="948577"/>
          </a:xfrm>
          <a:prstGeom prst="flowChartTerminator">
            <a:avLst/>
          </a:prstGeom>
          <a:solidFill>
            <a:srgbClr val="cba193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prstName"/>
          <p:cNvSpPr/>
          <p:nvPr/>
        </p:nvSpPr>
        <p:spPr>
          <a:xfrm>
            <a:off x="9008038" y="126040"/>
            <a:ext cx="541881" cy="530087"/>
          </a:xfrm>
          <a:prstGeom prst="ellipse">
            <a:avLst/>
          </a:prstGeom>
          <a:solidFill>
            <a:srgbClr val="e5c9c9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>
            <a:off x="11006624" y="355404"/>
            <a:ext cx="1311277" cy="1367066"/>
          </a:xfrm>
          <a:prstGeom prst="ellipse">
            <a:avLst/>
          </a:prstGeom>
          <a:solidFill>
            <a:srgbClr val="ffa36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prstName"/>
          <p:cNvSpPr/>
          <p:nvPr/>
        </p:nvSpPr>
        <p:spPr>
          <a:xfrm rot="21240000">
            <a:off x="-531251" y="-304680"/>
            <a:ext cx="3235083" cy="2357179"/>
          </a:xfrm>
          <a:prstGeom prst="cloud">
            <a:avLst/>
          </a:prstGeom>
          <a:solidFill>
            <a:srgbClr val="ddc0b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 rot="2340000">
            <a:off x="-1732324" y="5091820"/>
            <a:ext cx="4105936" cy="3431200"/>
          </a:xfrm>
          <a:prstGeom prst="blockArc">
            <a:avLst>
              <a:gd name="adj1" fmla="val 12120000"/>
              <a:gd name="adj2" fmla="val 20100000"/>
              <a:gd name="adj3" fmla="val 7221"/>
            </a:avLst>
          </a:prstGeom>
          <a:solidFill>
            <a:srgbClr val="dbc1a7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1" name="prstName"/>
          <p:cNvCxnSpPr/>
          <p:nvPr/>
        </p:nvCxnSpPr>
        <p:spPr>
          <a:xfrm rot="5400000">
            <a:off x="9475390" y="4258081"/>
            <a:ext cx="2870742" cy="2722039"/>
          </a:xfrm>
          <a:prstGeom prst="curvedConnector3">
            <a:avLst>
              <a:gd name="adj1" fmla="val 54262"/>
            </a:avLst>
          </a:prstGeom>
          <a:ln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stName"/>
          <p:cNvSpPr/>
          <p:nvPr/>
        </p:nvSpPr>
        <p:spPr>
          <a:xfrm>
            <a:off x="299329" y="231786"/>
            <a:ext cx="2695824" cy="1966940"/>
          </a:xfrm>
          <a:prstGeom prst="cloud">
            <a:avLst/>
          </a:prstGeom>
          <a:solidFill>
            <a:srgbClr val="ffe7d8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2358589" y="6154682"/>
            <a:ext cx="747776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solidFill>
                  <a:srgbClr val="533227"/>
                </a:solidFill>
                <a:latin typeface="MV Boli"/>
                <a:ea typeface="MV Boli"/>
                <a:cs typeface="MV Boli"/>
              </a:rPr>
              <a:t>2024.01.15 ~ 2024.02.19</a:t>
            </a:r>
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<a:solidFill>
                <a:srgbClr val="533227"/>
              </a:solidFill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179200921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❸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81074" y="84018"/>
            <a:ext cx="553783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PRODUCT PAGE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95442" y="922434"/>
            <a:ext cx="2922193" cy="5836929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05735" y="1521246"/>
            <a:ext cx="4149281" cy="4059766"/>
          </a:xfrm>
          <a:prstGeom prst="rect">
            <a:avLst/>
          </a:prstGeom>
        </p:spPr>
      </p:pic>
      <p:sp>
        <p:nvSpPr>
          <p:cNvPr id="7" name="prstName"/>
          <p:cNvSpPr/>
          <p:nvPr/>
        </p:nvSpPr>
        <p:spPr>
          <a:xfrm>
            <a:off x="4039879" y="993182"/>
            <a:ext cx="2839683" cy="133351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 rot="16140000" flipH="1">
            <a:off x="3477702" y="960794"/>
            <a:ext cx="484082" cy="623094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442085" y="1519139"/>
            <a:ext cx="2490470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상세정보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리뷰/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Q&amp;A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등이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상단바에 고정 되어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 원하는 카테고리로 이동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0" name="prstName"/>
          <p:cNvSpPr/>
          <p:nvPr/>
        </p:nvSpPr>
        <p:spPr>
          <a:xfrm flipV="1">
            <a:off x="4040437" y="2435653"/>
            <a:ext cx="242794" cy="259310"/>
          </a:xfrm>
          <a:prstGeom prst="corner">
            <a:avLst>
              <a:gd name="adj1" fmla="val 33963"/>
              <a:gd name="adj2" fmla="val 31024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 rot="10800000" flipV="1">
            <a:off x="6655367" y="6462215"/>
            <a:ext cx="242794" cy="259310"/>
          </a:xfrm>
          <a:prstGeom prst="corner">
            <a:avLst>
              <a:gd name="adj1" fmla="val 33963"/>
              <a:gd name="adj2" fmla="val 31024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 rot="10800000" flipV="1">
            <a:off x="3755950" y="3627071"/>
            <a:ext cx="812804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2063116" y="3391754"/>
            <a:ext cx="1633220" cy="64008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영양정보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상세정보 설명글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4" name="prstName"/>
          <p:cNvSpPr/>
          <p:nvPr/>
        </p:nvSpPr>
        <p:spPr>
          <a:xfrm>
            <a:off x="8915127" y="1571674"/>
            <a:ext cx="1351415" cy="184825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10266407" y="3619556"/>
            <a:ext cx="1351415" cy="184825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8988760" y="1126908"/>
            <a:ext cx="507617" cy="444759"/>
          </a:xfrm>
          <a:prstGeom prst="bentArrow">
            <a:avLst>
              <a:gd name="adj1" fmla="val 0"/>
              <a:gd name="adj2" fmla="val 7384"/>
              <a:gd name="adj3" fmla="val 9187"/>
              <a:gd name="adj4" fmla="val 0"/>
            </a:avLst>
          </a:prstGeom>
          <a:solidFill>
            <a:srgbClr val="9c4d4d">
              <a:alpha val="100000"/>
            </a:srgbClr>
          </a:solidFill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9495790" y="797144"/>
            <a:ext cx="2490470" cy="64008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해당 제품 상세보기 하단에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위치한 제품후기 목록(리뷰)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8" name="prstName"/>
          <p:cNvSpPr/>
          <p:nvPr/>
        </p:nvSpPr>
        <p:spPr>
          <a:xfrm rot="16140000" flipH="1" flipV="1">
            <a:off x="9950056" y="4733310"/>
            <a:ext cx="2032936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9164320" y="5853649"/>
            <a:ext cx="2490470" cy="64008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해당 제품 상세보기 하단에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위치한 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Q&amp;A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목록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❹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131875" y="64968"/>
            <a:ext cx="5780133" cy="7620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kern="1200" spc="0" normalizeH="0" baseline="0" mc:Ignorable="hp" hp:hslEmbossed="0">
                <a:latin typeface="MV Boli"/>
                <a:ea typeface="MV Boli"/>
                <a:cs typeface="MV Boli"/>
              </a:rPr>
              <a:t>SHOPPING BASKET</a:t>
            </a:r>
            <a:endParaRPr xmlns:mc="http://schemas.openxmlformats.org/markup-compatibility/2006" xmlns:hp="http://schemas.haansoft.com/office/presentation/8.0" kumimoji="0" lang="en-US" altLang="ko-KR" sz="44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grpSp>
        <p:nvGrpSpPr>
          <p:cNvPr id="5" name="group"/>
          <p:cNvGrpSpPr/>
          <p:nvPr/>
        </p:nvGrpSpPr>
        <p:grpSpPr>
          <a:xfrm rot="0">
            <a:off x="1315698" y="4877435"/>
            <a:ext cx="5813425" cy="1786255"/>
            <a:chOff x="6090920" y="4754245"/>
            <a:chExt cx="5813425" cy="1786255"/>
          </a:xfrm>
        </p:grpSpPr>
        <p:pic>
          <p:nvPicPr>
            <p:cNvPr id="6" name="Pic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1128" y="4754767"/>
              <a:ext cx="5813460" cy="1786165"/>
            </a:xfrm>
            <a:prstGeom prst="rect">
              <a:avLst/>
            </a:prstGeom>
          </p:spPr>
        </p:pic>
        <p:sp>
          <p:nvSpPr>
            <p:cNvPr id="7" name="prstName"/>
            <p:cNvSpPr/>
            <p:nvPr/>
          </p:nvSpPr>
          <p:spPr>
            <a:xfrm>
              <a:off x="11236284" y="4773718"/>
              <a:ext cx="668660" cy="253375"/>
            </a:xfrm>
            <a:prstGeom prst="ellipse">
              <a:avLst/>
            </a:prstGeom>
            <a:noFill/>
            <a:ln w="12700"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prstName"/>
            <p:cNvSpPr/>
            <p:nvPr/>
          </p:nvSpPr>
          <p:spPr>
            <a:xfrm>
              <a:off x="8556574" y="5839895"/>
              <a:ext cx="1555120" cy="701042"/>
            </a:xfrm>
            <a:prstGeom prst="rect">
              <a:avLst/>
            </a:prstGeom>
            <a:noFill/>
            <a:ln w="12700"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prstName"/>
            <p:cNvSpPr/>
            <p:nvPr/>
          </p:nvSpPr>
          <p:spPr>
            <a:xfrm rot="9180000" flipV="1">
              <a:off x="9940163" y="5233075"/>
              <a:ext cx="1471871" cy="175943"/>
            </a:xfrm>
            <a:prstGeom prst="rightArrow">
              <a:avLst>
                <a:gd name="adj1" fmla="val 6788"/>
                <a:gd name="adj2" fmla="val 58009"/>
              </a:avLst>
            </a:prstGeom>
            <a:solidFill>
              <a:srgbClr val="9c4d4d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34723" y="827195"/>
            <a:ext cx="5121588" cy="3805765"/>
          </a:xfrm>
          <a:prstGeom prst="rect">
            <a:avLst/>
          </a:prstGeom>
        </p:spPr>
      </p:pic>
      <p:sp>
        <p:nvSpPr>
          <p:cNvPr id="11" name="prstName"/>
          <p:cNvSpPr/>
          <p:nvPr/>
        </p:nvSpPr>
        <p:spPr>
          <a:xfrm>
            <a:off x="3599509" y="1266873"/>
            <a:ext cx="555851" cy="184825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3605859" y="1996488"/>
            <a:ext cx="212949" cy="1846325"/>
          </a:xfrm>
          <a:prstGeom prst="rect">
            <a:avLst/>
          </a:prstGeom>
          <a:noFill/>
          <a:ln w="190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5653966" y="2701973"/>
            <a:ext cx="1193807" cy="502663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 rot="20220000" flipV="1">
            <a:off x="6804830" y="2460005"/>
            <a:ext cx="1159890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3253656" y="1349157"/>
            <a:ext cx="346106" cy="995050"/>
          </a:xfrm>
          <a:prstGeom prst="leftBracket">
            <a:avLst>
              <a:gd name="adj" fmla="val 8333"/>
            </a:avLst>
          </a:prstGeom>
          <a:ln w="12700">
            <a:solidFill>
              <a:srgbClr val="9c4d4d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6" name="group"/>
          <p:cNvGrpSpPr/>
          <p:nvPr/>
        </p:nvGrpSpPr>
        <p:grpSpPr>
          <a:xfrm rot="0">
            <a:off x="7852420" y="1687189"/>
            <a:ext cx="4051935" cy="1498600"/>
            <a:chOff x="6090920" y="2343785"/>
            <a:chExt cx="4051935" cy="1498600"/>
          </a:xfrm>
        </p:grpSpPr>
        <p:pic>
          <p:nvPicPr>
            <p:cNvPr id="17" name="Pic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1422" y="2344419"/>
              <a:ext cx="1800071" cy="542878"/>
            </a:xfrm>
            <a:prstGeom prst="rect">
              <a:avLst/>
            </a:prstGeom>
            <a:ln>
              <a:solidFill>
                <a:srgbClr val="9c4d4d">
                  <a:alpha val="100000"/>
                </a:srgbClr>
              </a:solidFill>
            </a:ln>
          </p:spPr>
        </p:pic>
        <p:pic>
          <p:nvPicPr>
            <p:cNvPr id="18" name="Pic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114230" y="3068645"/>
              <a:ext cx="3029040" cy="773982"/>
            </a:xfrm>
            <a:prstGeom prst="rect">
              <a:avLst/>
            </a:prstGeom>
          </p:spPr>
        </p:pic>
        <p:sp>
          <p:nvSpPr>
            <p:cNvPr id="19" name="prstName"/>
            <p:cNvSpPr/>
            <p:nvPr/>
          </p:nvSpPr>
          <p:spPr>
            <a:xfrm>
              <a:off x="6816665" y="2607733"/>
              <a:ext cx="241301" cy="215901"/>
            </a:xfrm>
            <a:prstGeom prst="ellipse">
              <a:avLst/>
            </a:prstGeom>
            <a:noFill/>
            <a:ln w="12700"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prstName"/>
            <p:cNvSpPr/>
            <p:nvPr/>
          </p:nvSpPr>
          <p:spPr>
            <a:xfrm rot="3060000" flipV="1">
              <a:off x="6930350" y="2872880"/>
              <a:ext cx="412523" cy="175943"/>
            </a:xfrm>
            <a:prstGeom prst="rightArrow">
              <a:avLst>
                <a:gd name="adj1" fmla="val 6788"/>
                <a:gd name="adj2" fmla="val 58009"/>
              </a:avLst>
            </a:prstGeom>
            <a:solidFill>
              <a:srgbClr val="9c4d4d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prstName"/>
            <p:cNvSpPr/>
            <p:nvPr/>
          </p:nvSpPr>
          <p:spPr>
            <a:xfrm>
              <a:off x="7127166" y="3426887"/>
              <a:ext cx="2984528" cy="377826"/>
            </a:xfrm>
            <a:prstGeom prst="rect">
              <a:avLst/>
            </a:prstGeom>
            <a:noFill/>
            <a:ln w="12700"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prstName"/>
          <p:cNvSpPr/>
          <p:nvPr/>
        </p:nvSpPr>
        <p:spPr>
          <a:xfrm rot="16140000" flipH="1">
            <a:off x="2732705" y="1422944"/>
            <a:ext cx="413212" cy="623094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1163320" y="1996659"/>
            <a:ext cx="1974850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장바구니에서 전체 선택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체크박스를 이용하여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한번에 체크 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on/off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활용 가능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255078" y="217389"/>
            <a:ext cx="2649220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상세페이지 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→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 담기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메인페이지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→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카트 아이콘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위와 같은 경로로 이동 가능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512123" y="3318094"/>
            <a:ext cx="2184452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- +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 수량 변경 가능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수량을 변경 후 변경 버튼을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누르면 상품금액과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총 수량이 변경되어 출력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prstName"/>
          <p:cNvSpPr/>
          <p:nvPr/>
        </p:nvSpPr>
        <p:spPr>
          <a:xfrm>
            <a:off x="8353372" y="2241337"/>
            <a:ext cx="533403" cy="623564"/>
          </a:xfrm>
          <a:prstGeom prst="corner">
            <a:avLst>
              <a:gd name="adj1" fmla="val 0"/>
              <a:gd name="adj2" fmla="val 0"/>
            </a:avLst>
          </a:prstGeom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prstName"/>
          <p:cNvSpPr/>
          <p:nvPr/>
        </p:nvSpPr>
        <p:spPr>
          <a:xfrm rot="5340000" flipV="1">
            <a:off x="8293161" y="3139056"/>
            <a:ext cx="742728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prstName"/>
          <p:cNvSpPr/>
          <p:nvPr/>
        </p:nvSpPr>
        <p:spPr>
          <a:xfrm>
            <a:off x="3723556" y="4079669"/>
            <a:ext cx="4490115" cy="408306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prstName"/>
          <p:cNvSpPr/>
          <p:nvPr/>
        </p:nvSpPr>
        <p:spPr>
          <a:xfrm flipV="1">
            <a:off x="8062930" y="4487587"/>
            <a:ext cx="507617" cy="564276"/>
          </a:xfrm>
          <a:prstGeom prst="bentArrow">
            <a:avLst>
              <a:gd name="adj1" fmla="val 0"/>
              <a:gd name="adj2" fmla="val 7384"/>
              <a:gd name="adj3" fmla="val 9187"/>
              <a:gd name="adj4" fmla="val 0"/>
            </a:avLst>
          </a:prstGeom>
          <a:solidFill>
            <a:srgbClr val="9c4d4d">
              <a:alpha val="100000"/>
            </a:srgbClr>
          </a:solidFill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8569960" y="4623654"/>
            <a:ext cx="2907628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구매하기를 원하는 상품들을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담아 최종 주문 금액 확인 후 주문하기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버튼을 누르면 결제 페이지로 이동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6626850" y="5611079"/>
            <a:ext cx="1943693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체크 박스를 이용해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선택 삭제를 할 경우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상품 주문 수량의 값이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1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이상이어야 함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2" name="prstName"/>
          <p:cNvSpPr/>
          <p:nvPr/>
        </p:nvSpPr>
        <p:spPr>
          <a:xfrm rot="5340000" flipV="1">
            <a:off x="6480703" y="5380653"/>
            <a:ext cx="654729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❹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131875" y="64968"/>
            <a:ext cx="5780133" cy="7620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kern="1200" spc="0" normalizeH="0" baseline="0" mc:Ignorable="hp" hp:hslEmbossed="0">
                <a:latin typeface="MV Boli"/>
                <a:ea typeface="MV Boli"/>
                <a:cs typeface="MV Boli"/>
              </a:rPr>
              <a:t>SHOPPING BASKET</a:t>
            </a:r>
            <a:endParaRPr xmlns:mc="http://schemas.openxmlformats.org/markup-compatibility/2006" xmlns:hp="http://schemas.haansoft.com/office/presentation/8.0" kumimoji="0" lang="en-US" altLang="ko-KR" sz="44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59740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❷</a:t>
            </a:r>
            <a:endParaRPr lang="en-US" altLang="ko-KR" sz="4500" b="0" i="0">
              <a:solidFill>
                <a:srgbClr val="7c4b3b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③④⑤⑥⑦⑧⑨⑩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❸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④⑤⑥⑦⑧⑨⑩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❹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⑤⑥⑦⑧⑨⑩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❺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⑥⑦⑧⑨⑩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❻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❼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①②③④⑤⑥⑦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❽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111597" y="-627985"/>
            <a:ext cx="12053350" cy="4787808"/>
          </a:xfrm>
          <a:prstGeom prst="flowChartPunchedTape">
            <a:avLst/>
          </a:prstGeom>
          <a:solidFill>
            <a:srgbClr val="eee0db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761311" y="139898"/>
            <a:ext cx="430847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CONTENTS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prstName"/>
          <p:cNvSpPr/>
          <p:nvPr/>
        </p:nvSpPr>
        <p:spPr>
          <a:xfrm>
            <a:off x="1306989" y="1785210"/>
            <a:ext cx="388863" cy="411741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91581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695742" y="1785204"/>
            <a:ext cx="291782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팀원</a:t>
            </a:r>
            <a:r>
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소개</a:t>
            </a:r>
            <a:r>
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 / </a:t>
            </a:r>
            <a:r>
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역할</a:t>
            </a:r>
            <a:r>
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분담</a:t>
            </a:r>
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6" name="prstName"/>
          <p:cNvSpPr/>
          <p:nvPr/>
        </p:nvSpPr>
        <p:spPr>
          <a:xfrm>
            <a:off x="7646886" y="1785210"/>
            <a:ext cx="388863" cy="411741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91581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035639" y="1785204"/>
            <a:ext cx="231076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 / </a:t>
            </a:r>
            <a:r>
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<a:latin typeface="Malgun Gothic"/>
                <a:ea typeface="Malgun Gothic"/>
                <a:cs typeface="Malgun Gothic"/>
              </a:rPr>
              <a:t>로그인</a:t>
            </a:r>
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6" name="group"/>
          <p:cNvGrpSpPr/>
          <p:nvPr/>
        </p:nvGrpSpPr>
        <p:grpSpPr>
          <a:xfrm rot="0">
            <a:off x="1306830" y="2901950"/>
            <a:ext cx="2454275" cy="411480"/>
            <a:chOff x="1306830" y="2901950"/>
            <a:chExt cx="2454275" cy="411480"/>
          </a:xfrm>
        </p:grpSpPr>
        <p:sp>
          <p:nvSpPr>
            <p:cNvPr id="27" name="prstName"/>
            <p:cNvSpPr/>
            <p:nvPr/>
          </p:nvSpPr>
          <p:spPr>
            <a:xfrm>
              <a:off x="1306989" y="2902175"/>
              <a:ext cx="388863" cy="411741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91581f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"/>
            <p:cNvSpPr txBox="1"/>
            <p:nvPr/>
          </p:nvSpPr>
          <p:spPr>
            <a:xfrm>
              <a:off x="1695742" y="2902169"/>
              <a:ext cx="2065655" cy="3962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메인페이지</a:t>
              </a:r>
  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14" name="group"/>
          <p:cNvGrpSpPr/>
          <p:nvPr/>
        </p:nvGrpSpPr>
        <p:grpSpPr>
          <a:xfrm rot="0">
            <a:off x="1306830" y="4069715"/>
            <a:ext cx="2699385" cy="412115"/>
            <a:chOff x="1306830" y="3748405"/>
            <a:chExt cx="2699385" cy="412115"/>
          </a:xfrm>
        </p:grpSpPr>
        <p:sp>
          <p:nvSpPr>
            <p:cNvPr id="15" name="prstName"/>
            <p:cNvSpPr/>
            <p:nvPr/>
          </p:nvSpPr>
          <p:spPr>
            <a:xfrm>
              <a:off x="1306989" y="3748837"/>
              <a:ext cx="388863" cy="411741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91581f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"/>
            <p:cNvSpPr txBox="1"/>
            <p:nvPr/>
          </p:nvSpPr>
          <p:spPr>
            <a:xfrm>
              <a:off x="1695742" y="3748831"/>
              <a:ext cx="2310765" cy="3962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장바구니</a:t>
              </a:r>
              <a:r>
  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 / </a:t>
              </a: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주문</a:t>
              </a:r>
  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17" name="group"/>
          <p:cNvGrpSpPr/>
          <p:nvPr/>
        </p:nvGrpSpPr>
        <p:grpSpPr>
          <a:xfrm rot="0">
            <a:off x="7646670" y="2901950"/>
            <a:ext cx="2699385" cy="411480"/>
            <a:chOff x="7646670" y="3027045"/>
            <a:chExt cx="2699385" cy="411480"/>
          </a:xfrm>
        </p:grpSpPr>
        <p:sp>
          <p:nvSpPr>
            <p:cNvPr id="18" name="prstName"/>
            <p:cNvSpPr/>
            <p:nvPr/>
          </p:nvSpPr>
          <p:spPr>
            <a:xfrm>
              <a:off x="7646829" y="3027270"/>
              <a:ext cx="388863" cy="411741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91581f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"/>
            <p:cNvSpPr txBox="1"/>
            <p:nvPr/>
          </p:nvSpPr>
          <p:spPr>
            <a:xfrm>
              <a:off x="8035582" y="3027264"/>
              <a:ext cx="2310765" cy="3962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제품</a:t>
              </a:r>
              <a:r>
  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상세페이지</a:t>
              </a:r>
  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29" name="group"/>
          <p:cNvGrpSpPr/>
          <p:nvPr/>
        </p:nvGrpSpPr>
        <p:grpSpPr>
          <a:xfrm rot="0">
            <a:off x="7646670" y="3863975"/>
            <a:ext cx="2699385" cy="822960"/>
            <a:chOff x="7646670" y="3823335"/>
            <a:chExt cx="2699385" cy="822960"/>
          </a:xfrm>
        </p:grpSpPr>
        <p:sp>
          <p:nvSpPr>
            <p:cNvPr id="30" name="prstName"/>
            <p:cNvSpPr/>
            <p:nvPr/>
          </p:nvSpPr>
          <p:spPr>
            <a:xfrm>
              <a:off x="7646829" y="3976319"/>
              <a:ext cx="388863" cy="411741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91581f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"/>
            <p:cNvSpPr txBox="1"/>
            <p:nvPr/>
          </p:nvSpPr>
          <p:spPr>
            <a:xfrm>
              <a:off x="8035582" y="3823913"/>
              <a:ext cx="2310765" cy="8229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마이페이지</a:t>
              </a:r>
              <a:br>
  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</a:br>
              <a:r>
  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Q&amp;A / Reivew </a:t>
              </a:r>
  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23" name="group"/>
          <p:cNvGrpSpPr/>
          <p:nvPr/>
        </p:nvGrpSpPr>
        <p:grpSpPr>
          <a:xfrm rot="0">
            <a:off x="7646670" y="5237480"/>
            <a:ext cx="2699385" cy="411480"/>
            <a:chOff x="7646670" y="5172075"/>
            <a:chExt cx="2699385" cy="411480"/>
          </a:xfrm>
        </p:grpSpPr>
        <p:sp>
          <p:nvSpPr>
            <p:cNvPr id="24" name="prstName"/>
            <p:cNvSpPr/>
            <p:nvPr/>
          </p:nvSpPr>
          <p:spPr>
            <a:xfrm>
              <a:off x="7646829" y="5172300"/>
              <a:ext cx="388863" cy="411741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91581f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"/>
            <p:cNvSpPr txBox="1"/>
            <p:nvPr/>
          </p:nvSpPr>
          <p:spPr>
            <a:xfrm>
              <a:off x="8035582" y="5172294"/>
              <a:ext cx="2310765" cy="3962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공지사항</a:t>
              </a:r>
  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2" name="group"/>
          <p:cNvGrpSpPr/>
          <p:nvPr/>
        </p:nvGrpSpPr>
        <p:grpSpPr>
          <a:xfrm rot="0">
            <a:off x="1306830" y="5237994"/>
            <a:ext cx="2699385" cy="411480"/>
            <a:chOff x="7646670" y="5894705"/>
            <a:chExt cx="2699385" cy="411480"/>
          </a:xfrm>
        </p:grpSpPr>
        <p:sp>
          <p:nvSpPr>
            <p:cNvPr id="33" name="prstName"/>
            <p:cNvSpPr/>
            <p:nvPr/>
          </p:nvSpPr>
          <p:spPr>
            <a:xfrm>
              <a:off x="7646829" y="5894930"/>
              <a:ext cx="388863" cy="411741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91581f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"/>
            <p:cNvSpPr txBox="1"/>
            <p:nvPr/>
          </p:nvSpPr>
          <p:spPr>
            <a:xfrm>
              <a:off x="8035582" y="5894924"/>
              <a:ext cx="2310765" cy="3962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관리자</a:t>
              </a:r>
              <a:r>
  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페이지</a:t>
              </a:r>
              <a:r>
                <a: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  <a:latin typeface="Malgun Gothic"/>
                  <a:ea typeface="Malgun Gothic"/>
                  <a:cs typeface="Malgun Gothic"/>
                </a:rPr>
                <a:t> </a:t>
              </a:r>
              <a:endParaRPr xmlns:mc="http://schemas.openxmlformats.org/markup-compatibility/2006" xmlns:hp="http://schemas.haansoft.com/office/presentation/8.0" kumimoji="0" lang="en-US" altLang="ko-KR" sz="2000" b="1" i="0" kern="1200" spc="0" normalizeH="0" baseline="0" mc:Ignorable="hp" hp:hslEmbossed="0">
                <a:latin typeface="Malgun Gothic"/>
                <a:ea typeface="Malgun Gothic"/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444250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①②③④⑤⑥⑦⑧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❾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6156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①②③④⑤⑥⑦⑧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⑨</a:t>
            </a:r>
            <a:r>
              <a:rPr lang="en-US" altLang="ko-KR" sz="57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❿</a:t>
            </a:r>
            <a:endParaRPr lang="en-US" altLang="ko-KR" sz="5700" b="0" i="0">
              <a:solidFill>
                <a:srgbClr val="7c4b3b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59893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6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⓫</a:t>
            </a: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⑫</a:t>
            </a:r>
            <a:endParaRPr xmlns:mc="http://schemas.openxmlformats.org/markup-compatibility/2006" xmlns:hp="http://schemas.haansoft.com/office/presentation/8.0" kumimoji="0" lang="en-US" altLang="ko-KR" sz="31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283840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20374" y="300041"/>
            <a:ext cx="471170" cy="59436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①②③④⑤⑥⑦⑧⑨⑩</a:t>
            </a:r>
            <a:endParaRPr lang="en-US" altLang="ko-KR" sz="31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</a:t>
            </a:r>
            <a:r>
              <a:rPr lang="en-US" altLang="ko-KR" sz="43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⓬</a:t>
            </a:r>
            <a:endParaRPr xmlns:mc="http://schemas.openxmlformats.org/markup-compatibility/2006" xmlns:hp="http://schemas.haansoft.com/office/presentation/8.0" kumimoji="0" lang="en-US" altLang="ko-KR" sz="4300" b="1" i="0" kern="1200" spc="0" normalizeH="0" baseline="0" mc:Ignorable="hp" hp:hslEmbossed="0">
              <a:solidFill>
                <a:srgbClr val="7c4b3b"/>
              </a:solidFill>
              <a:latin typeface="MV Boli"/>
              <a:ea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9995" y="-11408"/>
            <a:ext cx="1600256" cy="6873697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83874" y="331791"/>
            <a:ext cx="471170" cy="6187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①②③④⑤⑥⑦⑧⑨⑩</a:t>
            </a:r>
            <a:endParaRPr xmlns:mc="http://schemas.openxmlformats.org/markup-compatibility/2006" xmlns:hp="http://schemas.haansoft.com/office/presentation/8.0" kumimoji="0" lang="en-US" altLang="ko-KR" sz="40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TextBox"/>
          <p:cNvSpPr txBox="1"/>
          <p:nvPr/>
        </p:nvSpPr>
        <p:spPr>
          <a:xfrm>
            <a:off x="3657600" y="2152650"/>
            <a:ext cx="3175000" cy="381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/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②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③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④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⑤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⑥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⑦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⑧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⑨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⑩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⑫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⑬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⑭</a:t>
            </a:r>
            <a:r>
              <a:rPr lang="en-US" altLang="ko-KR" sz="105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⑮</a:t>
            </a:r>
            <a:endParaRPr lang="ko-KR" altLang="en-US" sz="105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</p:txBody>
      </p:sp>
      <p:sp>
        <p:nvSpPr>
          <p:cNvPr id="5" name="TextBox"/>
          <p:cNvSpPr txBox="1"/>
          <p:nvPr/>
        </p:nvSpPr>
        <p:spPr>
          <a:xfrm>
            <a:off x="2203450" y="3117850"/>
            <a:ext cx="3175000" cy="3566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/>
            <a:r>
              <a:rPr lang="en-US" altLang="ko-KR" sz="57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❶❷❸❹❺❻❼❽❾❿⓫⓬⓭⓮⓯</a:t>
            </a:r>
            <a:endParaRPr lang="ko-KR" altLang="en-US" sz="57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11353012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76424" y="499964"/>
            <a:ext cx="430847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3305335" y="2904824"/>
            <a:ext cx="5329709" cy="1418164"/>
          </a:xfrm>
          <a:prstGeom prst="roundRect">
            <a:avLst>
              <a:gd name="adj" fmla="val 16667"/>
            </a:avLst>
          </a:prstGeom>
          <a:solidFill>
            <a:srgbClr val="ffe699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 sz="1800" b="0" i="0">
              <a:solidFill>
                <a:srgbClr val="000000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336753" y="2241686"/>
            <a:ext cx="3667125" cy="3139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rPr>
              <a:t>KIM MIN JUN</a:t>
            </a:r>
            <a:endParaRPr lang="en-US" altLang="ko-KR" sz="3100" b="0" i="0">
              <a:solidFill>
                <a:srgbClr val="000000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rPr>
              <a:t>KIM MIN JUN</a:t>
            </a:r>
            <a:endParaRPr lang="en-US" altLang="ko-KR" sz="3100" b="0" i="0">
              <a:solidFill>
                <a:srgbClr val="000000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rPr>
              <a:t>LEE JI WON</a:t>
            </a:r>
            <a:endParaRPr lang="en-US" altLang="ko-KR" sz="3100" b="0" i="0">
              <a:solidFill>
                <a:srgbClr val="000000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rPr>
              <a:t>CHO HYUN KYU</a:t>
            </a:r>
            <a:endParaRPr lang="en-US" altLang="ko-KR" sz="3100" b="0" i="0">
              <a:solidFill>
                <a:srgbClr val="000000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rPr>
              <a:t>CHO HEE SOO</a:t>
            </a:r>
            <a:endParaRPr lang="en-US" altLang="ko-KR" sz="3100" b="0" i="0">
              <a:solidFill>
                <a:srgbClr val="000000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100" b="0" i="0">
                <a:solidFill>
                  <a:srgbClr val="000000"/>
                </a:solidFill>
                <a:latin typeface="Segoe Print"/>
                <a:ea typeface="Segoe Print"/>
                <a:cs typeface="Segoe Print"/>
              </a:rPr>
              <a:t>HAN JI WON</a:t>
            </a:r>
            <a:endParaRPr lang="ko-KR" altLang="en-US" sz="3100" b="0" i="0">
              <a:solidFill>
                <a:srgbClr val="000000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b="0" i="0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1127844" y="5890374"/>
            <a:ext cx="1845815" cy="1750718"/>
          </a:xfrm>
          <a:prstGeom prst="ellipse">
            <a:avLst/>
          </a:prstGeom>
          <a:solidFill>
            <a:srgbClr val="e5c9c9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prstName"/>
          <p:cNvSpPr/>
          <p:nvPr/>
        </p:nvSpPr>
        <p:spPr>
          <a:xfrm>
            <a:off x="10750921" y="-605328"/>
            <a:ext cx="2058779" cy="1943463"/>
          </a:xfrm>
          <a:prstGeom prst="ellipse">
            <a:avLst/>
          </a:prstGeom>
          <a:solidFill>
            <a:srgbClr val="cba193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7" name="prstName"/>
          <p:cNvCxnSpPr/>
          <p:nvPr/>
        </p:nvCxnSpPr>
        <p:spPr>
          <a:xfrm flipV="1">
            <a:off x="6870701" y="6208425"/>
            <a:ext cx="6019799" cy="25400"/>
          </a:xfrm>
          <a:prstGeom prst="line">
            <a:avLst/>
          </a:prstGeom>
          <a:ln>
            <a:solidFill>
              <a:srgbClr val="a27242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0921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 flipH="1">
            <a:off x="-34347" y="2394615"/>
            <a:ext cx="12484158" cy="4787808"/>
          </a:xfrm>
          <a:prstGeom prst="flowChartPunchedTape">
            <a:avLst/>
          </a:prstGeom>
          <a:solidFill>
            <a:srgbClr val="eee0db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761311" y="139898"/>
            <a:ext cx="430847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our team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prstName"/>
          <p:cNvSpPr/>
          <p:nvPr/>
        </p:nvSpPr>
        <p:spPr>
          <a:xfrm>
            <a:off x="816610" y="1117600"/>
            <a:ext cx="2044700" cy="2692400"/>
          </a:xfrm>
          <a:prstGeom prst="rect">
            <a:avLst/>
          </a:prstGeom>
          <a:solidFill>
            <a:srgbClr val="b57535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prstName"/>
          <p:cNvSpPr/>
          <p:nvPr/>
        </p:nvSpPr>
        <p:spPr>
          <a:xfrm>
            <a:off x="981710" y="1333500"/>
            <a:ext cx="1727200" cy="194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df7e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>
              <a:lnSpc>
                <a:spcPct val="180000"/>
              </a:lnSpc>
              <a:buFont typeface="Arial"/>
              <a:defRPr/>
            </a:pPr>
            <a:r>
              <a:rPr lang="ko-KR" altLang="en-US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br>
              <a:rPr lang="en-US" altLang="ko-KR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lang="ko-KR" altLang="en-US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구매페이지</a:t>
            </a:r>
            <a:endParaRPr lang="ko-KR" altLang="en-US" b="1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6" name="prstName"/>
          <p:cNvSpPr/>
          <p:nvPr/>
        </p:nvSpPr>
        <p:spPr>
          <a:xfrm>
            <a:off x="2366010" y="3041650"/>
            <a:ext cx="469900" cy="469900"/>
          </a:xfrm>
          <a:prstGeom prst="heart">
            <a:avLst/>
          </a:prstGeom>
          <a:solidFill>
            <a:srgbClr val="d8aeae">
              <a:alpha val="100000"/>
            </a:srgbClr>
          </a:solidFill>
          <a:ln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prstName"/>
          <p:cNvSpPr/>
          <p:nvPr/>
        </p:nvSpPr>
        <p:spPr>
          <a:xfrm>
            <a:off x="4892675" y="3987800"/>
            <a:ext cx="2044700" cy="2692400"/>
          </a:xfrm>
          <a:prstGeom prst="rect">
            <a:avLst/>
          </a:prstGeom>
          <a:solidFill>
            <a:srgbClr val="b57535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>
            <a:off x="5057775" y="4203700"/>
            <a:ext cx="1727200" cy="194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df7e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80000"/>
              </a:lnSpc>
              <a:defRPr/>
            </a:pPr>
            <a:r>
              <a:rPr lang="en-US" altLang="ko-KR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[</a:t>
            </a:r>
            <a:r>
              <a:rPr lang="ko-KR" altLang="en-US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총괄</a:t>
            </a:r>
            <a:r>
              <a:rPr lang="en-US" altLang="ko-KR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]</a:t>
            </a:r>
            <a:endParaRPr lang="en-US" altLang="ko-KR" sz="1800" b="1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80000"/>
              </a:lnSpc>
              <a:defRPr/>
            </a:pPr>
            <a:r>
              <a:rPr lang="ko-KR" altLang="en-US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메인페이지</a:t>
            </a:r>
            <a:br>
              <a:rPr lang="en-US" altLang="ko-KR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lang="ko-KR" altLang="en-US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endParaRPr lang="ko-KR" altLang="en-US" b="1"/>
          </a:p>
        </p:txBody>
      </p:sp>
      <p:sp>
        <p:nvSpPr>
          <p:cNvPr id="9" name="prstName"/>
          <p:cNvSpPr/>
          <p:nvPr/>
        </p:nvSpPr>
        <p:spPr>
          <a:xfrm>
            <a:off x="6442075" y="5911850"/>
            <a:ext cx="469900" cy="469900"/>
          </a:xfrm>
          <a:prstGeom prst="heart">
            <a:avLst/>
          </a:prstGeom>
          <a:solidFill>
            <a:srgbClr val="59ab59">
              <a:alpha val="100000"/>
            </a:srgbClr>
          </a:solidFill>
          <a:ln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>
            <a:off x="9262109" y="3987800"/>
            <a:ext cx="2044700" cy="2692400"/>
          </a:xfrm>
          <a:prstGeom prst="rect">
            <a:avLst/>
          </a:prstGeom>
          <a:solidFill>
            <a:srgbClr val="b57535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9427209" y="4203700"/>
            <a:ext cx="1727200" cy="194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df7e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상세페이지</a:t>
            </a:r>
            <a:endParaRPr lang="ko-KR" altLang="en-US" b="1">
              <a:solidFill>
                <a:srgbClr val="40404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10811509" y="5911850"/>
            <a:ext cx="469900" cy="469900"/>
          </a:xfrm>
          <a:prstGeom prst="heart">
            <a:avLst/>
          </a:prstGeom>
          <a:solidFill>
            <a:srgbClr val="ff996b">
              <a:alpha val="100000"/>
            </a:srgbClr>
          </a:solidFill>
          <a:ln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4892675" y="1117600"/>
            <a:ext cx="2044700" cy="2692400"/>
          </a:xfrm>
          <a:prstGeom prst="rect">
            <a:avLst/>
          </a:prstGeom>
          <a:solidFill>
            <a:srgbClr val="b57535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>
            <a:off x="5057775" y="1333500"/>
            <a:ext cx="1727200" cy="194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df7e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80000"/>
              </a:lnSpc>
              <a:defRPr/>
            </a:pPr>
            <a:r>
              <a:rPr lang="ko-KR" altLang="en-US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마이페이지</a:t>
            </a:r>
            <a:endParaRPr lang="ko-KR" altLang="en-US">
              <a:solidFill>
                <a:srgbClr val="404040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6442075" y="3041650"/>
            <a:ext cx="469900" cy="469900"/>
          </a:xfrm>
          <a:prstGeom prst="heart">
            <a:avLst/>
          </a:prstGeom>
          <a:solidFill>
            <a:srgbClr val="b8b8b8">
              <a:alpha val="100000"/>
            </a:srgbClr>
          </a:solidFill>
          <a:ln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816610" y="3987800"/>
            <a:ext cx="2044700" cy="2692400"/>
          </a:xfrm>
          <a:prstGeom prst="rect">
            <a:avLst/>
          </a:prstGeom>
          <a:solidFill>
            <a:srgbClr val="b57535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prstName"/>
          <p:cNvSpPr/>
          <p:nvPr/>
        </p:nvSpPr>
        <p:spPr>
          <a:xfrm>
            <a:off x="981710" y="4203700"/>
            <a:ext cx="1727200" cy="194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df7e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>
              <a:buFont typeface="Arial"/>
              <a:defRPr/>
            </a:pPr>
            <a:r>
              <a:rPr lang="ko-KR" altLang="en-US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rstName"/>
          <p:cNvSpPr/>
          <p:nvPr/>
        </p:nvSpPr>
        <p:spPr>
          <a:xfrm>
            <a:off x="2366010" y="5911850"/>
            <a:ext cx="469900" cy="469900"/>
          </a:xfrm>
          <a:prstGeom prst="heart">
            <a:avLst/>
          </a:prstGeom>
          <a:solidFill>
            <a:srgbClr val="82a2f5">
              <a:alpha val="100000"/>
            </a:srgbClr>
          </a:solidFill>
          <a:ln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TextBox"/>
          <p:cNvSpPr txBox="1"/>
          <p:nvPr/>
        </p:nvSpPr>
        <p:spPr>
          <a:xfrm>
            <a:off x="586105" y="3429000"/>
            <a:ext cx="2516505" cy="4114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100" b="0" i="0">
                <a:solidFill>
                  <a:schemeClr val="bg1"/>
                </a:solidFill>
                <a:latin typeface="Segoe Print"/>
                <a:ea typeface="Segoe Print"/>
                <a:cs typeface="Segoe Print"/>
              </a:rPr>
              <a:t>KIM MIN JUN</a:t>
            </a:r>
            <a:endParaRPr lang="en-US" altLang="ko-KR" sz="21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</p:txBody>
      </p:sp>
      <p:sp>
        <p:nvSpPr>
          <p:cNvPr id="20" name="TextBox"/>
          <p:cNvSpPr txBox="1"/>
          <p:nvPr/>
        </p:nvSpPr>
        <p:spPr>
          <a:xfrm>
            <a:off x="4663440" y="3429000"/>
            <a:ext cx="2516505" cy="4114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100" b="0" i="0">
                <a:solidFill>
                  <a:schemeClr val="bg1"/>
                </a:solidFill>
                <a:latin typeface="Segoe Print"/>
                <a:ea typeface="Segoe Print"/>
                <a:cs typeface="Segoe Print"/>
              </a:rPr>
              <a:t>KIM MIN JUN</a:t>
            </a:r>
            <a:endParaRPr lang="en-US" altLang="ko-KR" sz="21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</p:txBody>
      </p:sp>
      <p:sp>
        <p:nvSpPr>
          <p:cNvPr id="21" name="prstName"/>
          <p:cNvSpPr/>
          <p:nvPr/>
        </p:nvSpPr>
        <p:spPr>
          <a:xfrm>
            <a:off x="9261476" y="1117600"/>
            <a:ext cx="2044700" cy="2692400"/>
          </a:xfrm>
          <a:prstGeom prst="rect">
            <a:avLst/>
          </a:prstGeom>
          <a:solidFill>
            <a:srgbClr val="b57535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prstName"/>
          <p:cNvSpPr/>
          <p:nvPr/>
        </p:nvSpPr>
        <p:spPr>
          <a:xfrm>
            <a:off x="9426576" y="1333500"/>
            <a:ext cx="1727200" cy="194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df7e6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endParaRPr lang="ko-KR" altLang="en-US"/>
          </a:p>
        </p:txBody>
      </p:sp>
      <p:sp>
        <p:nvSpPr>
          <p:cNvPr id="23" name="prstName"/>
          <p:cNvSpPr/>
          <p:nvPr/>
        </p:nvSpPr>
        <p:spPr>
          <a:xfrm>
            <a:off x="10810876" y="3041650"/>
            <a:ext cx="469900" cy="469900"/>
          </a:xfrm>
          <a:prstGeom prst="heart">
            <a:avLst/>
          </a:prstGeom>
          <a:solidFill>
            <a:srgbClr val="f9e7b4">
              <a:alpha val="100000"/>
            </a:srgbClr>
          </a:solidFill>
          <a:ln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TextBox"/>
          <p:cNvSpPr txBox="1"/>
          <p:nvPr/>
        </p:nvSpPr>
        <p:spPr>
          <a:xfrm>
            <a:off x="9032240" y="3429000"/>
            <a:ext cx="2516505" cy="4114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100" b="0" i="0">
                <a:solidFill>
                  <a:schemeClr val="bg1"/>
                </a:solidFill>
                <a:latin typeface="Segoe Print"/>
                <a:ea typeface="Segoe Print"/>
                <a:cs typeface="Segoe Print"/>
              </a:rPr>
              <a:t>LEE JI WON</a:t>
            </a:r>
            <a:endParaRPr lang="en-US" altLang="ko-KR" sz="21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</p:txBody>
      </p:sp>
      <p:sp>
        <p:nvSpPr>
          <p:cNvPr id="25" name="TextBox"/>
          <p:cNvSpPr txBox="1"/>
          <p:nvPr/>
        </p:nvSpPr>
        <p:spPr>
          <a:xfrm>
            <a:off x="586105" y="6313170"/>
            <a:ext cx="2516505" cy="381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900" b="0" i="0">
                <a:solidFill>
                  <a:schemeClr val="bg1"/>
                </a:solidFill>
                <a:latin typeface="Segoe Print"/>
                <a:ea typeface="Segoe Print"/>
                <a:cs typeface="Segoe Print"/>
              </a:rPr>
              <a:t>CHO HYUN KYU</a:t>
            </a:r>
            <a:endParaRPr lang="en-US" altLang="ko-KR" sz="19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</p:txBody>
      </p:sp>
      <p:sp>
        <p:nvSpPr>
          <p:cNvPr id="26" name="TextBox"/>
          <p:cNvSpPr txBox="1"/>
          <p:nvPr/>
        </p:nvSpPr>
        <p:spPr>
          <a:xfrm>
            <a:off x="4663440" y="6291580"/>
            <a:ext cx="2516505" cy="6858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b="0" i="0">
                <a:solidFill>
                  <a:schemeClr val="bg1"/>
                </a:solidFill>
                <a:latin typeface="Segoe Print"/>
                <a:ea typeface="Segoe Print"/>
                <a:cs typeface="Segoe Print"/>
              </a:rPr>
              <a:t>CHO HEE SOO</a:t>
            </a:r>
            <a:endParaRPr lang="en-US" altLang="ko-KR" sz="20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9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</p:txBody>
      </p:sp>
      <p:sp>
        <p:nvSpPr>
          <p:cNvPr id="27" name="TextBox"/>
          <p:cNvSpPr txBox="1"/>
          <p:nvPr/>
        </p:nvSpPr>
        <p:spPr>
          <a:xfrm>
            <a:off x="8696325" y="6297930"/>
            <a:ext cx="3175000" cy="4114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100" b="0" i="0">
                <a:solidFill>
                  <a:schemeClr val="bg1"/>
                </a:solidFill>
                <a:latin typeface="Segoe Print"/>
                <a:ea typeface="Segoe Print"/>
                <a:cs typeface="Segoe Print"/>
              </a:rPr>
              <a:t>HAN JI WON</a:t>
            </a:r>
            <a:endParaRPr lang="ko-KR" altLang="en-US" sz="2100" b="0" i="0">
              <a:solidFill>
                <a:schemeClr val="bg1"/>
              </a:solidFill>
              <a:latin typeface="Segoe Print"/>
              <a:ea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374244425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❶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②③④⑤⑥⑦⑧⑨⑩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271574" y="84018"/>
            <a:ext cx="535919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JOIN &amp; LOGIN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14620" y="261620"/>
            <a:ext cx="6853556" cy="2476500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00326" y="1240154"/>
            <a:ext cx="4943475" cy="3924936"/>
          </a:xfrm>
          <a:prstGeom prst="rect">
            <a:avLst/>
          </a:prstGeom>
        </p:spPr>
      </p:pic>
      <p:pic>
        <p:nvPicPr>
          <p:cNvPr id="7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42225" y="2990849"/>
            <a:ext cx="4248150" cy="1171575"/>
          </a:xfrm>
          <a:prstGeom prst="rect">
            <a:avLst/>
          </a:prstGeom>
        </p:spPr>
      </p:pic>
      <p:sp>
        <p:nvSpPr>
          <p:cNvPr id="8" name="prstName"/>
          <p:cNvSpPr/>
          <p:nvPr/>
        </p:nvSpPr>
        <p:spPr>
          <a:xfrm>
            <a:off x="5805843" y="825500"/>
            <a:ext cx="457203" cy="190500"/>
          </a:xfrm>
          <a:prstGeom prst="rect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prstName"/>
          <p:cNvSpPr/>
          <p:nvPr/>
        </p:nvSpPr>
        <p:spPr>
          <a:xfrm rot="18240000" flipH="1" flipV="1">
            <a:off x="5158203" y="1265410"/>
            <a:ext cx="846339" cy="175943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 rot="60000" flipV="1">
            <a:off x="2719675" y="5170875"/>
            <a:ext cx="676440" cy="609664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3401352" y="5482809"/>
            <a:ext cx="3350895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메인페이지에서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클릭하면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페이지로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이동가능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같은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입력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창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생성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2" name="prstName"/>
          <p:cNvSpPr/>
          <p:nvPr/>
        </p:nvSpPr>
        <p:spPr>
          <a:xfrm>
            <a:off x="8402993" y="3644900"/>
            <a:ext cx="2774913" cy="517524"/>
          </a:xfrm>
          <a:prstGeom prst="rect">
            <a:avLst/>
          </a:prstGeom>
          <a:noFill/>
          <a:ln w="1905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 rot="60000" flipV="1">
            <a:off x="7829535" y="4165904"/>
            <a:ext cx="484921" cy="609664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319427" y="4414104"/>
            <a:ext cx="3093720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중복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검사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통해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사용하기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적합한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아이디인지를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구분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사용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가능한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아이디라면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같은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확인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창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생성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prstName"/>
          <p:cNvSpPr/>
          <p:nvPr/>
        </p:nvSpPr>
        <p:spPr>
          <a:xfrm>
            <a:off x="5469255" y="1949450"/>
            <a:ext cx="698500" cy="323849"/>
          </a:xfrm>
          <a:prstGeom prst="flowChartConnector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 rot="13260000" flipH="1" flipV="1">
            <a:off x="5920094" y="2705181"/>
            <a:ext cx="1867194" cy="175943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5244" y="4338951"/>
            <a:ext cx="2647328" cy="2222867"/>
          </a:xfrm>
          <a:prstGeom prst="rect">
            <a:avLst/>
          </a:prstGeom>
        </p:spPr>
      </p:pic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❶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②③④⑤⑥⑦⑧⑨⑩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271574" y="84018"/>
            <a:ext cx="535919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JOIN &amp; LOGIN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0325" y="1101090"/>
            <a:ext cx="3656329" cy="2997835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57825" y="1101090"/>
            <a:ext cx="3427294" cy="2997834"/>
          </a:xfrm>
          <a:prstGeom prst="rect">
            <a:avLst/>
          </a:prstGeom>
        </p:spPr>
      </p:pic>
      <p:pic>
        <p:nvPicPr>
          <p:cNvPr id="7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87435" y="3940174"/>
            <a:ext cx="3190875" cy="1133475"/>
          </a:xfrm>
          <a:prstGeom prst="rect">
            <a:avLst/>
          </a:prstGeom>
        </p:spPr>
      </p:pic>
      <p:sp>
        <p:nvSpPr>
          <p:cNvPr id="9" name="prstName"/>
          <p:cNvSpPr/>
          <p:nvPr/>
        </p:nvSpPr>
        <p:spPr>
          <a:xfrm rot="60000" flipV="1">
            <a:off x="1590165" y="4102417"/>
            <a:ext cx="676440" cy="700229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271052" y="4456014"/>
            <a:ext cx="2448904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필수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입력칸에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올바르지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않은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값을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입력한다면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빨간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가이드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글씨가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줄에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생성됨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29906" y="269837"/>
            <a:ext cx="3119754" cy="2571153"/>
          </a:xfrm>
          <a:prstGeom prst="rect">
            <a:avLst/>
          </a:prstGeom>
        </p:spPr>
      </p:pic>
      <p:sp>
        <p:nvSpPr>
          <p:cNvPr id="12" name="prstName"/>
          <p:cNvSpPr/>
          <p:nvPr/>
        </p:nvSpPr>
        <p:spPr>
          <a:xfrm rot="10800000" flipH="1" flipV="1">
            <a:off x="4381489" y="2267031"/>
            <a:ext cx="1273199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6581467" y="2872740"/>
            <a:ext cx="524818" cy="232568"/>
          </a:xfrm>
          <a:prstGeom prst="flowChartConnector">
            <a:avLst/>
          </a:prstGeom>
          <a:noFill/>
          <a:ln w="22225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 rot="9600000" flipH="1" flipV="1">
            <a:off x="7065896" y="2713225"/>
            <a:ext cx="962368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7552093" y="3819524"/>
            <a:ext cx="457203" cy="190500"/>
          </a:xfrm>
          <a:prstGeom prst="rect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8770023" y="4727574"/>
            <a:ext cx="767693" cy="228600"/>
          </a:xfrm>
          <a:prstGeom prst="rect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prstName"/>
          <p:cNvSpPr/>
          <p:nvPr/>
        </p:nvSpPr>
        <p:spPr>
          <a:xfrm rot="60000" flipV="1">
            <a:off x="8981397" y="2843189"/>
            <a:ext cx="262999" cy="323657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9247797" y="2968844"/>
            <a:ext cx="2631440" cy="64008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우편번호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클릭할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주소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창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생성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9" name="prstName"/>
          <p:cNvSpPr/>
          <p:nvPr/>
        </p:nvSpPr>
        <p:spPr>
          <a:xfrm rot="20580000" flipH="1" flipV="1">
            <a:off x="8118007" y="4849077"/>
            <a:ext cx="653974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8972207" y="5520909"/>
            <a:ext cx="2053299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회원가입을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성공하면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축하메세지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창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생성됨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하기를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누르면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창으로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</a:t>
            </a:r>
            <a:endPara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2" name="group"/>
          <p:cNvGrpSpPr/>
          <p:nvPr/>
        </p:nvGrpSpPr>
        <p:grpSpPr>
          <a:xfrm rot="0">
            <a:off x="8295005" y="4955972"/>
            <a:ext cx="670560" cy="572338"/>
            <a:chOff x="8295005" y="5035550"/>
            <a:chExt cx="670560" cy="492760"/>
          </a:xfrm>
        </p:grpSpPr>
        <p:cxnSp>
          <p:nvCxnSpPr>
            <p:cNvPr id="23" name="prstName"/>
            <p:cNvCxnSpPr/>
            <p:nvPr/>
          </p:nvCxnSpPr>
          <p:spPr>
            <a:xfrm rot="16200000" flipH="1">
              <a:off x="8649249" y="5211929"/>
              <a:ext cx="492758" cy="140008"/>
            </a:xfrm>
            <a:prstGeom prst="line">
              <a:avLst/>
            </a:prstGeom>
            <a:ln w="19050">
              <a:solidFill>
                <a:srgbClr val="683333">
                  <a:alpha val="10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stName"/>
            <p:cNvCxnSpPr/>
            <p:nvPr/>
          </p:nvCxnSpPr>
          <p:spPr>
            <a:xfrm>
              <a:off x="8295068" y="5297934"/>
              <a:ext cx="670564" cy="223980"/>
            </a:xfrm>
            <a:prstGeom prst="line">
              <a:avLst/>
            </a:prstGeom>
            <a:ln w="19050">
              <a:solidFill>
                <a:srgbClr val="683333">
                  <a:alpha val="10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rstName"/>
          <p:cNvSpPr/>
          <p:nvPr/>
        </p:nvSpPr>
        <p:spPr>
          <a:xfrm rot="60000" flipV="1">
            <a:off x="7939441" y="4021503"/>
            <a:ext cx="731726" cy="396447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1750" y="1062990"/>
            <a:ext cx="3150797" cy="1733692"/>
          </a:xfrm>
          <a:prstGeom prst="rect">
            <a:avLst/>
          </a:prstGeom>
        </p:spPr>
      </p:pic>
      <p:pic>
        <p:nvPicPr>
          <p:cNvPr id="29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54821" y="3404027"/>
            <a:ext cx="2564233" cy="1713427"/>
          </a:xfrm>
          <a:prstGeom prst="rect">
            <a:avLst/>
          </a:prstGeom>
        </p:spPr>
      </p:pic>
      <p:grpSp>
        <p:nvGrpSpPr>
          <p:cNvPr id="5" name="group"/>
          <p:cNvGrpSpPr/>
          <p:nvPr/>
        </p:nvGrpSpPr>
        <p:grpSpPr>
          <a:xfrm rot="0">
            <a:off x="6200775" y="83820"/>
            <a:ext cx="5169535" cy="1867535"/>
            <a:chOff x="5532120" y="83820"/>
            <a:chExt cx="5169535" cy="1867535"/>
          </a:xfrm>
        </p:grpSpPr>
        <p:pic>
          <p:nvPicPr>
            <p:cNvPr id="6" name="Pic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532120" y="83820"/>
              <a:ext cx="5169536" cy="1867988"/>
            </a:xfrm>
            <a:prstGeom prst="rect">
              <a:avLst/>
            </a:prstGeom>
          </p:spPr>
        </p:pic>
        <p:sp>
          <p:nvSpPr>
            <p:cNvPr id="7" name="prstName"/>
            <p:cNvSpPr/>
            <p:nvPr/>
          </p:nvSpPr>
          <p:spPr>
            <a:xfrm>
              <a:off x="6346389" y="516414"/>
              <a:ext cx="285711" cy="144780"/>
            </a:xfrm>
            <a:prstGeom prst="rect">
              <a:avLst/>
            </a:prstGeom>
            <a:noFill/>
            <a:ln w="22225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0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54880" y="1001813"/>
            <a:ext cx="2861154" cy="2664680"/>
          </a:xfrm>
          <a:prstGeom prst="rect">
            <a:avLst/>
          </a:prstGeom>
        </p:spPr>
      </p:pic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❶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②③④⑤⑥⑦⑧⑨⑩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271574" y="84018"/>
            <a:ext cx="535919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JOIN &amp; LOGIN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187348" y="2041744"/>
            <a:ext cx="2904547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메인페이지에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있는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창으로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,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본인의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비번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입력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실행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1" name="prstName"/>
          <p:cNvSpPr/>
          <p:nvPr/>
        </p:nvSpPr>
        <p:spPr>
          <a:xfrm>
            <a:off x="4948567" y="3359150"/>
            <a:ext cx="850902" cy="221615"/>
          </a:xfrm>
          <a:prstGeom prst="rect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5837570" y="3359468"/>
            <a:ext cx="917577" cy="221297"/>
          </a:xfrm>
          <a:prstGeom prst="rect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 rot="18120000" flipH="1" flipV="1">
            <a:off x="6594568" y="798637"/>
            <a:ext cx="556562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 rot="1980000" flipH="1" flipV="1">
            <a:off x="4038895" y="3005165"/>
            <a:ext cx="994784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 rot="9960000" flipH="1" flipV="1">
            <a:off x="7416890" y="2931214"/>
            <a:ext cx="958803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prstName"/>
          <p:cNvSpPr/>
          <p:nvPr/>
        </p:nvSpPr>
        <p:spPr>
          <a:xfrm rot="16200000" flipH="1" flipV="1">
            <a:off x="2581281" y="3086577"/>
            <a:ext cx="591184" cy="119059"/>
          </a:xfrm>
          <a:prstGeom prst="rightArrow">
            <a:avLst>
              <a:gd name="adj1" fmla="val 43701"/>
              <a:gd name="adj2" fmla="val 69664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prstName"/>
          <p:cNvSpPr/>
          <p:nvPr/>
        </p:nvSpPr>
        <p:spPr>
          <a:xfrm rot="11280000" flipH="1" flipV="1">
            <a:off x="6754859" y="3580211"/>
            <a:ext cx="1184585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1665897" y="4673819"/>
            <a:ext cx="244919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찾기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이름과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이메일만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입력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클릭할 시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기존 아이디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가능</a:t>
            </a:r>
            <a:endPara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948847" y="4216619"/>
            <a:ext cx="244919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비밀번호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찾기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아이디와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이메일만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입력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비밀번호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클릭하면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임시 비밀번호 발급 가능</a:t>
            </a:r>
            <a:endPara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5" name="prstName"/>
          <p:cNvSpPr/>
          <p:nvPr/>
        </p:nvSpPr>
        <p:spPr>
          <a:xfrm rot="5460000" flipH="1" flipV="1">
            <a:off x="7040789" y="5368019"/>
            <a:ext cx="602106" cy="700229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7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00980" y="5410745"/>
            <a:ext cx="3246828" cy="1253057"/>
          </a:xfrm>
          <a:prstGeom prst="rect">
            <a:avLst/>
          </a:prstGeom>
        </p:spPr>
      </p:pic>
      <p:sp>
        <p:nvSpPr>
          <p:cNvPr id="21" name="prstName"/>
          <p:cNvSpPr/>
          <p:nvPr/>
        </p:nvSpPr>
        <p:spPr>
          <a:xfrm rot="16200000" flipH="1" flipV="1">
            <a:off x="8844308" y="5242813"/>
            <a:ext cx="461600" cy="119059"/>
          </a:xfrm>
          <a:prstGeom prst="rightArrow">
            <a:avLst>
              <a:gd name="adj1" fmla="val 43701"/>
              <a:gd name="adj2" fmla="val 69664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1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48805" y="3441700"/>
            <a:ext cx="2474508" cy="837694"/>
          </a:xfrm>
          <a:prstGeom prst="rect">
            <a:avLst/>
          </a:prstGeom>
        </p:spPr>
      </p:pic>
      <p:sp>
        <p:nvSpPr>
          <p:cNvPr id="23" name="prstName"/>
          <p:cNvSpPr/>
          <p:nvPr/>
        </p:nvSpPr>
        <p:spPr>
          <a:xfrm rot="16140000" flipH="1" flipV="1">
            <a:off x="2649453" y="4294486"/>
            <a:ext cx="480878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3949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❷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③④⑤⑥⑦⑧⑨⑩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271574" y="84018"/>
            <a:ext cx="4991529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MAIN PAGE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8000" y="141369"/>
            <a:ext cx="5266056" cy="6579471"/>
          </a:xfrm>
          <a:prstGeom prst="rect">
            <a:avLst/>
          </a:prstGeom>
        </p:spPr>
      </p:pic>
      <p:sp>
        <p:nvSpPr>
          <p:cNvPr id="6" name="prstName"/>
          <p:cNvSpPr/>
          <p:nvPr/>
        </p:nvSpPr>
        <p:spPr>
          <a:xfrm>
            <a:off x="4260850" y="263525"/>
            <a:ext cx="1387818" cy="321945"/>
          </a:xfrm>
          <a:prstGeom prst="ellipse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prstName"/>
          <p:cNvSpPr/>
          <p:nvPr/>
        </p:nvSpPr>
        <p:spPr>
          <a:xfrm>
            <a:off x="7958456" y="152400"/>
            <a:ext cx="1628775" cy="514350"/>
          </a:xfrm>
          <a:prstGeom prst="rect">
            <a:avLst/>
          </a:prstGeom>
          <a:noFill/>
          <a:ln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>
            <a:off x="4318001" y="1257300"/>
            <a:ext cx="5266054" cy="323850"/>
          </a:xfrm>
          <a:prstGeom prst="rect">
            <a:avLst/>
          </a:prstGeom>
          <a:noFill/>
          <a:ln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prstName"/>
          <p:cNvSpPr/>
          <p:nvPr/>
        </p:nvSpPr>
        <p:spPr>
          <a:xfrm>
            <a:off x="7055512" y="2252028"/>
            <a:ext cx="1019951" cy="120110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>
            <a:off x="4462780" y="4410075"/>
            <a:ext cx="1628775" cy="514350"/>
          </a:xfrm>
          <a:prstGeom prst="rect">
            <a:avLst/>
          </a:prstGeom>
          <a:noFill/>
          <a:ln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 rot="5460000">
            <a:off x="9817752" y="47495"/>
            <a:ext cx="645861" cy="1096425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9660548" y="928589"/>
            <a:ext cx="2449195" cy="64008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제품명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찜하기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등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편리하고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다양한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구현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3" name="prstName"/>
          <p:cNvSpPr/>
          <p:nvPr/>
        </p:nvSpPr>
        <p:spPr>
          <a:xfrm rot="19080000" flipH="1" flipV="1">
            <a:off x="3771619" y="748045"/>
            <a:ext cx="858330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586522" y="1181319"/>
            <a:ext cx="244919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로그아웃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마이페이지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공지사항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등등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개인정보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및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나의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쇼핑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정보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확인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prstName"/>
          <p:cNvSpPr/>
          <p:nvPr/>
        </p:nvSpPr>
        <p:spPr>
          <a:xfrm rot="12840000" flipH="1" flipV="1">
            <a:off x="9187140" y="1716909"/>
            <a:ext cx="775000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9945372" y="2094449"/>
            <a:ext cx="2051683" cy="64008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카테고리별로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구분되어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있는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품목들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7" name="prstName"/>
          <p:cNvSpPr/>
          <p:nvPr/>
        </p:nvSpPr>
        <p:spPr>
          <a:xfrm rot="11520000" flipH="1" flipV="1">
            <a:off x="7997342" y="3256535"/>
            <a:ext cx="1615447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9660255" y="3504149"/>
            <a:ext cx="2223135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그림 아이콘 클릭 시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랜덤으로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추천 상품이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화면에 출력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9" name="prstName"/>
          <p:cNvSpPr/>
          <p:nvPr/>
        </p:nvSpPr>
        <p:spPr>
          <a:xfrm rot="21540000" flipH="1" flipV="1">
            <a:off x="3764116" y="4569126"/>
            <a:ext cx="697154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1538605" y="4563329"/>
            <a:ext cx="2223135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쇼핑몰 에서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인기가 많은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BEST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추천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상품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❷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③④⑤⑥⑦⑧⑨⑩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271574" y="84018"/>
            <a:ext cx="4991529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MAIN PAGE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grpSp>
        <p:nvGrpSpPr>
          <p:cNvPr id="5" name="group"/>
          <p:cNvGrpSpPr/>
          <p:nvPr/>
        </p:nvGrpSpPr>
        <p:grpSpPr>
          <a:xfrm rot="0">
            <a:off x="1198880" y="1135380"/>
            <a:ext cx="4330700" cy="1734820"/>
            <a:chOff x="1198880" y="1135380"/>
            <a:chExt cx="4330700" cy="1734820"/>
          </a:xfrm>
        </p:grpSpPr>
        <p:pic>
          <p:nvPicPr>
            <p:cNvPr id="6" name="Pic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99415" y="1135380"/>
              <a:ext cx="4330528" cy="1734820"/>
            </a:xfrm>
            <a:prstGeom prst="rect">
              <a:avLst/>
            </a:prstGeom>
          </p:spPr>
        </p:pic>
        <p:sp>
          <p:nvSpPr>
            <p:cNvPr id="7" name="prstName"/>
            <p:cNvSpPr/>
            <p:nvPr/>
          </p:nvSpPr>
          <p:spPr>
            <a:xfrm>
              <a:off x="2796211" y="1179830"/>
              <a:ext cx="400711" cy="207645"/>
            </a:xfrm>
            <a:prstGeom prst="flowChartConnector">
              <a:avLst/>
            </a:prstGeom>
            <a:noFill/>
            <a:ln w="22225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prstName"/>
            <p:cNvSpPr/>
            <p:nvPr/>
          </p:nvSpPr>
          <p:spPr>
            <a:xfrm>
              <a:off x="1618300" y="2365375"/>
              <a:ext cx="136210" cy="100330"/>
            </a:xfrm>
            <a:prstGeom prst="rect">
              <a:avLst/>
            </a:prstGeom>
            <a:noFill/>
            <a:ln w="12700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prstName"/>
            <p:cNvSpPr/>
            <p:nvPr/>
          </p:nvSpPr>
          <p:spPr>
            <a:xfrm>
              <a:off x="2704785" y="2365375"/>
              <a:ext cx="141927" cy="100965"/>
            </a:xfrm>
            <a:prstGeom prst="rect">
              <a:avLst/>
            </a:prstGeom>
            <a:noFill/>
            <a:ln w="12700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prstName"/>
            <p:cNvSpPr/>
            <p:nvPr/>
          </p:nvSpPr>
          <p:spPr>
            <a:xfrm>
              <a:off x="4009710" y="2365692"/>
              <a:ext cx="133988" cy="100172"/>
            </a:xfrm>
            <a:prstGeom prst="rect">
              <a:avLst/>
            </a:prstGeom>
            <a:noFill/>
            <a:ln w="12700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prstName"/>
            <p:cNvSpPr/>
            <p:nvPr/>
          </p:nvSpPr>
          <p:spPr>
            <a:xfrm>
              <a:off x="5027143" y="2365851"/>
              <a:ext cx="128588" cy="100013"/>
            </a:xfrm>
            <a:prstGeom prst="rect">
              <a:avLst/>
            </a:prstGeom>
            <a:noFill/>
            <a:ln w="12700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2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66595" y="4204335"/>
            <a:ext cx="4036059" cy="2361524"/>
          </a:xfrm>
          <a:prstGeom prst="rect">
            <a:avLst/>
          </a:prstGeom>
        </p:spPr>
      </p:pic>
      <p:grpSp>
        <p:nvGrpSpPr>
          <p:cNvPr id="13" name="group"/>
          <p:cNvGrpSpPr/>
          <p:nvPr/>
        </p:nvGrpSpPr>
        <p:grpSpPr>
          <a:xfrm rot="0">
            <a:off x="3720465" y="3083560"/>
            <a:ext cx="4542790" cy="907415"/>
            <a:chOff x="3707765" y="3397250"/>
            <a:chExt cx="4542790" cy="907415"/>
          </a:xfrm>
        </p:grpSpPr>
        <p:pic>
          <p:nvPicPr>
            <p:cNvPr id="14" name="Pic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07765" y="3397828"/>
              <a:ext cx="4542792" cy="907461"/>
            </a:xfrm>
            <a:prstGeom prst="rect">
              <a:avLst/>
            </a:prstGeom>
          </p:spPr>
        </p:pic>
        <p:sp>
          <p:nvSpPr>
            <p:cNvPr id="15" name="prstName"/>
            <p:cNvSpPr/>
            <p:nvPr/>
          </p:nvSpPr>
          <p:spPr>
            <a:xfrm>
              <a:off x="3848100" y="3518534"/>
              <a:ext cx="2675256" cy="672466"/>
            </a:xfrm>
            <a:prstGeom prst="rect">
              <a:avLst/>
            </a:prstGeom>
            <a:noFill/>
            <a:ln w="25400">
              <a:solidFill>
                <a:srgbClr val="683333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prstName"/>
            <p:cNvSpPr/>
            <p:nvPr/>
          </p:nvSpPr>
          <p:spPr>
            <a:xfrm>
              <a:off x="6615742" y="3594100"/>
              <a:ext cx="545847" cy="476886"/>
            </a:xfrm>
            <a:prstGeom prst="flowChartConnector">
              <a:avLst/>
            </a:prstGeom>
            <a:noFill/>
            <a:ln w="22225">
              <a:solidFill>
                <a:srgbClr val="7c4b3b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prstName"/>
            <p:cNvSpPr/>
            <p:nvPr/>
          </p:nvSpPr>
          <p:spPr>
            <a:xfrm>
              <a:off x="7228205" y="3518535"/>
              <a:ext cx="742950" cy="673100"/>
            </a:xfrm>
            <a:prstGeom prst="rect">
              <a:avLst/>
            </a:prstGeom>
            <a:noFill/>
            <a:ln w="19050">
              <a:solidFill>
                <a:srgbClr val="683333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prstName"/>
          <p:cNvSpPr/>
          <p:nvPr/>
        </p:nvSpPr>
        <p:spPr>
          <a:xfrm rot="5460000" flipH="1" flipV="1">
            <a:off x="3232408" y="2794199"/>
            <a:ext cx="541553" cy="706950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prstName"/>
          <p:cNvSpPr/>
          <p:nvPr/>
        </p:nvSpPr>
        <p:spPr>
          <a:xfrm rot="60000" flipH="1" flipV="1">
            <a:off x="6021730" y="3738818"/>
            <a:ext cx="863073" cy="981585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prstName"/>
          <p:cNvSpPr/>
          <p:nvPr/>
        </p:nvSpPr>
        <p:spPr>
          <a:xfrm>
            <a:off x="4619940" y="287655"/>
            <a:ext cx="1385255" cy="847767"/>
          </a:xfrm>
          <a:prstGeom prst="bentArrow">
            <a:avLst>
              <a:gd name="adj1" fmla="val 0"/>
              <a:gd name="adj2" fmla="val 7384"/>
              <a:gd name="adj3" fmla="val 9187"/>
              <a:gd name="adj4" fmla="val 0"/>
            </a:avLst>
          </a:prstGeom>
          <a:solidFill>
            <a:srgbClr val="9c4d4d">
              <a:alpha val="100000"/>
            </a:srgbClr>
          </a:solidFill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6005195" y="110709"/>
            <a:ext cx="2223135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검색창에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찾는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키워드를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키워드가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포함된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모든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제품이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검색된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결과로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출력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prstName"/>
          <p:cNvSpPr/>
          <p:nvPr/>
        </p:nvSpPr>
        <p:spPr>
          <a:xfrm rot="10800000" flipH="1" flipV="1">
            <a:off x="5771351" y="5244131"/>
            <a:ext cx="1120940" cy="282274"/>
          </a:xfrm>
          <a:prstGeom prst="rightArrow">
            <a:avLst>
              <a:gd name="adj1" fmla="val 6788"/>
              <a:gd name="adj2" fmla="val 57941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6892290" y="5244049"/>
            <a:ext cx="222313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♡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모양의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위시리스트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)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페이지로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본인이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담아둔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제품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리스트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확인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24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63256" y="1290320"/>
            <a:ext cx="3797300" cy="2248541"/>
          </a:xfrm>
          <a:prstGeom prst="rect">
            <a:avLst/>
          </a:prstGeom>
        </p:spPr>
      </p:pic>
      <p:sp>
        <p:nvSpPr>
          <p:cNvPr id="25" name="prstName"/>
          <p:cNvSpPr/>
          <p:nvPr/>
        </p:nvSpPr>
        <p:spPr>
          <a:xfrm rot="10800000" flipH="1" flipV="1">
            <a:off x="7740908" y="2500829"/>
            <a:ext cx="541553" cy="706950"/>
          </a:xfrm>
          <a:prstGeom prst="bentArrow">
            <a:avLst>
              <a:gd name="adj1" fmla="val 0"/>
              <a:gd name="adj2" fmla="val 8947"/>
              <a:gd name="adj3" fmla="val 9129"/>
              <a:gd name="adj4" fmla="val 18366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prstName"/>
          <p:cNvSpPr/>
          <p:nvPr/>
        </p:nvSpPr>
        <p:spPr>
          <a:xfrm rot="16200000" flipH="1" flipV="1">
            <a:off x="10094538" y="3797334"/>
            <a:ext cx="921504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43720" y="4346159"/>
            <a:ext cx="222313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카트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모양의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아이콘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페이지로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본인이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담아둔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제품</a:t>
            </a:r>
            <a: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리스트</a:t>
            </a:r>
            <a:br>
              <a:rPr xmlns:mc="http://schemas.openxmlformats.org/markup-compatibility/2006" xmlns:hp="http://schemas.haansoft.com/office/presentation/8.0" kumimoji="0" lang="en-US" altLang="ko-KR" sz="1200" b="1" i="0" u="sng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확인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즉시 주문 가능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9eb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-30805" y="826770"/>
            <a:ext cx="1054425" cy="6035519"/>
          </a:xfrm>
          <a:prstGeom prst="rightBracket">
            <a:avLst>
              <a:gd name="adj" fmla="val 123235"/>
            </a:avLst>
          </a:prstGeom>
          <a:ln w="19050">
            <a:solidFill>
              <a:srgbClr val="cba193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7184" y="1025211"/>
            <a:ext cx="471170" cy="5638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①②</a:t>
            </a:r>
            <a:r>
              <a:rPr lang="en-US" altLang="ko-KR" sz="4500" b="0" i="0">
                <a:solidFill>
                  <a:srgbClr val="7c4b3b"/>
                </a:solidFill>
                <a:latin typeface="Noto Sans KR"/>
                <a:ea typeface="Noto Sans KR"/>
                <a:cs typeface="Noto Sans KR"/>
              </a:rPr>
              <a:t>❸</a:t>
            </a: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④⑤⑥⑦⑧⑨⑩</a:t>
            </a:r>
            <a:endParaRPr lang="en-US" altLang="ko-KR" sz="2900" b="0" i="0">
              <a:solidFill>
                <a:srgbClr val="333333"/>
              </a:solidFill>
              <a:latin typeface="Noto Sans KR"/>
              <a:ea typeface="Noto Sans KR"/>
              <a:cs typeface="Noto Sans KR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900" b="0" i="0">
                <a:solidFill>
                  <a:srgbClr val="333333"/>
                </a:solidFill>
                <a:latin typeface="Noto Sans KR"/>
                <a:ea typeface="Noto Sans KR"/>
                <a:cs typeface="Noto Sans KR"/>
              </a:rPr>
              <a:t>⑪⑫</a:t>
            </a:r>
            <a:endParaRPr xmlns:mc="http://schemas.openxmlformats.org/markup-compatibility/2006" xmlns:hp="http://schemas.haansoft.com/office/presentation/8.0" kumimoji="0" lang="en-US" altLang="ko-KR" sz="2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-81074" y="84018"/>
            <a:ext cx="5537835" cy="8382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  <a:latin typeface="MV Boli"/>
                <a:ea typeface="MV Boli"/>
                <a:cs typeface="MV Boli"/>
              </a:rPr>
              <a:t>PRODUCT PAGE</a:t>
            </a:r>
            <a:endParaRPr xmlns:mc="http://schemas.openxmlformats.org/markup-compatibility/2006" xmlns:hp="http://schemas.haansoft.com/office/presentation/8.0" kumimoji="0" lang="en-US" altLang="ko-KR" sz="4900" b="1" i="0" kern="1200" spc="0" normalizeH="0" baseline="0" mc:Ignorable="hp" hp:hslEmbossed="0">
              <a:latin typeface="MV Boli"/>
              <a:ea typeface="MV Boli"/>
              <a:cs typeface="MV Boli"/>
            </a:endParaRPr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0795" y="1024927"/>
            <a:ext cx="4825560" cy="4239858"/>
          </a:xfrm>
          <a:prstGeom prst="rect">
            <a:avLst/>
          </a:prstGeom>
        </p:spPr>
      </p:pic>
      <p:pic>
        <p:nvPicPr>
          <p:cNvPr id="6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8085" y="1443355"/>
            <a:ext cx="4772497" cy="3441700"/>
          </a:xfrm>
          <a:prstGeom prst="rect">
            <a:avLst/>
          </a:prstGeom>
        </p:spPr>
      </p:pic>
      <p:sp>
        <p:nvSpPr>
          <p:cNvPr id="7" name="prstName"/>
          <p:cNvSpPr/>
          <p:nvPr/>
        </p:nvSpPr>
        <p:spPr>
          <a:xfrm>
            <a:off x="3627770" y="3600768"/>
            <a:ext cx="982965" cy="1339531"/>
          </a:xfrm>
          <a:prstGeom prst="rect">
            <a:avLst/>
          </a:prstGeom>
          <a:noFill/>
          <a:ln w="25400">
            <a:solidFill>
              <a:srgbClr val="7c4b3b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 rot="16200000" flipH="1">
            <a:off x="2863850" y="4796155"/>
            <a:ext cx="670240" cy="847767"/>
          </a:xfrm>
          <a:prstGeom prst="bentArrow">
            <a:avLst>
              <a:gd name="adj1" fmla="val 0"/>
              <a:gd name="adj2" fmla="val 7384"/>
              <a:gd name="adj3" fmla="val 9187"/>
              <a:gd name="adj4" fmla="val 0"/>
            </a:avLst>
          </a:prstGeom>
          <a:solidFill>
            <a:srgbClr val="9c4d4d">
              <a:alpha val="100000"/>
            </a:srgbClr>
          </a:solidFill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457329" y="5554564"/>
            <a:ext cx="2924810" cy="91440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원하는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상품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상세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페이지로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이동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화면에서도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하트 버튼을 누르면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찜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하기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바로 가능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0" name="prstName"/>
          <p:cNvSpPr/>
          <p:nvPr/>
        </p:nvSpPr>
        <p:spPr>
          <a:xfrm rot="10080000" flipH="1" flipV="1">
            <a:off x="4603465" y="3483234"/>
            <a:ext cx="1734052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8704587" y="3780790"/>
            <a:ext cx="733482" cy="410210"/>
          </a:xfrm>
          <a:prstGeom prst="rect">
            <a:avLst/>
          </a:prstGeom>
          <a:noFill/>
          <a:ln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9612643" y="3787140"/>
            <a:ext cx="746181" cy="410210"/>
          </a:xfrm>
          <a:prstGeom prst="rect">
            <a:avLst/>
          </a:prstGeom>
          <a:noFill/>
          <a:ln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prstName"/>
          <p:cNvSpPr/>
          <p:nvPr/>
        </p:nvSpPr>
        <p:spPr>
          <a:xfrm>
            <a:off x="10219697" y="3073725"/>
            <a:ext cx="691581" cy="231459"/>
          </a:xfrm>
          <a:prstGeom prst="rect">
            <a:avLst/>
          </a:prstGeom>
          <a:noFill/>
          <a:ln w="12700"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prstName"/>
          <p:cNvSpPr/>
          <p:nvPr/>
        </p:nvSpPr>
        <p:spPr>
          <a:xfrm>
            <a:off x="10444550" y="3787140"/>
            <a:ext cx="377827" cy="403861"/>
          </a:xfrm>
          <a:prstGeom prst="rect">
            <a:avLst/>
          </a:prstGeom>
          <a:noFill/>
          <a:ln>
            <a:solidFill>
              <a:srgbClr val="683333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19761" y="826970"/>
            <a:ext cx="1341121" cy="736574"/>
          </a:xfrm>
          <a:prstGeom prst="rect">
            <a:avLst/>
          </a:prstGeom>
        </p:spPr>
      </p:pic>
      <p:sp>
        <p:nvSpPr>
          <p:cNvPr id="16" name="prstName"/>
          <p:cNvSpPr/>
          <p:nvPr/>
        </p:nvSpPr>
        <p:spPr>
          <a:xfrm rot="4680000" flipH="1">
            <a:off x="10476540" y="1955489"/>
            <a:ext cx="1339550" cy="768018"/>
          </a:xfrm>
          <a:prstGeom prst="bentArrow">
            <a:avLst>
              <a:gd name="adj1" fmla="val 0"/>
              <a:gd name="adj2" fmla="val 8947"/>
              <a:gd name="adj3" fmla="val 9129"/>
              <a:gd name="adj4" fmla="val 61068"/>
            </a:avLst>
          </a:prstGeom>
          <a:noFill/>
          <a:ln w="127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prstName"/>
          <p:cNvSpPr/>
          <p:nvPr/>
        </p:nvSpPr>
        <p:spPr>
          <a:xfrm rot="21540000" flipH="1" flipV="1">
            <a:off x="9824487" y="928251"/>
            <a:ext cx="721909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7031465" y="153889"/>
            <a:ext cx="268795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상세 페이지에서 구매를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원하는 상품에 대한 수량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조절 가능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수량 변동값에 따른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금액 변동 구현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9" name="prstName"/>
          <p:cNvSpPr/>
          <p:nvPr/>
        </p:nvSpPr>
        <p:spPr>
          <a:xfrm rot="19380000" flipH="1" flipV="1">
            <a:off x="7597711" y="4465271"/>
            <a:ext cx="1254787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947520" y="5016084"/>
            <a:ext cx="1904201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원하는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수량을 선택해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 담기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기능 구현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버튼을 클릭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시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장바구니 페이지로 이동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prstName"/>
          <p:cNvSpPr/>
          <p:nvPr/>
        </p:nvSpPr>
        <p:spPr>
          <a:xfrm rot="16260000" flipH="1" flipV="1">
            <a:off x="9412727" y="4535886"/>
            <a:ext cx="862482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8013175" y="5136099"/>
            <a:ext cx="2143125" cy="118872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바로 구매하기 버튼을 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클릭해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즉시 구매 기능 구현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버튼을 클릭 시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구매</a:t>
            </a: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페이지로 이동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23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72825" y="3787140"/>
            <a:ext cx="491156" cy="428456"/>
          </a:xfrm>
          <a:prstGeom prst="rect">
            <a:avLst/>
          </a:prstGeom>
        </p:spPr>
      </p:pic>
      <p:sp>
        <p:nvSpPr>
          <p:cNvPr id="24" name="prstName"/>
          <p:cNvSpPr/>
          <p:nvPr/>
        </p:nvSpPr>
        <p:spPr>
          <a:xfrm rot="10800000" flipH="1" flipV="1">
            <a:off x="10826353" y="3916761"/>
            <a:ext cx="335278" cy="141955"/>
          </a:xfrm>
          <a:prstGeom prst="rightArrow">
            <a:avLst>
              <a:gd name="adj1" fmla="val 6713"/>
              <a:gd name="adj2" fmla="val 43511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prstName"/>
          <p:cNvSpPr/>
          <p:nvPr/>
        </p:nvSpPr>
        <p:spPr>
          <a:xfrm rot="16140000" flipH="1" flipV="1">
            <a:off x="10944523" y="4589627"/>
            <a:ext cx="965498" cy="175943"/>
          </a:xfrm>
          <a:prstGeom prst="rightArrow">
            <a:avLst>
              <a:gd name="adj1" fmla="val 678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10289015" y="5218649"/>
            <a:ext cx="1817226" cy="1463040"/>
          </a:xfrm>
          <a:prstGeom prst="rect">
            <a:avLst/>
          </a:prstGeom>
          <a:ln w="12700">
            <a:solidFill>
              <a:srgbClr val="40404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상세 페이지내에서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찜기능 구현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♡ </a:t>
            </a: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아이콘 클릭시 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빨간색 하트로 변경되며</a:t>
            </a:r>
            <a:br>
              <a: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</a:br>
            <a:r>
              <a:rPr xmlns:mc="http://schemas.openxmlformats.org/markup-compatibility/2006" xmlns:hp="http://schemas.haansoft.com/office/presentation/8.0" kumimoji="0" lang="ko-KR" altLang="en-US" sz="1200" b="1" i="0" kern="1200" spc="0" normalizeH="0" baseline="0" mc:Ignorable="hp" hp:hslEmbossed="0">
                <a:solidFill>
                  <a:srgbClr val="404040"/>
                </a:solidFill>
                <a:latin typeface="Malgun Gothic"/>
                <a:ea typeface="Malgun Gothic"/>
                <a:cs typeface="Malgun Gothic"/>
              </a:rPr>
              <a:t>위시리스트에 즉시 추가</a:t>
            </a:r>
            <a:endParaRPr xmlns:mc="http://schemas.openxmlformats.org/markup-compatibility/2006" xmlns:hp="http://schemas.haansoft.com/office/presentation/8.0" kumimoji="0" lang="en-US" altLang="ko-KR" sz="1200" b="1" i="0" kern="1200" spc="0" normalizeH="0" baseline="0" mc:Ignorable="hp" hp:hslEmbossed="0">
              <a:solidFill>
                <a:srgbClr val="40404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27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61830" y="2834330"/>
            <a:ext cx="1094026" cy="2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8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849</ep:Words>
  <ep:PresentationFormat>화면 슬라이드 쇼(4:3)</ep:PresentationFormat>
  <ep:Paragraphs>415</ep:Paragraphs>
  <ep:Slides>25</ep:Slides>
  <ep:Notes>49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25</vt:i4>
      </vt:variant>
    </vt:vector>
  </ep:HeadingPairs>
  <ep:TitlesOfParts>
    <vt:vector size="26" baseType="lpstr">
      <vt:lpstr>한컴오피스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2022-06-29T07:49:57.596</dcterms:created>
  <dc:creator>tolee</dc:creator>
  <cp:lastModifiedBy>tolee</cp:lastModifiedBy>
  <dcterms:modified xsi:type="dcterms:W3CDTF">2024-02-16T14:07:15.576</dcterms:modified>
  <cp:revision>51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