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>
  <p:sldMasterIdLst>
    <p:sldMasterId id="2147483787" r:id="rId1"/>
  </p:sldMasterIdLst>
  <p:notesMasterIdLst>
    <p:notesMasterId r:id="rId2"/>
  </p:notesMasterIdLst>
  <p:handoutMasterIdLst>
    <p:handoutMasterId r:id="rId3"/>
  </p:handoutMasterIdLst>
  <p:sldIdLst>
    <p:sldId id="267" r:id="rId4"/>
    <p:sldId id="264" r:id="rId5"/>
    <p:sldId id="301" r:id="rId6"/>
    <p:sldId id="280" r:id="rId7"/>
    <p:sldId id="281" r:id="rId8"/>
    <p:sldId id="292" r:id="rId9"/>
    <p:sldId id="289" r:id="rId10"/>
    <p:sldId id="283" r:id="rId11"/>
    <p:sldId id="293" r:id="rId12"/>
    <p:sldId id="282" r:id="rId13"/>
    <p:sldId id="284" r:id="rId14"/>
    <p:sldId id="297" r:id="rId15"/>
    <p:sldId id="305" r:id="rId16"/>
    <p:sldId id="306" r:id="rId17"/>
    <p:sldId id="302" r:id="rId18"/>
    <p:sldId id="296" r:id="rId19"/>
    <p:sldId id="304" r:id="rId20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49"/>
        <p:guide pos="3839"/>
      </p:guideLst>
    </p:cSldViewPr>
  </p:slide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"/>
          <p:cNvSpPr/>
          <p:nvPr/>
        </p:nvSpPr>
        <p:spPr/>
      </p:sp>
      <p:sp>
        <p:nvSpPr>
          <p:cNvPr id="4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/>
      </p:sp>
      <p:sp>
        <p:nvSpPr>
          <p:cNvPr id="6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  <p:sp>
        <p:nvSpPr>
          <p:cNvPr id="7" name=""/>
          <p:cNvSpPr/>
          <p:nvPr/>
        </p:nvSpPr>
        <p:spPr/>
      </p:sp>
    </p:spTree>
    <p:extLst>
      <p:ext uri="{BB962C8B-B14F-4D97-AF65-F5344CB8AC3E}">
        <p14:creationId xmlns:p14="http://schemas.microsoft.com/office/powerpoint/2010/main" val="2715966833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"/>
          <p:cNvSpPr/>
          <p:nvPr/>
        </p:nvSpPr>
        <p:spPr/>
      </p:sp>
      <p:sp>
        <p:nvSpPr>
          <p:cNvPr id="4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/>
      </p:sp>
      <p:sp>
        <p:nvSpPr>
          <p:cNvPr id="6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16</a:t>
            </a:fld>
            <a:endParaRPr lang="ko-KR" altLang="en-US"/>
          </a:p>
        </p:txBody>
      </p:sp>
      <p:sp>
        <p:nvSpPr>
          <p:cNvPr id="7" name=""/>
          <p:cNvSpPr/>
          <p:nvPr/>
        </p:nvSpPr>
        <p:spPr/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"/>
          <p:cNvSpPr/>
          <p:nvPr/>
        </p:nvSpPr>
        <p:spPr/>
      </p:sp>
      <p:sp>
        <p:nvSpPr>
          <p:cNvPr id="4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/>
      </p:sp>
      <p:sp>
        <p:nvSpPr>
          <p:cNvPr id="6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  <p:sp>
        <p:nvSpPr>
          <p:cNvPr id="7" name=""/>
          <p:cNvSpPr/>
          <p:nvPr/>
        </p:nvSpPr>
        <p:spPr/>
      </p:sp>
    </p:spTree>
    <p:extLst>
      <p:ext uri="{BB962C8B-B14F-4D97-AF65-F5344CB8AC3E}">
        <p14:creationId xmlns:p14="http://schemas.microsoft.com/office/powerpoint/2010/main" val="2715966833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"/>
          <p:cNvSpPr/>
          <p:nvPr/>
        </p:nvSpPr>
        <p:spPr/>
      </p:sp>
      <p:sp>
        <p:nvSpPr>
          <p:cNvPr id="4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6683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2024-01-19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2024-01-19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2024-01-19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2024-01-19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2024-01-19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2024-01-19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E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6.jpeg"  /><Relationship Id="rId4" Type="http://schemas.openxmlformats.org/officeDocument/2006/relationships/image" Target="../media/image4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8.jpe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5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8.jpe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5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10" Type="http://schemas.openxmlformats.org/officeDocument/2006/relationships/image" Target="../media/image58.png"  /><Relationship Id="rId11" Type="http://schemas.openxmlformats.org/officeDocument/2006/relationships/image" Target="../media/image59.png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Relationship Id="rId5" Type="http://schemas.openxmlformats.org/officeDocument/2006/relationships/image" Target="../media/image54.png"  /><Relationship Id="rId6" Type="http://schemas.openxmlformats.org/officeDocument/2006/relationships/image" Target="../media/image55.png"  /><Relationship Id="rId7" Type="http://schemas.openxmlformats.org/officeDocument/2006/relationships/image" Target="../media/image55.png"  /><Relationship Id="rId8" Type="http://schemas.openxmlformats.org/officeDocument/2006/relationships/image" Target="../media/image56.png"  /><Relationship Id="rId9" Type="http://schemas.openxmlformats.org/officeDocument/2006/relationships/image" Target="../media/image5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0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27.png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Relationship Id="rId8" Type="http://schemas.openxmlformats.org/officeDocument/2006/relationships/image" Target="../media/image25.png"  /><Relationship Id="rId9" Type="http://schemas.openxmlformats.org/officeDocument/2006/relationships/image" Target="../media/image2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36.png"  /><Relationship Id="rId11" Type="http://schemas.openxmlformats.org/officeDocument/2006/relationships/image" Target="../media/image37.png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Relationship Id="rId8" Type="http://schemas.openxmlformats.org/officeDocument/2006/relationships/image" Target="../media/image34.png"  /><Relationship Id="rId9" Type="http://schemas.openxmlformats.org/officeDocument/2006/relationships/image" Target="../media/image3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Relationship Id="rId4" Type="http://schemas.openxmlformats.org/officeDocument/2006/relationships/image" Target="../media/image3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18869" y="125160"/>
            <a:ext cx="2027082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A6A6A6"/>
                </a:solidFill>
                <a:latin typeface="함초롬돋움"/>
                <a:ea typeface="함초롬돋움"/>
                <a:cs typeface="함초롬돋움"/>
              </a:rPr>
              <a:t>3</a:t>
            </a:r>
            <a:r>
              <a:rPr lang="ko-KR" altLang="en-US">
                <a:solidFill>
                  <a:srgbClr val="A6A6A6"/>
                </a:solidFill>
                <a:latin typeface="함초롬돋움"/>
                <a:ea typeface="함초롬돋움"/>
                <a:cs typeface="함초롬돋움"/>
              </a:rPr>
              <a:t>조 화면 정의서</a:t>
            </a:r>
            <a:endParaRPr lang="en-US" altLang="ko-KR">
              <a:solidFill>
                <a:srgbClr val="A6A6A6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143" y="521788"/>
            <a:ext cx="7564120" cy="1584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 b="0" i="0" spc="-8">
                <a:solidFill>
                  <a:srgbClr val="444447"/>
                </a:solidFill>
                <a:latin typeface="Times New Roman"/>
                <a:ea typeface="Times New Roman"/>
                <a:cs typeface="Times New Roman"/>
              </a:rPr>
              <a:t>Give a snack</a:t>
            </a:r>
            <a:endParaRPr lang="ko-KR" altLang="en-US" sz="5000" b="0" i="0" spc="-8">
              <a:solidFill>
                <a:srgbClr val="444447"/>
              </a:solidFill>
              <a:latin typeface="Times New Roman"/>
              <a:ea typeface="Times New Roman"/>
              <a:cs typeface="Times New Roman"/>
            </a:endParaRPr>
          </a:p>
          <a:p>
            <a:pPr lvl="0">
              <a:defRPr/>
            </a:pPr>
            <a:endParaRPr lang="en-US" altLang="ko-KR" sz="4800" b="1">
              <a:solidFill>
                <a:srgbClr val="232325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13908" y="1426014"/>
            <a:ext cx="11417890" cy="0"/>
          </a:xfrm>
          <a:prstGeom prst="line">
            <a:avLst/>
          </a:prstGeom>
          <a:ln w="63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68299" y="1501994"/>
            <a:ext cx="3945255" cy="3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spc="0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김민준 김민준 이지원 조현규 조희수 한지원</a:t>
            </a:r>
            <a:endParaRPr kumimoji="0" lang="en-US" altLang="ko-KR" sz="1400" b="0" i="0" u="none" strike="noStrike" kern="1200" spc="0" normalizeH="0" baseline="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prstName"/>
          <p:cNvSpPr/>
          <p:nvPr/>
        </p:nvSpPr>
        <p:spPr>
          <a:xfrm>
            <a:off x="3965564" y="3218900"/>
            <a:ext cx="8235575" cy="3643873"/>
          </a:xfrm>
          <a:prstGeom prst="rect">
            <a:avLst/>
          </a:prstGeom>
          <a:solidFill>
            <a:srgbClr val="A78371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48161" y="2188881"/>
            <a:ext cx="6483631" cy="412196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7869413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09</a:t>
            </a:r>
            <a:endParaRPr kumimoji="0" lang="en-US" altLang="ko-KR" sz="1600" i="0" u="none" strike="noStrike" kern="1200" spc="0" normalizeH="0" baseline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057" y="273082"/>
            <a:ext cx="1363243" cy="39624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장바구니</a:t>
            </a:r>
            <a:endParaRPr lang="ko-KR" altLang="en-US" sz="2000" b="1" i="0" u="none" strike="noStrike" kern="1200" spc="0" normalizeH="0" baseline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9"/>
          <a:ext cx="3953423" cy="51871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체크박스로 초기값으로 제품들이 전체 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선택되어 있으며, 클릭 시 전체 선택 해제됨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맨 위 상단으로 전체 선택 및 해제 가능하며, 원하는 제품의 체크박스 클릭 시 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선택 및 선택 해제 가능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상품 주문 수량을 확인할 수 있고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주문수량을 수정할 수 있음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07618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</a:pPr>
                      <a:r>
                        <a:rPr lang="ko-KR" altLang="en-US" sz="1300" kern="120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해당 제품의 총 금액을 확인 할 수 있음</a:t>
                      </a:r>
                      <a:endParaRPr lang="ko-KR" altLang="en-US" sz="1300" kern="120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</a:pPr>
                      <a:r>
                        <a:rPr lang="ko-KR" altLang="en-US" sz="1300" kern="120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선택된 제품들의 총 주문금액을 확인 할 수 있고 주문버튼 클릭 시 구매페이지로 이동</a:t>
                      </a:r>
                      <a:endParaRPr lang="ko-KR" altLang="en-US" sz="1300" kern="120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</a:pPr>
                      <a:r>
                        <a:rPr lang="ko-KR" altLang="en-US" sz="1300" kern="120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체크박스로 선택된 제품들을 </a:t>
                      </a:r>
                      <a:br>
                        <a:rPr lang="en-US" altLang="ko-KR" sz="1300" kern="120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300" kern="120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선택 삭제할 수 있음</a:t>
                      </a:r>
                      <a:endParaRPr lang="ko-KR" altLang="en-US" sz="1300" kern="120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직선 연결선 3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grpSp>
        <p:nvGrpSpPr>
          <p:cNvPr id="25" name="group"/>
          <p:cNvGrpSpPr/>
          <p:nvPr/>
        </p:nvGrpSpPr>
        <p:grpSpPr>
          <a:xfrm rot="0">
            <a:off x="185420" y="1567180"/>
            <a:ext cx="7231380" cy="3411221"/>
            <a:chOff x="-24130" y="1414780"/>
            <a:chExt cx="7231380" cy="3318510"/>
          </a:xfrm>
        </p:grpSpPr>
        <p:pic>
          <p:nvPicPr>
            <p:cNvPr id="26" name="그림 7"/>
            <p:cNvPicPr>
              <a:picLocks noChangeAspect="1"/>
            </p:cNvPicPr>
            <p:nvPr/>
          </p:nvPicPr>
          <p:blipFill rotWithShape="1">
            <a:blip r:embed="rId2"/>
            <a:srcRect l="-2010" t="10140" r="-130" b="18570"/>
            <a:stretch>
              <a:fillRect/>
            </a:stretch>
          </p:blipFill>
          <p:spPr>
            <a:xfrm>
              <a:off x="49111" y="1786741"/>
              <a:ext cx="7158502" cy="2946788"/>
            </a:xfrm>
            <a:prstGeom prst="rect">
              <a:avLst/>
            </a:prstGeom>
            <a:ln w="38100">
              <a:solidFill>
                <a:srgbClr val="d8aeae">
                  <a:alpha val="100000"/>
                </a:srgbClr>
              </a:solidFill>
            </a:ln>
          </p:spPr>
        </p:pic>
        <p:sp>
          <p:nvSpPr>
            <p:cNvPr id="27" name="직사각형 9"/>
            <p:cNvSpPr/>
            <p:nvPr/>
          </p:nvSpPr>
          <p:spPr>
            <a:xfrm>
              <a:off x="473998" y="1891045"/>
              <a:ext cx="648057" cy="208953"/>
            </a:xfrm>
            <a:prstGeom prst="rect">
              <a:avLst/>
            </a:prstGeom>
            <a:noFill/>
            <a:ln>
              <a:solidFill>
                <a:srgbClr val="9c4d4d">
                  <a:alpha val="10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/>
            </a:p>
          </p:txBody>
        </p:sp>
        <p:sp>
          <p:nvSpPr>
            <p:cNvPr id="28" name="직사각형 10"/>
            <p:cNvSpPr/>
            <p:nvPr/>
          </p:nvSpPr>
          <p:spPr>
            <a:xfrm>
              <a:off x="664138" y="2335065"/>
              <a:ext cx="168984" cy="1703535"/>
            </a:xfrm>
            <a:prstGeom prst="rect">
              <a:avLst/>
            </a:prstGeom>
            <a:noFill/>
            <a:ln>
              <a:solidFill>
                <a:srgbClr val="9c4d4d">
                  <a:alpha val="10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/>
            </a:p>
          </p:txBody>
        </p:sp>
        <p:sp>
          <p:nvSpPr>
            <p:cNvPr id="29" name="직사각형 11"/>
            <p:cNvSpPr/>
            <p:nvPr/>
          </p:nvSpPr>
          <p:spPr>
            <a:xfrm>
              <a:off x="3251344" y="2628723"/>
              <a:ext cx="1448934" cy="694188"/>
            </a:xfrm>
            <a:prstGeom prst="rect">
              <a:avLst/>
            </a:prstGeom>
            <a:noFill/>
            <a:ln>
              <a:solidFill>
                <a:srgbClr val="9c4d4d">
                  <a:alpha val="10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/>
            </a:p>
          </p:txBody>
        </p:sp>
        <p:sp>
          <p:nvSpPr>
            <p:cNvPr id="30" name="직사각형 12"/>
            <p:cNvSpPr/>
            <p:nvPr/>
          </p:nvSpPr>
          <p:spPr>
            <a:xfrm>
              <a:off x="4853580" y="2622372"/>
              <a:ext cx="659918" cy="337749"/>
            </a:xfrm>
            <a:prstGeom prst="rect">
              <a:avLst/>
            </a:prstGeom>
            <a:noFill/>
            <a:ln>
              <a:solidFill>
                <a:srgbClr val="9c4d4d">
                  <a:alpha val="10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/>
            </a:p>
          </p:txBody>
        </p:sp>
        <p:sp>
          <p:nvSpPr>
            <p:cNvPr id="31" name="직사각형 13"/>
            <p:cNvSpPr/>
            <p:nvPr/>
          </p:nvSpPr>
          <p:spPr>
            <a:xfrm>
              <a:off x="1426497" y="4038600"/>
              <a:ext cx="4454461" cy="480386"/>
            </a:xfrm>
            <a:prstGeom prst="rect">
              <a:avLst/>
            </a:prstGeom>
            <a:noFill/>
            <a:ln>
              <a:solidFill>
                <a:srgbClr val="9c4d4d">
                  <a:alpha val="10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/>
            </a:p>
          </p:txBody>
        </p:sp>
        <p:sp>
          <p:nvSpPr>
            <p:cNvPr id="32" name="TextBox 16"/>
            <p:cNvSpPr txBox="1"/>
            <p:nvPr/>
          </p:nvSpPr>
          <p:spPr>
            <a:xfrm>
              <a:off x="1122268" y="1752951"/>
              <a:ext cx="693703" cy="404791"/>
            </a:xfrm>
            <a:prstGeom prst="rect">
              <a:avLst/>
            </a:prstGeom>
            <a:ln/>
          </p:spPr>
          <p:txBody>
            <a:bodyPr wrap="square" lIns="91440" tIns="45720" rIns="91440" bIns="45720" anchor="t">
              <a:spAutoFit/>
            </a:bodyPr>
            <a:p>
              <a:pPr marL="0" lvl="0" indent="0" algn="l" defTabSz="914400" rtl="0" eaLnBrk="1" latinLnBrk="1" hangingPunct="1">
                <a:lnSpc>
                  <a:spcPct val="135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700" b="1" i="0" u="none" strike="noStrike" kern="1200" spc="0" normalizeH="0" baseline="0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√ </a:t>
              </a:r>
              <a:r>
                <a:rPr lang="en-US" altLang="ko-KR" sz="1700" b="1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01</a:t>
              </a:r>
              <a:endPara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3" name="TextBox 17"/>
            <p:cNvSpPr txBox="1"/>
            <p:nvPr/>
          </p:nvSpPr>
          <p:spPr>
            <a:xfrm>
              <a:off x="-24754" y="2230400"/>
              <a:ext cx="693703" cy="404791"/>
            </a:xfrm>
            <a:prstGeom prst="rect">
              <a:avLst/>
            </a:prstGeom>
            <a:ln/>
          </p:spPr>
          <p:txBody>
            <a:bodyPr wrap="square" lIns="91440" tIns="45720" rIns="91440" bIns="45720" anchor="t">
              <a:spAutoFit/>
            </a:bodyPr>
            <a:p>
              <a:pPr marL="0" lvl="0" indent="0" algn="l" defTabSz="914400" rtl="0" eaLnBrk="1" latinLnBrk="1" hangingPunct="1">
                <a:lnSpc>
                  <a:spcPct val="135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700" b="1" i="0" u="none" strike="noStrike" kern="1200" spc="0" normalizeH="0" baseline="0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√ </a:t>
              </a:r>
              <a:r>
                <a:rPr lang="en-US" altLang="ko-KR" sz="1700" b="1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02</a:t>
              </a:r>
              <a:endPara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4" name="TextBox 18"/>
            <p:cNvSpPr txBox="1"/>
            <p:nvPr/>
          </p:nvSpPr>
          <p:spPr>
            <a:xfrm>
              <a:off x="3278963" y="2228801"/>
              <a:ext cx="693703" cy="404791"/>
            </a:xfrm>
            <a:prstGeom prst="rect">
              <a:avLst/>
            </a:prstGeom>
            <a:ln/>
          </p:spPr>
          <p:txBody>
            <a:bodyPr wrap="square" lIns="91440" tIns="45720" rIns="91440" bIns="45720" anchor="t">
              <a:spAutoFit/>
            </a:bodyPr>
            <a:p>
              <a:pPr marL="0" lvl="0" indent="0" algn="l" defTabSz="914400" rtl="0" eaLnBrk="1" latinLnBrk="1" hangingPunct="1">
                <a:lnSpc>
                  <a:spcPct val="135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700" b="1" i="0" u="none" strike="noStrike" kern="1200" spc="0" normalizeH="0" baseline="0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√ </a:t>
              </a:r>
              <a:r>
                <a:rPr lang="en-US" altLang="ko-KR" sz="1700" b="1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03</a:t>
              </a:r>
              <a:endPara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5" name="TextBox 19"/>
            <p:cNvSpPr txBox="1"/>
            <p:nvPr/>
          </p:nvSpPr>
          <p:spPr>
            <a:xfrm>
              <a:off x="4835889" y="2228801"/>
              <a:ext cx="693703" cy="404791"/>
            </a:xfrm>
            <a:prstGeom prst="rect">
              <a:avLst/>
            </a:prstGeom>
            <a:ln/>
          </p:spPr>
          <p:txBody>
            <a:bodyPr wrap="square" lIns="91440" tIns="45720" rIns="91440" bIns="45720" anchor="t">
              <a:spAutoFit/>
            </a:bodyPr>
            <a:p>
              <a:pPr marL="0" lvl="0" indent="0" algn="l" defTabSz="914400" rtl="0" eaLnBrk="1" latinLnBrk="1" hangingPunct="1">
                <a:lnSpc>
                  <a:spcPct val="135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700" b="1" i="0" u="none" strike="noStrike" kern="1200" spc="0" normalizeH="0" baseline="0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√ </a:t>
              </a:r>
              <a:r>
                <a:rPr lang="en-US" altLang="ko-KR" sz="1700" b="1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04</a:t>
              </a:r>
              <a:endPara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6" name="TextBox 20"/>
            <p:cNvSpPr txBox="1"/>
            <p:nvPr/>
          </p:nvSpPr>
          <p:spPr>
            <a:xfrm>
              <a:off x="782943" y="4051486"/>
              <a:ext cx="693703" cy="404791"/>
            </a:xfrm>
            <a:prstGeom prst="rect">
              <a:avLst/>
            </a:prstGeom>
            <a:ln/>
          </p:spPr>
          <p:txBody>
            <a:bodyPr wrap="square" lIns="91440" tIns="45720" rIns="91440" bIns="45720" anchor="t">
              <a:spAutoFit/>
            </a:bodyPr>
            <a:p>
              <a:pPr marL="0" lvl="0" indent="0" algn="l" defTabSz="914400" rtl="0" eaLnBrk="1" latinLnBrk="1" hangingPunct="1">
                <a:lnSpc>
                  <a:spcPct val="135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700" b="1" i="0" u="none" strike="noStrike" kern="1200" spc="0" normalizeH="0" baseline="0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√ </a:t>
              </a:r>
              <a:r>
                <a:rPr lang="en-US" altLang="ko-KR" sz="1700" b="1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05</a:t>
              </a:r>
              <a:endPara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7" name="직사각형 21"/>
            <p:cNvSpPr/>
            <p:nvPr/>
          </p:nvSpPr>
          <p:spPr>
            <a:xfrm>
              <a:off x="6243134" y="1863900"/>
              <a:ext cx="590747" cy="255729"/>
            </a:xfrm>
            <a:prstGeom prst="rect">
              <a:avLst/>
            </a:prstGeom>
            <a:noFill/>
            <a:ln>
              <a:solidFill>
                <a:srgbClr val="9c4d4d">
                  <a:alpha val="10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/>
            </a:p>
          </p:txBody>
        </p:sp>
        <p:sp>
          <p:nvSpPr>
            <p:cNvPr id="38" name="TextBox 22"/>
            <p:cNvSpPr txBox="1"/>
            <p:nvPr/>
          </p:nvSpPr>
          <p:spPr>
            <a:xfrm>
              <a:off x="6181148" y="1414825"/>
              <a:ext cx="721925" cy="409494"/>
            </a:xfrm>
            <a:prstGeom prst="rect">
              <a:avLst/>
            </a:prstGeom>
            <a:ln/>
          </p:spPr>
          <p:txBody>
            <a:bodyPr wrap="square" lIns="91440" tIns="45720" rIns="91440" bIns="45720" anchor="t">
              <a:spAutoFit/>
            </a:bodyPr>
            <a:p>
              <a:pPr marL="0" lvl="0" indent="0" algn="l" defTabSz="914400" rtl="0" eaLnBrk="1" latinLnBrk="1" hangingPunct="1">
                <a:lnSpc>
                  <a:spcPct val="135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700" b="1" i="0" u="none" strike="noStrike" kern="1200" spc="0" normalizeH="0" baseline="0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√ </a:t>
              </a:r>
              <a:r>
                <a:rPr lang="en-US" altLang="ko-KR" sz="1700" b="1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06</a:t>
              </a:r>
              <a:endPara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9" name="직사각형 21"/>
            <p:cNvSpPr/>
            <p:nvPr/>
          </p:nvSpPr>
          <p:spPr>
            <a:xfrm>
              <a:off x="3355154" y="2892600"/>
              <a:ext cx="316422" cy="111585"/>
            </a:xfrm>
            <a:prstGeom prst="rect">
              <a:avLst/>
            </a:prstGeom>
            <a:noFill/>
            <a:ln>
              <a:solidFill>
                <a:srgbClr val="9c4d4d">
                  <a:alpha val="10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/>
            </a:p>
          </p:txBody>
        </p:sp>
        <p:sp>
          <p:nvSpPr>
            <p:cNvPr id="40" name="직사각형 21"/>
            <p:cNvSpPr/>
            <p:nvPr/>
          </p:nvSpPr>
          <p:spPr>
            <a:xfrm>
              <a:off x="4662619" y="4165775"/>
              <a:ext cx="1066360" cy="222075"/>
            </a:xfrm>
            <a:prstGeom prst="rect">
              <a:avLst/>
            </a:prstGeom>
            <a:noFill/>
            <a:ln>
              <a:solidFill>
                <a:srgbClr val="9c4d4d">
                  <a:alpha val="10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542835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10</a:t>
            </a:r>
            <a:endParaRPr kumimoji="0" lang="en-US" altLang="ko-KR" sz="1600" i="0" u="none" strike="noStrike" kern="1200" spc="0" normalizeH="0" baseline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구매페이지</a:t>
            </a:r>
            <a:endParaRPr kumimoji="0" lang="ko-KR" altLang="en-US" sz="2000" b="1" i="0" u="none" strike="noStrike" kern="1200" spc="0" normalizeH="0" baseline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graphicFrame>
        <p:nvGraphicFramePr>
          <p:cNvPr id="5" name="Table"/>
          <p:cNvGraphicFramePr>
            <a:graphicFrameLocks noGrp="1"/>
          </p:cNvGraphicFramePr>
          <p:nvPr/>
        </p:nvGraphicFramePr>
        <p:xfrm>
          <a:off x="7952827" y="669569"/>
          <a:ext cx="3953423" cy="50677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5240">
                      <a:noFill/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5240">
                      <a:noFill/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주문정보에 회원테이블에서 이름 및 이메일 정보를 가져와서 출력 </a:t>
                      </a:r>
                      <a:endParaRPr lang="ko-KR" altLang="en-US" sz="1300" dirty="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배송지는 회원가입 시 등록한 이름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전화번호가 저장되며 새로운 배송지를 </a:t>
                      </a:r>
                      <a:br>
                        <a:rPr lang="en-US" altLang="ko-KR" sz="1300" dirty="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선택할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시 텍스트 내용 모두 삭제됨</a:t>
                      </a:r>
                      <a:endParaRPr lang="ko-KR" altLang="en-US" sz="1300" dirty="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14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메시지 선택 클릭 시 요청사항 선택 가능</a:t>
                      </a:r>
                      <a:endParaRPr lang="ko-KR" altLang="en-US" sz="1300" dirty="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장바구니 테이블에서 구매 상품 목록 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데이터들을 가져오며  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' X '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버튼 클릭 시 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구매 취소 가능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noFill/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결제하기 버튼을 누르면 구매완료 </a:t>
                      </a:r>
                      <a:br>
                        <a:rPr lang="en-US" altLang="ko-KR" sz="1300" dirty="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 dirty="0" err="1">
                          <a:solidFill>
                            <a:srgbClr val="808080"/>
                          </a:solidFill>
                        </a:rPr>
                        <a:t>메세지창을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 출력 후  </a:t>
                      </a:r>
                      <a:r>
                        <a:rPr lang="ko-KR" altLang="en-US" sz="1300" dirty="0" err="1">
                          <a:solidFill>
                            <a:srgbClr val="808080"/>
                          </a:solidFill>
                        </a:rPr>
                        <a:t>메인페이지로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 이동 </a:t>
                      </a:r>
                      <a:endParaRPr lang="ko-KR" altLang="en-US" sz="1300" dirty="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noFill/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group"/>
          <p:cNvGrpSpPr/>
          <p:nvPr/>
        </p:nvGrpSpPr>
        <p:grpSpPr>
          <a:xfrm rot="0">
            <a:off x="508000" y="786130"/>
            <a:ext cx="7259320" cy="5798185"/>
            <a:chOff x="937260" y="786130"/>
            <a:chExt cx="6830060" cy="5798185"/>
          </a:xfrm>
        </p:grpSpPr>
        <p:sp>
          <p:nvSpPr>
            <p:cNvPr id="7" name="prstName"/>
            <p:cNvSpPr/>
            <p:nvPr/>
          </p:nvSpPr>
          <p:spPr>
            <a:xfrm>
              <a:off x="937469" y="1239711"/>
              <a:ext cx="4046514" cy="297688"/>
            </a:xfrm>
            <a:prstGeom prst="frame">
              <a:avLst>
                <a:gd name="adj1" fmla="val 12500"/>
              </a:avLst>
            </a:prstGeom>
            <a:solidFill>
              <a:srgbClr val="9c4d4d">
                <a:alpha val="100000"/>
              </a:srgb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직사각형 15"/>
            <p:cNvSpPr/>
            <p:nvPr/>
          </p:nvSpPr>
          <p:spPr>
            <a:xfrm>
              <a:off x="937469" y="1541072"/>
              <a:ext cx="4046514" cy="2166769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/>
            </a:p>
          </p:txBody>
        </p:sp>
        <p:sp>
          <p:nvSpPr>
            <p:cNvPr id="9" name="prstName"/>
            <p:cNvSpPr/>
            <p:nvPr/>
          </p:nvSpPr>
          <p:spPr>
            <a:xfrm rot="19260000" flipV="1">
              <a:off x="3869446" y="3104435"/>
              <a:ext cx="543374" cy="182966"/>
            </a:xfrm>
            <a:prstGeom prst="rightArrow">
              <a:avLst>
                <a:gd name="adj1" fmla="val 3398"/>
                <a:gd name="adj2" fmla="val 58009"/>
              </a:avLst>
            </a:prstGeom>
            <a:solidFill>
              <a:srgbClr val="9c4d4d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dirty="0"/>
            </a:p>
          </p:txBody>
        </p:sp>
        <p:pic>
          <p:nvPicPr>
            <p:cNvPr id="10" name="그림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37469" y="786754"/>
              <a:ext cx="4046514" cy="5798163"/>
            </a:xfrm>
            <a:prstGeom prst="rect">
              <a:avLst/>
            </a:prstGeom>
            <a:ln w="38100">
              <a:solidFill>
                <a:srgbClr val="d8aeae">
                  <a:alpha val="100000"/>
                </a:srgbClr>
              </a:solidFill>
            </a:ln>
          </p:spPr>
        </p:pic>
        <p:pic>
          <p:nvPicPr>
            <p:cNvPr id="11" name="그림 2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169505" y="4997163"/>
              <a:ext cx="2598139" cy="597575"/>
            </a:xfrm>
            <a:prstGeom prst="rect">
              <a:avLst/>
            </a:prstGeom>
            <a:ln w="38100">
              <a:solidFill>
                <a:srgbClr val="9c4d4d">
                  <a:alpha val="100000"/>
                </a:srgbClr>
              </a:solidFill>
            </a:ln>
          </p:spPr>
        </p:pic>
        <p:pic>
          <p:nvPicPr>
            <p:cNvPr id="12" name="그림 2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084600" y="3334334"/>
              <a:ext cx="2605792" cy="771583"/>
            </a:xfrm>
            <a:prstGeom prst="rect">
              <a:avLst/>
            </a:prstGeom>
            <a:ln w="25400">
              <a:solidFill>
                <a:srgbClr val="9c4d4d">
                  <a:alpha val="100000"/>
                </a:srgbClr>
              </a:solidFill>
            </a:ln>
          </p:spPr>
        </p:pic>
        <p:sp>
          <p:nvSpPr>
            <p:cNvPr id="13" name="prstName"/>
            <p:cNvSpPr/>
            <p:nvPr/>
          </p:nvSpPr>
          <p:spPr>
            <a:xfrm>
              <a:off x="1476375" y="2019300"/>
              <a:ext cx="195263" cy="85725"/>
            </a:xfrm>
            <a:prstGeom prst="ellipse">
              <a:avLst/>
            </a:prstGeom>
            <a:solidFill>
              <a:schemeClr val="bg1">
                <a:alpha val="100000"/>
              </a:schemeClr>
            </a:solidFill>
            <a:ln>
              <a:solidFill>
                <a:schemeClr val="bg1">
                  <a:alpha val="10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TextBox 31"/>
            <p:cNvSpPr txBox="1"/>
            <p:nvPr/>
          </p:nvSpPr>
          <p:spPr>
            <a:xfrm>
              <a:off x="1381431" y="1959835"/>
              <a:ext cx="439420" cy="1943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35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500" b="0" i="0" u="none" strike="noStrike" kern="1200" spc="0" normalizeH="0" baseline="0">
                  <a:solidFill>
                    <a:srgbClr val="595959"/>
                  </a:solidFill>
                  <a:latin typeface="함초롬돋움"/>
                  <a:ea typeface="함초롬돋움"/>
                  <a:cs typeface="함초롬돋움"/>
                </a:rPr>
                <a:t>홍길동</a:t>
              </a:r>
              <a:endParaRPr kumimoji="0" lang="en-US" altLang="ko-KR" sz="500" b="0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  <p:sp>
          <p:nvSpPr>
            <p:cNvPr id="15" name="prstName"/>
            <p:cNvSpPr/>
            <p:nvPr/>
          </p:nvSpPr>
          <p:spPr>
            <a:xfrm>
              <a:off x="3769519" y="1345406"/>
              <a:ext cx="1009650" cy="104775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>
              <a:solidFill>
                <a:schemeClr val="bg1">
                  <a:alpha val="10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31"/>
            <p:cNvSpPr txBox="1"/>
            <p:nvPr/>
          </p:nvSpPr>
          <p:spPr>
            <a:xfrm>
              <a:off x="3742996" y="1567405"/>
              <a:ext cx="1131570" cy="214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35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600" b="0" i="0" u="none" strike="noStrike" kern="1200" spc="0" normalizeH="0" baseline="0">
                  <a:solidFill>
                    <a:srgbClr val="808080"/>
                  </a:solidFill>
                  <a:latin typeface="함초롬돋움"/>
                  <a:ea typeface="함초롬돋움"/>
                  <a:cs typeface="함초롬돋움"/>
                </a:rPr>
                <a:t>홍길동</a:t>
              </a:r>
              <a:r>
                <a:rPr kumimoji="0" lang="en-US" altLang="ko-KR" sz="600" b="0" i="0" u="none" strike="noStrike" kern="1200" spc="0" normalizeH="0" baseline="0">
                  <a:solidFill>
                    <a:srgbClr val="808080"/>
                  </a:solidFill>
                  <a:latin typeface="함초롬돋움"/>
                  <a:ea typeface="함초롬돋움"/>
                  <a:cs typeface="함초롬돋움"/>
                </a:rPr>
                <a:t>(itwill1019@naver.com)</a:t>
              </a:r>
              <a:endParaRPr kumimoji="0" lang="en-US" altLang="ko-KR" sz="600" b="0" i="0" u="none" strike="noStrike" kern="1200" spc="0" normalizeH="0" baseline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  <p:sp>
          <p:nvSpPr>
            <p:cNvPr id="17" name="prstName"/>
            <p:cNvSpPr/>
            <p:nvPr/>
          </p:nvSpPr>
          <p:spPr>
            <a:xfrm>
              <a:off x="1464469" y="2240756"/>
              <a:ext cx="252413" cy="85725"/>
            </a:xfrm>
            <a:prstGeom prst="ellipse">
              <a:avLst/>
            </a:prstGeom>
            <a:solidFill>
              <a:schemeClr val="bg1">
                <a:alpha val="100000"/>
              </a:schemeClr>
            </a:solidFill>
            <a:ln>
              <a:solidFill>
                <a:schemeClr val="bg1">
                  <a:alpha val="10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TextBox 31"/>
            <p:cNvSpPr txBox="1"/>
            <p:nvPr/>
          </p:nvSpPr>
          <p:spPr>
            <a:xfrm>
              <a:off x="1388416" y="2179545"/>
              <a:ext cx="439420" cy="1943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35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500" b="0" i="0" u="none" strike="noStrike" kern="1200" spc="0" normalizeH="0" baseline="0">
                  <a:solidFill>
                    <a:srgbClr val="595959"/>
                  </a:solidFill>
                  <a:latin typeface="함초롬돋움"/>
                  <a:ea typeface="함초롬돋움"/>
                  <a:cs typeface="함초롬돋움"/>
                </a:rPr>
                <a:t>06234</a:t>
              </a:r>
              <a:endParaRPr kumimoji="0" lang="en-US" altLang="ko-KR" sz="500" b="0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  <p:sp>
          <p:nvSpPr>
            <p:cNvPr id="19" name="prstName"/>
            <p:cNvSpPr/>
            <p:nvPr/>
          </p:nvSpPr>
          <p:spPr>
            <a:xfrm>
              <a:off x="1466850" y="2436019"/>
              <a:ext cx="885825" cy="90488"/>
            </a:xfrm>
            <a:prstGeom prst="ellipse">
              <a:avLst/>
            </a:prstGeom>
            <a:solidFill>
              <a:schemeClr val="bg1">
                <a:alpha val="100000"/>
              </a:schemeClr>
            </a:solidFill>
            <a:ln>
              <a:solidFill>
                <a:schemeClr val="bg1">
                  <a:alpha val="10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"/>
            <p:cNvSpPr txBox="1"/>
            <p:nvPr/>
          </p:nvSpPr>
          <p:spPr>
            <a:xfrm>
              <a:off x="1381125" y="2399030"/>
              <a:ext cx="1147763" cy="167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/>
              <a:r>
                <a:rPr lang="ko-KR" altLang="en-US" sz="500" b="0" i="0" spc="-23">
                  <a:solidFill>
                    <a:srgbClr val="555558"/>
                  </a:solidFill>
                  <a:latin typeface="-apple-system,"/>
                  <a:ea typeface="-apple-system,"/>
                  <a:cs typeface="-apple-system,"/>
                </a:rPr>
                <a:t>서울특별시 강남구 테헤란로 124</a:t>
              </a:r>
              <a:endParaRPr lang="ko-KR" altLang="en-US" sz="500" b="0" i="0" spc="-23">
                <a:solidFill>
                  <a:srgbClr val="555558"/>
                </a:solidFill>
                <a:latin typeface="-apple-system,"/>
                <a:ea typeface="-apple-system,"/>
                <a:cs typeface="-apple-system,"/>
              </a:endParaRPr>
            </a:p>
          </p:txBody>
        </p:sp>
        <p:sp>
          <p:nvSpPr>
            <p:cNvPr id="21" name="prstName"/>
            <p:cNvSpPr/>
            <p:nvPr/>
          </p:nvSpPr>
          <p:spPr>
            <a:xfrm>
              <a:off x="1466850" y="2640806"/>
              <a:ext cx="519113" cy="90488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>
              <a:solidFill>
                <a:schemeClr val="bg1">
                  <a:alpha val="10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"/>
            <p:cNvSpPr txBox="1"/>
            <p:nvPr/>
          </p:nvSpPr>
          <p:spPr>
            <a:xfrm>
              <a:off x="1381760" y="2604770"/>
              <a:ext cx="1148080" cy="167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/>
              <a:r>
                <a:rPr lang="ko-KR" altLang="en-US" sz="500" b="0" i="0" spc="-23">
                  <a:solidFill>
                    <a:srgbClr val="555558"/>
                  </a:solidFill>
                  <a:latin typeface="-apple-system,"/>
                  <a:ea typeface="-apple-system,"/>
                  <a:cs typeface="-apple-system,"/>
                </a:rPr>
                <a:t>4층 아이티윌</a:t>
              </a:r>
              <a:endParaRPr lang="ko-KR" altLang="en-US" sz="500" b="0" i="0" spc="-23">
                <a:solidFill>
                  <a:srgbClr val="555558"/>
                </a:solidFill>
                <a:latin typeface="-apple-system,"/>
                <a:ea typeface="-apple-system,"/>
                <a:cs typeface="-apple-system,"/>
              </a:endParaRPr>
            </a:p>
          </p:txBody>
        </p:sp>
        <p:sp>
          <p:nvSpPr>
            <p:cNvPr id="23" name="prstName"/>
            <p:cNvSpPr/>
            <p:nvPr/>
          </p:nvSpPr>
          <p:spPr>
            <a:xfrm>
              <a:off x="1471613" y="2859881"/>
              <a:ext cx="166688" cy="85725"/>
            </a:xfrm>
            <a:prstGeom prst="ellipse">
              <a:avLst/>
            </a:prstGeom>
            <a:solidFill>
              <a:schemeClr val="bg1">
                <a:alpha val="100000"/>
              </a:schemeClr>
            </a:solidFill>
            <a:ln>
              <a:solidFill>
                <a:schemeClr val="bg1">
                  <a:alpha val="10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prstName"/>
            <p:cNvSpPr/>
            <p:nvPr/>
          </p:nvSpPr>
          <p:spPr>
            <a:xfrm>
              <a:off x="2666048" y="2861786"/>
              <a:ext cx="166688" cy="85725"/>
            </a:xfrm>
            <a:prstGeom prst="ellipse">
              <a:avLst/>
            </a:prstGeom>
            <a:solidFill>
              <a:schemeClr val="bg1">
                <a:alpha val="100000"/>
              </a:schemeClr>
            </a:solidFill>
            <a:ln>
              <a:solidFill>
                <a:schemeClr val="bg1">
                  <a:alpha val="10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prstName"/>
            <p:cNvSpPr/>
            <p:nvPr/>
          </p:nvSpPr>
          <p:spPr>
            <a:xfrm>
              <a:off x="3826828" y="2853531"/>
              <a:ext cx="166688" cy="85725"/>
            </a:xfrm>
            <a:prstGeom prst="ellipse">
              <a:avLst/>
            </a:prstGeom>
            <a:solidFill>
              <a:schemeClr val="bg1">
                <a:alpha val="100000"/>
              </a:schemeClr>
            </a:solidFill>
            <a:ln>
              <a:solidFill>
                <a:schemeClr val="bg1">
                  <a:alpha val="10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prstName"/>
            <p:cNvSpPr/>
            <p:nvPr/>
          </p:nvSpPr>
          <p:spPr>
            <a:xfrm>
              <a:off x="2666048" y="3067526"/>
              <a:ext cx="166688" cy="85725"/>
            </a:xfrm>
            <a:prstGeom prst="ellipse">
              <a:avLst/>
            </a:prstGeom>
            <a:solidFill>
              <a:schemeClr val="bg1">
                <a:alpha val="100000"/>
              </a:schemeClr>
            </a:solidFill>
            <a:ln>
              <a:solidFill>
                <a:schemeClr val="bg1">
                  <a:alpha val="10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prstName"/>
            <p:cNvSpPr/>
            <p:nvPr/>
          </p:nvSpPr>
          <p:spPr>
            <a:xfrm>
              <a:off x="3814128" y="3067526"/>
              <a:ext cx="166688" cy="85725"/>
            </a:xfrm>
            <a:prstGeom prst="ellipse">
              <a:avLst/>
            </a:prstGeom>
            <a:solidFill>
              <a:schemeClr val="bg1">
                <a:alpha val="100000"/>
              </a:schemeClr>
            </a:solidFill>
            <a:ln>
              <a:solidFill>
                <a:schemeClr val="bg1">
                  <a:alpha val="10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TextBox"/>
            <p:cNvSpPr txBox="1"/>
            <p:nvPr/>
          </p:nvSpPr>
          <p:spPr>
            <a:xfrm>
              <a:off x="1380490" y="2818130"/>
              <a:ext cx="336550" cy="167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/>
              <a:r>
                <a:rPr lang="ko-KR" altLang="en-US" sz="500" b="0" i="0" spc="-23">
                  <a:solidFill>
                    <a:srgbClr val="555558"/>
                  </a:solidFill>
                  <a:latin typeface="-apple-system,"/>
                  <a:ea typeface="-apple-system,"/>
                  <a:cs typeface="-apple-system,"/>
                </a:rPr>
                <a:t>0</a:t>
              </a:r>
              <a:r>
                <a:rPr lang="en-US" altLang="ko-KR" sz="500" b="0" i="0" spc="-23">
                  <a:solidFill>
                    <a:srgbClr val="555558"/>
                  </a:solidFill>
                  <a:latin typeface="-apple-system,"/>
                  <a:ea typeface="-apple-system,"/>
                  <a:cs typeface="-apple-system,"/>
                </a:rPr>
                <a:t>507</a:t>
              </a:r>
              <a:endParaRPr lang="ko-KR" altLang="en-US" sz="500" b="0" i="0" spc="-23">
                <a:solidFill>
                  <a:srgbClr val="555558"/>
                </a:solidFill>
                <a:latin typeface="-apple-system,"/>
                <a:ea typeface="-apple-system,"/>
                <a:cs typeface="-apple-system,"/>
              </a:endParaRPr>
            </a:p>
          </p:txBody>
        </p:sp>
        <p:sp>
          <p:nvSpPr>
            <p:cNvPr id="29" name="TextBox"/>
            <p:cNvSpPr txBox="1"/>
            <p:nvPr/>
          </p:nvSpPr>
          <p:spPr>
            <a:xfrm>
              <a:off x="2584450" y="2824480"/>
              <a:ext cx="304165" cy="167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/>
              <a:r>
                <a:rPr lang="en-US" altLang="ko-KR" sz="500" b="0" i="0" spc="-23">
                  <a:solidFill>
                    <a:srgbClr val="555558"/>
                  </a:solidFill>
                  <a:latin typeface="-apple-system,"/>
                  <a:ea typeface="-apple-system,"/>
                  <a:cs typeface="-apple-system,"/>
                </a:rPr>
                <a:t>1401</a:t>
              </a:r>
              <a:endParaRPr lang="ko-KR" altLang="en-US" sz="500" b="0" i="0" spc="-23">
                <a:solidFill>
                  <a:srgbClr val="555558"/>
                </a:solidFill>
                <a:latin typeface="-apple-system,"/>
                <a:ea typeface="-apple-system,"/>
                <a:cs typeface="-apple-system,"/>
              </a:endParaRPr>
            </a:p>
          </p:txBody>
        </p:sp>
        <p:sp>
          <p:nvSpPr>
            <p:cNvPr id="30" name="TextBox"/>
            <p:cNvSpPr txBox="1"/>
            <p:nvPr/>
          </p:nvSpPr>
          <p:spPr>
            <a:xfrm>
              <a:off x="3749675" y="2824480"/>
              <a:ext cx="339725" cy="167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/>
              <a:r>
                <a:rPr lang="en-US" altLang="ko-KR" sz="500" b="0" i="0" spc="-23">
                  <a:solidFill>
                    <a:srgbClr val="555558"/>
                  </a:solidFill>
                  <a:latin typeface="-apple-system,"/>
                  <a:ea typeface="-apple-system,"/>
                  <a:cs typeface="-apple-system,"/>
                </a:rPr>
                <a:t>1234</a:t>
              </a:r>
              <a:endParaRPr lang="ko-KR" altLang="en-US" sz="500" b="0" i="0" spc="-23">
                <a:solidFill>
                  <a:srgbClr val="555558"/>
                </a:solidFill>
                <a:latin typeface="-apple-system,"/>
                <a:ea typeface="-apple-system,"/>
                <a:cs typeface="-apple-system,"/>
              </a:endParaRPr>
            </a:p>
          </p:txBody>
        </p:sp>
        <p:sp>
          <p:nvSpPr>
            <p:cNvPr id="31" name="TextBox"/>
            <p:cNvSpPr txBox="1"/>
            <p:nvPr/>
          </p:nvSpPr>
          <p:spPr>
            <a:xfrm>
              <a:off x="2578100" y="3023235"/>
              <a:ext cx="387350" cy="167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/>
              <a:r>
                <a:rPr lang="en-US" altLang="ko-KR" sz="500" b="0" i="0" spc="-23">
                  <a:solidFill>
                    <a:srgbClr val="555558"/>
                  </a:solidFill>
                  <a:latin typeface="-apple-system,"/>
                  <a:ea typeface="-apple-system,"/>
                  <a:cs typeface="-apple-system,"/>
                </a:rPr>
                <a:t>1234</a:t>
              </a:r>
              <a:endParaRPr lang="ko-KR" altLang="en-US" sz="500" b="0" i="0" spc="-23">
                <a:solidFill>
                  <a:srgbClr val="555558"/>
                </a:solidFill>
                <a:latin typeface="-apple-system,"/>
                <a:ea typeface="-apple-system,"/>
                <a:cs typeface="-apple-system,"/>
              </a:endParaRPr>
            </a:p>
          </p:txBody>
        </p:sp>
        <p:sp>
          <p:nvSpPr>
            <p:cNvPr id="32" name="TextBox"/>
            <p:cNvSpPr txBox="1"/>
            <p:nvPr/>
          </p:nvSpPr>
          <p:spPr>
            <a:xfrm>
              <a:off x="3743960" y="3023235"/>
              <a:ext cx="387350" cy="167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/>
              <a:r>
                <a:rPr lang="en-US" altLang="ko-KR" sz="500" b="0" i="0" spc="-23">
                  <a:solidFill>
                    <a:srgbClr val="555558"/>
                  </a:solidFill>
                  <a:latin typeface="-apple-system,"/>
                  <a:ea typeface="-apple-system,"/>
                  <a:cs typeface="-apple-system,"/>
                </a:rPr>
                <a:t>9876</a:t>
              </a:r>
              <a:endParaRPr lang="ko-KR" altLang="en-US" sz="500" b="0" i="0" spc="-23">
                <a:solidFill>
                  <a:srgbClr val="555558"/>
                </a:solidFill>
                <a:latin typeface="-apple-system,"/>
                <a:ea typeface="-apple-system,"/>
                <a:cs typeface="-apple-system,"/>
              </a:endParaRPr>
            </a:p>
          </p:txBody>
        </p:sp>
        <p:sp>
          <p:nvSpPr>
            <p:cNvPr id="33" name="prstName"/>
            <p:cNvSpPr/>
            <p:nvPr/>
          </p:nvSpPr>
          <p:spPr>
            <a:xfrm>
              <a:off x="991235" y="1511935"/>
              <a:ext cx="3914775" cy="641985"/>
            </a:xfrm>
            <a:prstGeom prst="rect">
              <a:avLst/>
            </a:prstGeom>
            <a:noFill/>
            <a:ln>
              <a:solidFill>
                <a:srgbClr val="9c4d4d">
                  <a:alpha val="10000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TextBox 11"/>
            <p:cNvSpPr txBox="1"/>
            <p:nvPr/>
          </p:nvSpPr>
          <p:spPr>
            <a:xfrm>
              <a:off x="3155285" y="1467549"/>
              <a:ext cx="703580" cy="441325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35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700" b="1" i="0" u="none" strike="noStrike" kern="1200" spc="0" normalizeH="0" baseline="0" dirty="0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√ 01</a:t>
              </a:r>
              <a:endPara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5" name="prstName"/>
            <p:cNvSpPr/>
            <p:nvPr/>
          </p:nvSpPr>
          <p:spPr>
            <a:xfrm>
              <a:off x="991235" y="2198370"/>
              <a:ext cx="3914775" cy="1036955"/>
            </a:xfrm>
            <a:prstGeom prst="rect">
              <a:avLst/>
            </a:prstGeom>
            <a:noFill/>
            <a:ln>
              <a:solidFill>
                <a:srgbClr val="9c4d4d">
                  <a:alpha val="10000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TextBox 16"/>
            <p:cNvSpPr txBox="1"/>
            <p:nvPr/>
          </p:nvSpPr>
          <p:spPr>
            <a:xfrm>
              <a:off x="4146520" y="2216554"/>
              <a:ext cx="759490" cy="404791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35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700" b="1" i="0" u="none" strike="noStrike" kern="1200" spc="0" normalizeH="0" baseline="0" dirty="0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√ 02</a:t>
              </a:r>
              <a:endPara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37" name="prstName"/>
            <p:cNvSpPr/>
            <p:nvPr/>
          </p:nvSpPr>
          <p:spPr>
            <a:xfrm>
              <a:off x="4753610" y="3922394"/>
              <a:ext cx="190500" cy="209551"/>
            </a:xfrm>
            <a:prstGeom prst="rect">
              <a:avLst/>
            </a:prstGeom>
            <a:noFill/>
            <a:ln>
              <a:solidFill>
                <a:srgbClr val="9c4d4d">
                  <a:alpha val="10000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prstName"/>
            <p:cNvSpPr/>
            <p:nvPr/>
          </p:nvSpPr>
          <p:spPr>
            <a:xfrm>
              <a:off x="4753610" y="4437379"/>
              <a:ext cx="190500" cy="209551"/>
            </a:xfrm>
            <a:prstGeom prst="rect">
              <a:avLst/>
            </a:prstGeom>
            <a:noFill/>
            <a:ln>
              <a:solidFill>
                <a:srgbClr val="9c4d4d">
                  <a:alpha val="100000"/>
                </a:srgb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TextBox 18"/>
            <p:cNvSpPr txBox="1"/>
            <p:nvPr/>
          </p:nvSpPr>
          <p:spPr>
            <a:xfrm>
              <a:off x="4114033" y="4284940"/>
              <a:ext cx="671328" cy="404791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35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700" b="1" i="0" u="none" strike="noStrike" kern="1200" spc="0" normalizeH="0" baseline="0" dirty="0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√ 04</a:t>
              </a:r>
              <a:endPara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0" name="TextBox 17"/>
            <p:cNvSpPr txBox="1"/>
            <p:nvPr/>
          </p:nvSpPr>
          <p:spPr>
            <a:xfrm>
              <a:off x="3908395" y="3701687"/>
              <a:ext cx="781715" cy="404791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35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700" b="1" i="0" u="none" strike="noStrike" kern="1200" spc="0" normalizeH="0" baseline="0" dirty="0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√ 03</a:t>
              </a:r>
              <a:endPara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1" name="TextBox 21"/>
            <p:cNvSpPr txBox="1"/>
            <p:nvPr/>
          </p:nvSpPr>
          <p:spPr>
            <a:xfrm>
              <a:off x="5169505" y="4592345"/>
              <a:ext cx="919480" cy="404791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35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700" b="1" i="0" u="none" strike="noStrike" kern="1200" spc="0" normalizeH="0" baseline="0" dirty="0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√ 0</a:t>
              </a:r>
              <a:r>
                <a:rPr lang="en-US" altLang="ko-KR" sz="1700" b="1" dirty="0">
                  <a:solidFill>
                    <a:srgbClr val="808080"/>
                  </a:solidFill>
                  <a:latin typeface="Malgun Gothic"/>
                  <a:ea typeface="Malgun Gothic"/>
                  <a:cs typeface="Malgun Gothic"/>
                </a:rPr>
                <a:t>5</a:t>
              </a:r>
              <a:endPara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42" name="prstName"/>
            <p:cNvSpPr/>
            <p:nvPr/>
          </p:nvSpPr>
          <p:spPr>
            <a:xfrm rot="19260000" flipV="1">
              <a:off x="4915757" y="5732657"/>
              <a:ext cx="543374" cy="182966"/>
            </a:xfrm>
            <a:prstGeom prst="rightArrow">
              <a:avLst>
                <a:gd name="adj1" fmla="val 3398"/>
                <a:gd name="adj2" fmla="val 58009"/>
              </a:avLst>
            </a:prstGeom>
            <a:solidFill>
              <a:srgbClr val="9c4d4d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43" name="prstName"/>
            <p:cNvSpPr/>
            <p:nvPr/>
          </p:nvSpPr>
          <p:spPr>
            <a:xfrm>
              <a:off x="937571" y="5981699"/>
              <a:ext cx="4046514" cy="230505"/>
            </a:xfrm>
            <a:prstGeom prst="frame">
              <a:avLst>
                <a:gd name="adj1" fmla="val 12500"/>
              </a:avLst>
            </a:prstGeom>
            <a:solidFill>
              <a:srgbClr val="9c4d4d">
                <a:alpha val="100000"/>
              </a:srgbClr>
            </a:solidFill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9009687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7240" y="640080"/>
            <a:ext cx="5613950" cy="6118284"/>
          </a:xfrm>
          <a:prstGeom prst="rect">
            <a:avLst/>
          </a:prstGeom>
        </p:spPr>
      </p:pic>
      <p:sp>
        <p:nvSpPr>
          <p:cNvPr id="3" name="TextBox 10"/>
          <p:cNvSpPr txBox="1"/>
          <p:nvPr/>
        </p:nvSpPr>
        <p:spPr>
          <a:xfrm>
            <a:off x="5227288" y="2275897"/>
            <a:ext cx="693703" cy="404791"/>
          </a:xfrm>
          <a:prstGeom prst="rect">
            <a:avLst/>
          </a:prstGeom>
          <a:ln/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</a:t>
            </a:r>
            <a:r>
              <a:rPr lang="en-US" altLang="ko-KR" sz="1700" b="1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01</a:t>
            </a:r>
            <a:endParaRPr kumimoji="0" lang="en-US" altLang="ko-KR" sz="1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3793410" y="2932769"/>
            <a:ext cx="693703" cy="404791"/>
          </a:xfrm>
          <a:prstGeom prst="rect">
            <a:avLst/>
          </a:prstGeom>
          <a:ln/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</a:t>
            </a:r>
            <a:r>
              <a:rPr lang="en-US" altLang="ko-KR" sz="1700" b="1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02</a:t>
            </a:r>
            <a:endParaRPr kumimoji="0" lang="en-US" altLang="ko-KR" sz="1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3209113" y="3525952"/>
            <a:ext cx="693703" cy="404791"/>
          </a:xfrm>
          <a:prstGeom prst="rect">
            <a:avLst/>
          </a:prstGeom>
          <a:ln/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</a:t>
            </a:r>
            <a:r>
              <a:rPr lang="en-US" altLang="ko-KR" sz="1700" b="1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03</a:t>
            </a:r>
            <a:endParaRPr kumimoji="0" lang="en-US" altLang="ko-KR" sz="1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6076679" y="3546271"/>
            <a:ext cx="693703" cy="404791"/>
          </a:xfrm>
          <a:prstGeom prst="rect">
            <a:avLst/>
          </a:prstGeom>
          <a:ln/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</a:t>
            </a:r>
            <a:r>
              <a:rPr lang="en-US" altLang="ko-KR" sz="1700" b="1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04</a:t>
            </a:r>
            <a:endParaRPr kumimoji="0" lang="en-US" altLang="ko-KR" sz="1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1545428" y="3676177"/>
            <a:ext cx="919480" cy="404791"/>
          </a:xfrm>
          <a:prstGeom prst="rect">
            <a:avLst/>
          </a:prstGeom>
          <a:ln/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</a:t>
            </a:r>
            <a:r>
              <a:rPr lang="en-US" altLang="ko-KR" sz="1700" b="1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05</a:t>
            </a:r>
            <a:endParaRPr kumimoji="0" lang="en-US" altLang="ko-KR" sz="1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graphicFrame>
        <p:nvGraphicFramePr>
          <p:cNvPr id="8" name="Table"/>
          <p:cNvGraphicFramePr>
            <a:graphicFrameLocks noGrp="1"/>
          </p:cNvGraphicFramePr>
          <p:nvPr/>
        </p:nvGraphicFramePr>
        <p:xfrm>
          <a:off x="7952827" y="669569"/>
          <a:ext cx="3953423" cy="501806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5240">
                      <a:noFill/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5240">
                      <a:noFill/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상품 수량 증감 버튼 클릭 시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수량과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총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상품금액 변동</a:t>
                      </a:r>
                      <a:endParaRPr lang="ko-KR" altLang="en-US" sz="1300" dirty="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바로 구매하기 버튼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클릭 시 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구매 페이지로 이동</a:t>
                      </a:r>
                      <a:endParaRPr lang="ko-KR" altLang="en-US" sz="1300" dirty="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 dirty="0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장바구니 담기 버튼 클릭 시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장바구니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테이블에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상품 추가 </a:t>
                      </a:r>
                      <a:endParaRPr lang="ko-KR" altLang="en-US" sz="1300" dirty="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82609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300" kern="1200" noProof="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관심상품등록 버튼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클릭 시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300" kern="1200" noProof="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관심상품 테이블에 상품</a:t>
                      </a:r>
                      <a:r>
                        <a:rPr lang="en-US" altLang="ko-KR" sz="1300" kern="1200" noProof="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300" kern="1200" noProof="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endParaRPr lang="ko-KR" altLang="en-US" sz="1300" kern="1200" noProof="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noFill/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상세정보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버튼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클릭 시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상세정보 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Tab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위치로 스크롤 이동 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&amp;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해당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상품에 대한 상세정보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이미지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출력</a:t>
                      </a:r>
                      <a:endParaRPr lang="ko-KR" sz="1300" b="0" i="0" u="none" strike="noStrike" noProof="0" dirty="0">
                        <a:solidFill>
                          <a:srgbClr val="80808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noFill/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4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11</a:t>
            </a:r>
            <a:endParaRPr kumimoji="0" lang="en-US" altLang="ko-KR" sz="1600" i="0" u="none" strike="noStrike" kern="1200" spc="0" normalizeH="0" baseline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56057" y="273082"/>
            <a:ext cx="2449830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제품</a:t>
            </a:r>
            <a:r>
              <a:rPr kumimoji="0" lang="en-US" altLang="ko-KR" sz="2000" b="1" i="0" u="none" strike="noStrike" kern="1200" spc="0" normalizeH="0" baseline="0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kumimoji="0" lang="ko-KR" altLang="en-US" sz="2000" b="1" i="0" u="none" strike="noStrike" kern="1200" spc="0" normalizeH="0" baseline="0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상세보기</a:t>
            </a:r>
            <a:r>
              <a:rPr kumimoji="0" lang="en-US" altLang="ko-KR" sz="2000" b="1" i="0" u="none" strike="noStrike" kern="1200" spc="0" normalizeH="0" baseline="0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 -1</a:t>
            </a:r>
            <a:endParaRPr kumimoji="0" lang="ko-KR" altLang="en-US" sz="2000" b="1" i="0" u="none" strike="noStrike" kern="1200" spc="0" normalizeH="0" baseline="0" dirty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22"/>
          <p:cNvSpPr/>
          <p:nvPr/>
        </p:nvSpPr>
        <p:spPr>
          <a:xfrm>
            <a:off x="3888105" y="3331210"/>
            <a:ext cx="2194561" cy="260559"/>
          </a:xfrm>
          <a:prstGeom prst="rect">
            <a:avLst/>
          </a:prstGeom>
          <a:noFill/>
          <a:ln w="4445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cxnSp>
        <p:nvCxnSpPr>
          <p:cNvPr id="13" name=""/>
          <p:cNvCxnSpPr/>
          <p:nvPr/>
        </p:nvCxnSpPr>
        <p:spPr>
          <a:xfrm>
            <a:off x="2886075" y="466725"/>
            <a:ext cx="8924923" cy="0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14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44955" y="4080670"/>
            <a:ext cx="4648200" cy="338930"/>
          </a:xfrm>
          <a:prstGeom prst="rect">
            <a:avLst/>
          </a:prstGeom>
        </p:spPr>
      </p:pic>
      <p:sp>
        <p:nvSpPr>
          <p:cNvPr id="12" name="직사각형 22"/>
          <p:cNvSpPr/>
          <p:nvPr/>
        </p:nvSpPr>
        <p:spPr>
          <a:xfrm>
            <a:off x="1544955" y="4080510"/>
            <a:ext cx="1560830" cy="339725"/>
          </a:xfrm>
          <a:prstGeom prst="rect">
            <a:avLst/>
          </a:prstGeom>
          <a:noFill/>
          <a:ln w="4445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27681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4423" y="858171"/>
            <a:ext cx="5532147" cy="5963734"/>
          </a:xfrm>
          <a:prstGeom prst="rect">
            <a:avLst/>
          </a:prstGeom>
        </p:spPr>
      </p:pic>
      <p:graphicFrame>
        <p:nvGraphicFramePr>
          <p:cNvPr id="3" name="Table"/>
          <p:cNvGraphicFramePr>
            <a:graphicFrameLocks noGrp="1"/>
          </p:cNvGraphicFramePr>
          <p:nvPr/>
        </p:nvGraphicFramePr>
        <p:xfrm>
          <a:off x="7952827" y="669566"/>
          <a:ext cx="3953423" cy="550080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48339"/>
                <a:gridCol w="3428908"/>
              </a:tblGrid>
              <a:tr h="344338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5240">
                      <a:noFill/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5240">
                      <a:noFill/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29321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리뷰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버튼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클릭 시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300" b="0" i="0" u="none" strike="noStrike" noProof="0" dirty="0" err="1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리뷰탭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위치로 스크롤 이동 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&amp;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해당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상품에 대한 리뷰내역 출력</a:t>
                      </a:r>
                      <a:endParaRPr lang="ko-KR" altLang="ko-KR" sz="1300" b="0" i="0" u="none" strike="noStrike" noProof="0" dirty="0">
                        <a:solidFill>
                          <a:srgbClr val="80808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144142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버튼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클릭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시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b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</a:b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탭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위치로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스크롤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이동</a:t>
                      </a:r>
                      <a:endParaRPr lang="en-US" altLang="ko-KR" sz="1300" b="0" i="0" u="none" strike="noStrike" noProof="0" dirty="0">
                        <a:solidFill>
                          <a:srgbClr val="80808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&amp;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해당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상품에 대한 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내역 출력</a:t>
                      </a:r>
                      <a:endParaRPr lang="ko-KR" altLang="en-US" sz="1300" dirty="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935522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noFill/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상품문의하기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버튼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클릭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시</a:t>
                      </a:r>
                      <a:endParaRPr lang="en-US" altLang="ko-KR" sz="1300" b="0" i="0" u="none" strike="noStrike" noProof="0" dirty="0">
                        <a:solidFill>
                          <a:srgbClr val="80808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상품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문의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페이지로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이동</a:t>
                      </a:r>
                      <a:endParaRPr lang="ko-KR" altLang="en-US" sz="1300" dirty="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noFill/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5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09</a:t>
            </a:r>
            <a:endParaRPr kumimoji="0" lang="en-US" altLang="ko-KR" sz="1600" i="0" u="none" strike="noStrike" kern="1200" spc="0" normalizeH="0" baseline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656057" y="273082"/>
            <a:ext cx="231965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제품</a:t>
            </a:r>
            <a:r>
              <a:rPr kumimoji="0" lang="en-US" altLang="ko-KR" sz="2000" b="1" i="0" u="none" strike="noStrike" kern="1200" spc="0" normalizeH="0" baseline="0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kumimoji="0" lang="ko-KR" altLang="en-US" sz="2000" b="1" i="0" u="none" strike="noStrike" kern="1200" spc="0" normalizeH="0" baseline="0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상세보기</a:t>
            </a:r>
            <a:r>
              <a:rPr kumimoji="0" lang="en-US" altLang="ko-KR" sz="2000" b="1" i="0" u="none" strike="noStrike" kern="1200" spc="0" normalizeH="0" baseline="0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 -2</a:t>
            </a:r>
            <a:endParaRPr kumimoji="0" lang="ko-KR" altLang="en-US" sz="2000" b="1" i="0" u="none" strike="noStrike" kern="1200" spc="0" normalizeH="0" baseline="0" dirty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3720265" y="448310"/>
            <a:ext cx="693420" cy="441325"/>
          </a:xfrm>
          <a:prstGeom prst="rect">
            <a:avLst/>
          </a:prstGeom>
          <a:ln/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</a:t>
            </a:r>
            <a:r>
              <a:rPr lang="en-US" altLang="ko-KR" sz="1700" b="1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01</a:t>
            </a:r>
            <a:endParaRPr kumimoji="0" lang="en-US" altLang="ko-KR" sz="1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cxnSp>
        <p:nvCxnSpPr>
          <p:cNvPr id="7" name=""/>
          <p:cNvCxnSpPr/>
          <p:nvPr/>
        </p:nvCxnSpPr>
        <p:spPr>
          <a:xfrm>
            <a:off x="2886075" y="466725"/>
            <a:ext cx="8924923" cy="0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sp>
        <p:nvSpPr>
          <p:cNvPr id="8" name="prstName"/>
          <p:cNvSpPr/>
          <p:nvPr/>
        </p:nvSpPr>
        <p:spPr>
          <a:xfrm>
            <a:off x="1466850" y="857885"/>
            <a:ext cx="4486275" cy="438150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solidFill>
              <a:schemeClr val="bg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9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35125" y="889683"/>
            <a:ext cx="4162425" cy="215460"/>
          </a:xfrm>
          <a:prstGeom prst="rect">
            <a:avLst/>
          </a:prstGeom>
        </p:spPr>
      </p:pic>
      <p:sp>
        <p:nvSpPr>
          <p:cNvPr id="10" name="prstName"/>
          <p:cNvSpPr/>
          <p:nvPr/>
        </p:nvSpPr>
        <p:spPr>
          <a:xfrm>
            <a:off x="1466850" y="3175635"/>
            <a:ext cx="4486275" cy="438150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solidFill>
              <a:schemeClr val="bg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1" name="Pic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35760" y="3408045"/>
            <a:ext cx="4161790" cy="205483"/>
          </a:xfrm>
          <a:prstGeom prst="rect">
            <a:avLst/>
          </a:prstGeom>
          <a:ln>
            <a:noFill/>
          </a:ln>
        </p:spPr>
      </p:pic>
      <p:sp>
        <p:nvSpPr>
          <p:cNvPr id="12" name="prstName"/>
          <p:cNvSpPr/>
          <p:nvPr/>
        </p:nvSpPr>
        <p:spPr>
          <a:xfrm>
            <a:off x="1635125" y="3718560"/>
            <a:ext cx="4318000" cy="2987039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solidFill>
              <a:schemeClr val="bg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3" name="Pic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35125" y="3719195"/>
            <a:ext cx="4318001" cy="2986404"/>
          </a:xfrm>
          <a:prstGeom prst="rect">
            <a:avLst/>
          </a:prstGeom>
        </p:spPr>
      </p:pic>
      <p:sp>
        <p:nvSpPr>
          <p:cNvPr id="14" name="직사각형 22"/>
          <p:cNvSpPr/>
          <p:nvPr/>
        </p:nvSpPr>
        <p:spPr>
          <a:xfrm>
            <a:off x="3026410" y="889635"/>
            <a:ext cx="1386840" cy="215265"/>
          </a:xfrm>
          <a:prstGeom prst="rect">
            <a:avLst/>
          </a:prstGeom>
          <a:noFill/>
          <a:ln w="381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15" name="직사각형 22"/>
          <p:cNvSpPr/>
          <p:nvPr/>
        </p:nvSpPr>
        <p:spPr>
          <a:xfrm>
            <a:off x="4413250" y="3401695"/>
            <a:ext cx="1384459" cy="205898"/>
          </a:xfrm>
          <a:prstGeom prst="rect">
            <a:avLst/>
          </a:prstGeom>
          <a:noFill/>
          <a:ln w="381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16" name="TextBox 18"/>
          <p:cNvSpPr txBox="1"/>
          <p:nvPr/>
        </p:nvSpPr>
        <p:spPr>
          <a:xfrm>
            <a:off x="5173803" y="2978319"/>
            <a:ext cx="998220" cy="441325"/>
          </a:xfrm>
          <a:prstGeom prst="rect">
            <a:avLst/>
          </a:prstGeom>
          <a:ln/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</a:t>
            </a:r>
            <a:r>
              <a:rPr lang="en-US" altLang="ko-KR" sz="1700" b="1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02</a:t>
            </a:r>
            <a:endParaRPr kumimoji="0" lang="en-US" altLang="ko-KR" sz="1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7" name="prstName"/>
          <p:cNvSpPr/>
          <p:nvPr/>
        </p:nvSpPr>
        <p:spPr>
          <a:xfrm>
            <a:off x="5505451" y="6070600"/>
            <a:ext cx="285750" cy="146050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bg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prstName"/>
          <p:cNvSpPr/>
          <p:nvPr/>
        </p:nvSpPr>
        <p:spPr>
          <a:xfrm>
            <a:off x="4756150" y="5916929"/>
            <a:ext cx="1311275" cy="455296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bg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73486" y="5981234"/>
            <a:ext cx="721995" cy="235585"/>
          </a:xfrm>
          <a:prstGeom prst="rect">
            <a:avLst/>
          </a:prstGeom>
          <a:ln w="25400" cap="rnd">
            <a:solidFill>
              <a:srgbClr val="9c4d4d">
                <a:alpha val="100000"/>
              </a:srgbClr>
            </a:solidFill>
            <a:bevel/>
          </a:ln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상품문의하기</a:t>
            </a:r>
            <a:endParaRPr kumimoji="0" lang="en-US" altLang="ko-KR" sz="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5173803" y="6216819"/>
            <a:ext cx="861060" cy="441325"/>
          </a:xfrm>
          <a:prstGeom prst="rect">
            <a:avLst/>
          </a:prstGeom>
          <a:ln/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</a:t>
            </a:r>
            <a:r>
              <a:rPr lang="en-US" altLang="ko-KR" sz="1700" b="1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03</a:t>
            </a:r>
            <a:endParaRPr kumimoji="0" lang="en-US" altLang="ko-KR" sz="1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1" name="prstName"/>
          <p:cNvSpPr/>
          <p:nvPr/>
        </p:nvSpPr>
        <p:spPr>
          <a:xfrm>
            <a:off x="4710113" y="2566987"/>
            <a:ext cx="590550" cy="26670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prstName"/>
          <p:cNvSpPr/>
          <p:nvPr/>
        </p:nvSpPr>
        <p:spPr>
          <a:xfrm>
            <a:off x="5181600" y="2590800"/>
            <a:ext cx="698500" cy="254000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solidFill>
              <a:schemeClr val="bg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54150" y="876935"/>
            <a:ext cx="4600575" cy="5847714"/>
          </a:xfrm>
          <a:prstGeom prst="rect">
            <a:avLst/>
          </a:prstGeom>
          <a:noFill/>
          <a:ln w="25400">
            <a:solidFill>
              <a:srgbClr val="d8aeae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00679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2523" y="853726"/>
            <a:ext cx="5532147" cy="5963734"/>
          </a:xfrm>
          <a:prstGeom prst="rect">
            <a:avLst/>
          </a:prstGeom>
        </p:spPr>
      </p:pic>
      <p:sp>
        <p:nvSpPr>
          <p:cNvPr id="3" name="TextBox 17"/>
          <p:cNvSpPr txBox="1"/>
          <p:nvPr/>
        </p:nvSpPr>
        <p:spPr>
          <a:xfrm>
            <a:off x="2224205" y="1836420"/>
            <a:ext cx="693703" cy="404791"/>
          </a:xfrm>
          <a:prstGeom prst="rect">
            <a:avLst/>
          </a:prstGeom>
          <a:ln/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</a:t>
            </a:r>
            <a:r>
              <a:rPr lang="en-US" altLang="ko-KR" sz="1700" b="1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02</a:t>
            </a:r>
            <a:endParaRPr kumimoji="0" lang="en-US" altLang="ko-KR" sz="1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" name="직사각형 20"/>
          <p:cNvSpPr/>
          <p:nvPr/>
        </p:nvSpPr>
        <p:spPr>
          <a:xfrm>
            <a:off x="2014220" y="1744980"/>
            <a:ext cx="175260" cy="914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X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" name="직사각형 23"/>
          <p:cNvSpPr/>
          <p:nvPr/>
        </p:nvSpPr>
        <p:spPr>
          <a:xfrm>
            <a:off x="1841500" y="1687830"/>
            <a:ext cx="408305" cy="788670"/>
          </a:xfrm>
          <a:prstGeom prst="rect">
            <a:avLst/>
          </a:prstGeom>
          <a:noFill/>
          <a:ln w="254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ko-KR" altLang="en-US"/>
          </a:p>
        </p:txBody>
      </p:sp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952827" y="669566"/>
          <a:ext cx="3953423" cy="550080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48339"/>
                <a:gridCol w="3428908"/>
              </a:tblGrid>
              <a:tr h="410891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5240">
                      <a:noFill/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5240">
                      <a:noFill/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984555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리뷰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버튼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클릭 시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300" b="0" i="0" u="none" strike="noStrike" noProof="0" dirty="0" err="1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리뷰탭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위치로 스크롤 이동 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&amp;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해당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상품에 대한 리뷰내역 출력</a:t>
                      </a:r>
                      <a:endParaRPr lang="ko-KR" altLang="ko-KR" sz="1300" b="0" i="0" u="none" strike="noStrike" noProof="0" dirty="0">
                        <a:solidFill>
                          <a:srgbClr val="80808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1407667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리뷰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테이블에 저장되어 있는 데이터 출력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관리자모드로 로그인 했을 시 리뷰를</a:t>
                      </a:r>
                      <a:br>
                        <a:rPr lang="en-US" altLang="ko-KR" sz="1300" dirty="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삭제할 수 있는 버튼이 보이며</a:t>
                      </a:r>
                      <a:br>
                        <a:rPr lang="en-US" altLang="ko-KR" sz="1300" dirty="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삭제 버튼 클릭 시 리뷰테이블에서 행 삭제</a:t>
                      </a:r>
                      <a:br>
                        <a:rPr lang="en-US" altLang="ko-KR" sz="1300" dirty="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단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리뷰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수정은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불가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)</a:t>
                      </a:r>
                      <a:endParaRPr lang="ko-KR" altLang="en-US" sz="1300" dirty="0"/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984555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 dirty="0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버튼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클릭 시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1300" b="0" i="0" u="none" strike="noStrike" noProof="0" dirty="0" err="1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300" b="0" i="0" u="none" strike="noStrike" noProof="0" dirty="0" err="1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탭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위치로 스크롤 이동 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vl="0">
                        <a:lnSpc>
                          <a:spcPct val="160000"/>
                        </a:lnSpc>
                        <a:buNone/>
                      </a:pPr>
                      <a:endParaRPr lang="ko-KR" altLang="ko-KR" sz="1300" b="0" i="0" u="none" strike="noStrike" noProof="0" dirty="0">
                        <a:solidFill>
                          <a:srgbClr val="80808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984555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 dirty="0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noFill/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300" b="0" i="0" u="none" strike="noStrike" noProof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상품문의하기</a:t>
                      </a:r>
                      <a:endParaRPr lang="ko-KR" altLang="ko-KR" sz="1300" b="0" i="0" u="none" strike="noStrike" noProof="0" dirty="0">
                        <a:solidFill>
                          <a:srgbClr val="80808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noFill/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5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09</a:t>
            </a:r>
            <a:endParaRPr kumimoji="0" lang="en-US" altLang="ko-KR" sz="1600" i="0" u="none" strike="noStrike" kern="1200" spc="0" normalizeH="0" baseline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656057" y="273082"/>
            <a:ext cx="231965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제품</a:t>
            </a:r>
            <a:r>
              <a:rPr kumimoji="0" lang="en-US" altLang="ko-KR" sz="2000" b="1" i="0" u="none" strike="noStrike" kern="1200" spc="0" normalizeH="0" baseline="0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kumimoji="0" lang="ko-KR" altLang="en-US" sz="2000" b="1" i="0" u="none" strike="noStrike" kern="1200" spc="0" normalizeH="0" baseline="0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상세보기</a:t>
            </a:r>
            <a:r>
              <a:rPr kumimoji="0" lang="en-US" altLang="ko-KR" sz="2000" b="1" i="0" u="none" strike="noStrike" kern="1200" spc="0" normalizeH="0" baseline="0" dirty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 -2</a:t>
            </a:r>
            <a:endParaRPr kumimoji="0" lang="ko-KR" altLang="en-US" sz="2000" b="1" i="0" u="none" strike="noStrike" kern="1200" spc="0" normalizeH="0" baseline="0" dirty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직사각형 20"/>
          <p:cNvSpPr/>
          <p:nvPr/>
        </p:nvSpPr>
        <p:spPr>
          <a:xfrm>
            <a:off x="2014220" y="2036445"/>
            <a:ext cx="175260" cy="914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X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직사각형 20"/>
          <p:cNvSpPr/>
          <p:nvPr/>
        </p:nvSpPr>
        <p:spPr>
          <a:xfrm>
            <a:off x="2014220" y="2327910"/>
            <a:ext cx="175260" cy="914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X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3720265" y="448310"/>
            <a:ext cx="693420" cy="441325"/>
          </a:xfrm>
          <a:prstGeom prst="rect">
            <a:avLst/>
          </a:prstGeom>
          <a:ln/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</a:t>
            </a:r>
            <a:r>
              <a:rPr lang="en-US" altLang="ko-KR" sz="1700" b="1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01</a:t>
            </a:r>
            <a:endParaRPr kumimoji="0" lang="en-US" altLang="ko-KR" sz="1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cxnSp>
        <p:nvCxnSpPr>
          <p:cNvPr id="12" name=""/>
          <p:cNvCxnSpPr/>
          <p:nvPr/>
        </p:nvCxnSpPr>
        <p:spPr>
          <a:xfrm>
            <a:off x="2886075" y="466725"/>
            <a:ext cx="8924923" cy="0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sp>
        <p:nvSpPr>
          <p:cNvPr id="13" name="prstName"/>
          <p:cNvSpPr/>
          <p:nvPr/>
        </p:nvSpPr>
        <p:spPr>
          <a:xfrm flipH="1" flipV="1">
            <a:off x="1466850" y="2476817"/>
            <a:ext cx="547371" cy="362268"/>
          </a:xfrm>
          <a:prstGeom prst="bentArrow">
            <a:avLst>
              <a:gd name="adj1" fmla="val 0"/>
              <a:gd name="adj2" fmla="val 20177"/>
              <a:gd name="adj3" fmla="val 16576"/>
              <a:gd name="adj4" fmla="val 0"/>
            </a:avLst>
          </a:prstGeom>
          <a:solidFill>
            <a:srgbClr val="9c4d4d">
              <a:alpha val="100000"/>
            </a:srgbClr>
          </a:solidFill>
          <a:ln w="254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TextBox 18"/>
          <p:cNvSpPr txBox="1"/>
          <p:nvPr/>
        </p:nvSpPr>
        <p:spPr>
          <a:xfrm>
            <a:off x="178893" y="2467144"/>
            <a:ext cx="1140320" cy="708660"/>
          </a:xfrm>
          <a:prstGeom prst="rect">
            <a:avLst/>
          </a:prstGeom>
          <a:ln w="25400" cap="rnd">
            <a:solidFill>
              <a:srgbClr val="d8aeae">
                <a:alpha val="100000"/>
              </a:srgbClr>
            </a:solidFill>
            <a:bevel/>
          </a:ln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관리자</a:t>
            </a:r>
            <a:r>
              <a:rPr kumimoji="0" lang="en-US" altLang="ko-KR" sz="10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kumimoji="0" lang="ko-KR" altLang="en-US" sz="10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권한으로</a:t>
            </a:r>
            <a:r>
              <a:rPr kumimoji="0" lang="en-US" altLang="ko-KR" sz="10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 </a:t>
            </a:r>
            <a:br>
              <a:rPr kumimoji="0" lang="en-US" altLang="ko-KR" sz="10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</a:br>
            <a:r>
              <a:rPr kumimoji="0" lang="ko-KR" altLang="en-US" sz="10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버튼을</a:t>
            </a:r>
            <a:r>
              <a:rPr kumimoji="0" lang="en-US" altLang="ko-KR" sz="10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kumimoji="0" lang="ko-KR" altLang="en-US" sz="10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통한</a:t>
            </a:r>
            <a:r>
              <a:rPr kumimoji="0" lang="en-US" altLang="ko-KR" sz="10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 </a:t>
            </a:r>
            <a:br>
              <a:rPr kumimoji="0" lang="en-US" altLang="ko-KR" sz="10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</a:br>
            <a:r>
              <a:rPr kumimoji="0" lang="ko-KR" altLang="en-US" sz="10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리뷰</a:t>
            </a:r>
            <a:r>
              <a:rPr kumimoji="0" lang="en-US" altLang="ko-KR" sz="10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kumimoji="0" lang="ko-KR" altLang="en-US" sz="10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삭제</a:t>
            </a:r>
            <a:r>
              <a:rPr kumimoji="0" lang="en-US" altLang="ko-KR" sz="10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kumimoji="0" lang="ko-KR" altLang="en-US" sz="10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가능</a:t>
            </a:r>
            <a:r>
              <a:rPr kumimoji="0" lang="en-US" altLang="ko-KR" sz="10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 </a:t>
            </a:r>
            <a:endParaRPr kumimoji="0" lang="en-US" altLang="ko-KR" sz="10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5" name="prstName"/>
          <p:cNvSpPr/>
          <p:nvPr/>
        </p:nvSpPr>
        <p:spPr>
          <a:xfrm>
            <a:off x="1466850" y="857885"/>
            <a:ext cx="4486275" cy="438150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solidFill>
              <a:schemeClr val="bg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6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35125" y="889683"/>
            <a:ext cx="4162425" cy="215460"/>
          </a:xfrm>
          <a:prstGeom prst="rect">
            <a:avLst/>
          </a:prstGeom>
        </p:spPr>
      </p:pic>
      <p:sp>
        <p:nvSpPr>
          <p:cNvPr id="17" name="prstName"/>
          <p:cNvSpPr/>
          <p:nvPr/>
        </p:nvSpPr>
        <p:spPr>
          <a:xfrm>
            <a:off x="1466850" y="3175635"/>
            <a:ext cx="4486275" cy="438150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solidFill>
              <a:schemeClr val="bg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8" name="Pic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35760" y="3408045"/>
            <a:ext cx="4161790" cy="205483"/>
          </a:xfrm>
          <a:prstGeom prst="rect">
            <a:avLst/>
          </a:prstGeom>
          <a:ln>
            <a:noFill/>
          </a:ln>
        </p:spPr>
      </p:pic>
      <p:sp>
        <p:nvSpPr>
          <p:cNvPr id="19" name="prstName"/>
          <p:cNvSpPr/>
          <p:nvPr/>
        </p:nvSpPr>
        <p:spPr>
          <a:xfrm>
            <a:off x="1635125" y="3718560"/>
            <a:ext cx="4318000" cy="2987039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solidFill>
              <a:schemeClr val="bg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0" name="Pic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35125" y="3719195"/>
            <a:ext cx="4318001" cy="2986404"/>
          </a:xfrm>
          <a:prstGeom prst="rect">
            <a:avLst/>
          </a:prstGeom>
        </p:spPr>
      </p:pic>
      <p:sp>
        <p:nvSpPr>
          <p:cNvPr id="21" name="직사각형 22"/>
          <p:cNvSpPr/>
          <p:nvPr/>
        </p:nvSpPr>
        <p:spPr>
          <a:xfrm>
            <a:off x="3026410" y="889635"/>
            <a:ext cx="1386840" cy="215265"/>
          </a:xfrm>
          <a:prstGeom prst="rect">
            <a:avLst/>
          </a:prstGeom>
          <a:noFill/>
          <a:ln w="381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22" name="직사각형 22"/>
          <p:cNvSpPr/>
          <p:nvPr/>
        </p:nvSpPr>
        <p:spPr>
          <a:xfrm>
            <a:off x="4413250" y="3401695"/>
            <a:ext cx="1384459" cy="205898"/>
          </a:xfrm>
          <a:prstGeom prst="rect">
            <a:avLst/>
          </a:prstGeom>
          <a:noFill/>
          <a:ln w="381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173803" y="2978319"/>
            <a:ext cx="998398" cy="404791"/>
          </a:xfrm>
          <a:prstGeom prst="rect">
            <a:avLst/>
          </a:prstGeom>
          <a:ln/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</a:t>
            </a:r>
            <a:r>
              <a:rPr lang="en-US" altLang="ko-KR" sz="1700" b="1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03</a:t>
            </a:r>
            <a:endParaRPr kumimoji="0" lang="en-US" altLang="ko-KR" sz="1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4" name="prstName"/>
          <p:cNvSpPr/>
          <p:nvPr/>
        </p:nvSpPr>
        <p:spPr>
          <a:xfrm>
            <a:off x="5505451" y="6070600"/>
            <a:ext cx="285750" cy="146050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bg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5" name="TextBox 18"/>
          <p:cNvSpPr txBox="1"/>
          <p:nvPr/>
        </p:nvSpPr>
        <p:spPr>
          <a:xfrm>
            <a:off x="5411928" y="6026319"/>
            <a:ext cx="541655" cy="235585"/>
          </a:xfrm>
          <a:prstGeom prst="rect">
            <a:avLst/>
          </a:prstGeom>
          <a:ln w="25400" cap="rnd">
            <a:solidFill>
              <a:srgbClr val="9c4d4d">
                <a:alpha val="100000"/>
              </a:srgbClr>
            </a:solidFill>
            <a:bevel/>
          </a:ln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답변하기</a:t>
            </a:r>
            <a:endParaRPr kumimoji="0" lang="en-US" altLang="ko-KR" sz="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prstName"/>
          <p:cNvSpPr/>
          <p:nvPr/>
        </p:nvSpPr>
        <p:spPr>
          <a:xfrm>
            <a:off x="4756150" y="6026150"/>
            <a:ext cx="590550" cy="235585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bg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7" name="TextBox 18"/>
          <p:cNvSpPr txBox="1"/>
          <p:nvPr/>
        </p:nvSpPr>
        <p:spPr>
          <a:xfrm>
            <a:off x="4689616" y="6026319"/>
            <a:ext cx="721995" cy="235585"/>
          </a:xfrm>
          <a:prstGeom prst="rect">
            <a:avLst/>
          </a:prstGeom>
          <a:ln w="25400" cap="rnd">
            <a:solidFill>
              <a:srgbClr val="9c4d4d">
                <a:alpha val="100000"/>
              </a:srgbClr>
            </a:solidFill>
            <a:bevel/>
          </a:ln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상품문의하기</a:t>
            </a:r>
            <a:endParaRPr kumimoji="0" lang="en-US" altLang="ko-KR" sz="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5953583" y="5621824"/>
            <a:ext cx="861060" cy="441325"/>
          </a:xfrm>
          <a:prstGeom prst="rect">
            <a:avLst/>
          </a:prstGeom>
          <a:ln/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</a:t>
            </a:r>
            <a:r>
              <a:rPr lang="en-US" altLang="ko-KR" sz="1700" b="1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04</a:t>
            </a:r>
            <a:endParaRPr kumimoji="0" lang="en-US" altLang="ko-KR" sz="1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6900679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167830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1932878" y="457486"/>
            <a:ext cx="987206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sp>
        <p:nvSpPr>
          <p:cNvPr id="5" name="prstName"/>
          <p:cNvSpPr/>
          <p:nvPr/>
        </p:nvSpPr>
        <p:spPr>
          <a:xfrm>
            <a:off x="577681" y="6326211"/>
            <a:ext cx="412056" cy="278743"/>
          </a:xfrm>
          <a:prstGeom prst="rect">
            <a:avLst/>
          </a:prstGeom>
          <a:noFill/>
          <a:ln>
            <a:solidFill>
              <a:srgbClr val="c49dd6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6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342" y="822325"/>
            <a:ext cx="6276626" cy="3277106"/>
          </a:xfrm>
          <a:prstGeom prst="rect">
            <a:avLst/>
          </a:prstGeom>
          <a:ln w="38100">
            <a:solidFill>
              <a:srgbClr val="d8aeae">
                <a:alpha val="100000"/>
              </a:srgbClr>
            </a:solidFill>
          </a:ln>
        </p:spPr>
      </p:pic>
      <p:sp>
        <p:nvSpPr>
          <p:cNvPr id="7" name=""/>
          <p:cNvSpPr txBox="1"/>
          <p:nvPr/>
        </p:nvSpPr>
        <p:spPr>
          <a:xfrm>
            <a:off x="6621936" y="467833"/>
            <a:ext cx="714375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01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75111" y="862803"/>
            <a:ext cx="714375" cy="4413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02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9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69388" y="5978529"/>
            <a:ext cx="1066800" cy="609600"/>
          </a:xfrm>
          <a:prstGeom prst="rect">
            <a:avLst/>
          </a:prstGeom>
        </p:spPr>
      </p:pic>
      <p:pic>
        <p:nvPicPr>
          <p:cNvPr id="10" name="Pic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4604" y="4345522"/>
            <a:ext cx="3950615" cy="2323591"/>
          </a:xfrm>
          <a:prstGeom prst="rect">
            <a:avLst/>
          </a:prstGeom>
          <a:ln w="31750">
            <a:solidFill>
              <a:srgbClr val="d8aeae">
                <a:alpha val="100000"/>
              </a:srgbClr>
            </a:solidFill>
          </a:ln>
        </p:spPr>
      </p:pic>
      <p:sp>
        <p:nvSpPr>
          <p:cNvPr id="12" name="prstName"/>
          <p:cNvSpPr/>
          <p:nvPr/>
        </p:nvSpPr>
        <p:spPr>
          <a:xfrm rot="10140000" flipH="1" flipV="1">
            <a:off x="967771" y="6334465"/>
            <a:ext cx="595260" cy="182966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6310313" y="4442189"/>
            <a:ext cx="714375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04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grpSp>
        <p:nvGrpSpPr>
          <p:cNvPr id="27" name="group"/>
          <p:cNvGrpSpPr/>
          <p:nvPr/>
        </p:nvGrpSpPr>
        <p:grpSpPr>
          <a:xfrm rot="0">
            <a:off x="5249545" y="5007610"/>
            <a:ext cx="2305050" cy="657225"/>
            <a:chOff x="4879975" y="5668645"/>
            <a:chExt cx="2305050" cy="657225"/>
          </a:xfrm>
        </p:grpSpPr>
        <p:pic>
          <p:nvPicPr>
            <p:cNvPr id="28" name="Pic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80172" y="5668779"/>
              <a:ext cx="1152525" cy="657225"/>
            </a:xfrm>
            <a:prstGeom prst="rect">
              <a:avLst/>
            </a:prstGeom>
            <a:ln w="25400">
              <a:solidFill>
                <a:srgbClr val="9c4d4d">
                  <a:alpha val="100000"/>
                </a:srgbClr>
              </a:solidFill>
            </a:ln>
          </p:spPr>
        </p:pic>
        <p:sp>
          <p:nvSpPr>
            <p:cNvPr id="29" name="TextBox"/>
            <p:cNvSpPr txBox="1"/>
            <p:nvPr/>
          </p:nvSpPr>
          <p:spPr>
            <a:xfrm>
              <a:off x="5138960" y="5875947"/>
              <a:ext cx="635000" cy="243840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000"/>
                <a:t>글쓰기</a:t>
              </a:r>
              <a:endParaRPr lang="ko-KR" altLang="en-US" sz="1000"/>
            </a:p>
          </p:txBody>
        </p:sp>
        <p:pic>
          <p:nvPicPr>
            <p:cNvPr id="30" name="Pic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032697" y="5668779"/>
              <a:ext cx="1152525" cy="657225"/>
            </a:xfrm>
            <a:prstGeom prst="rect">
              <a:avLst/>
            </a:prstGeom>
            <a:ln w="25400">
              <a:solidFill>
                <a:srgbClr val="9c4d4d">
                  <a:alpha val="100000"/>
                </a:srgbClr>
              </a:solidFill>
            </a:ln>
          </p:spPr>
        </p:pic>
        <p:sp>
          <p:nvSpPr>
            <p:cNvPr id="31" name="TextBox"/>
            <p:cNvSpPr txBox="1"/>
            <p:nvPr/>
          </p:nvSpPr>
          <p:spPr>
            <a:xfrm>
              <a:off x="6342285" y="5875947"/>
              <a:ext cx="635000" cy="243840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000"/>
                <a:t>삭제</a:t>
              </a:r>
              <a:endParaRPr lang="ko-KR" altLang="en-US" sz="1000"/>
            </a:p>
          </p:txBody>
        </p:sp>
      </p:grpSp>
      <p:pic>
        <p:nvPicPr>
          <p:cNvPr id="18" name="Pic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470015" y="821690"/>
            <a:ext cx="988425" cy="1323975"/>
          </a:xfrm>
          <a:prstGeom prst="rect">
            <a:avLst/>
          </a:prstGeom>
          <a:ln w="25400">
            <a:solidFill>
              <a:srgbClr val="9c4d4d">
                <a:alpha val="100000"/>
              </a:srgbClr>
            </a:solidFill>
          </a:ln>
        </p:spPr>
      </p:pic>
      <p:sp>
        <p:nvSpPr>
          <p:cNvPr id="19" name="직사각형 22"/>
          <p:cNvSpPr/>
          <p:nvPr/>
        </p:nvSpPr>
        <p:spPr>
          <a:xfrm>
            <a:off x="6622071" y="994988"/>
            <a:ext cx="575754" cy="331736"/>
          </a:xfrm>
          <a:prstGeom prst="rect">
            <a:avLst/>
          </a:prstGeom>
          <a:noFill/>
          <a:ln w="254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20" name="prstName"/>
          <p:cNvSpPr/>
          <p:nvPr/>
        </p:nvSpPr>
        <p:spPr>
          <a:xfrm rot="5400000">
            <a:off x="790957" y="3326109"/>
            <a:ext cx="2378927" cy="736180"/>
          </a:xfrm>
          <a:prstGeom prst="bentArrow">
            <a:avLst>
              <a:gd name="adj1" fmla="val 0"/>
              <a:gd name="adj2" fmla="val 16167"/>
              <a:gd name="adj3" fmla="val 24365"/>
              <a:gd name="adj4" fmla="val 0"/>
            </a:avLst>
          </a:prstGeom>
          <a:solidFill>
            <a:srgbClr val="9c4d4d">
              <a:alpha val="100000"/>
            </a:srgbClr>
          </a:solidFill>
          <a:ln w="22225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2"/>
          <p:cNvSpPr/>
          <p:nvPr/>
        </p:nvSpPr>
        <p:spPr>
          <a:xfrm>
            <a:off x="554646" y="2356059"/>
            <a:ext cx="1046555" cy="302895"/>
          </a:xfrm>
          <a:prstGeom prst="rect">
            <a:avLst/>
          </a:prstGeom>
          <a:noFill/>
          <a:ln w="254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3636166" y="5394798"/>
            <a:ext cx="714375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03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5606" y="6473824"/>
            <a:ext cx="286729" cy="131020"/>
          </a:xfrm>
          <a:prstGeom prst="rect">
            <a:avLst/>
          </a:prstGeom>
          <a:noFill/>
          <a:ln w="22225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pic>
        <p:nvPicPr>
          <p:cNvPr id="24" name="Pic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627505" y="6130290"/>
            <a:ext cx="1009650" cy="342900"/>
          </a:xfrm>
          <a:prstGeom prst="rect">
            <a:avLst/>
          </a:prstGeom>
          <a:ln w="25400">
            <a:solidFill>
              <a:srgbClr val="9c4d4d">
                <a:alpha val="100000"/>
              </a:srgbClr>
            </a:solidFill>
          </a:ln>
        </p:spPr>
      </p:pic>
      <p:graphicFrame>
        <p:nvGraphicFramePr>
          <p:cNvPr id="25" name="Table"/>
          <p:cNvGraphicFramePr>
            <a:graphicFrameLocks noGrp="1"/>
          </p:cNvGraphicFramePr>
          <p:nvPr/>
        </p:nvGraphicFramePr>
        <p:xfrm>
          <a:off x="7952827" y="669566"/>
          <a:ext cx="3953423" cy="550080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0891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5240">
                      <a:noFill/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5240">
                      <a:noFill/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97459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메인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공지사항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클릭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endParaRPr lang="ko-KR" altLang="en-US" sz="1300">
                        <a:solidFill>
                          <a:srgbClr val="808080"/>
                        </a:solidFill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984555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클릭후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공지사항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페이지로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이동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목록에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세부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공지사항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중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원하는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페이지를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선택하여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38758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 dirty="0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클릭한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해당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페이지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데이터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출력</a:t>
                      </a:r>
                      <a:endParaRPr lang="en-US" altLang="ko-KR" sz="1300">
                        <a:solidFill>
                          <a:srgbClr val="808080"/>
                        </a:solidFill>
                        <a:latin typeface="Malgun Gothic"/>
                        <a:ea typeface="Malgun Gothic"/>
                        <a:cs typeface="Malgun Gothic"/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목록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클릭시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다시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이전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페이지인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사항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메인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페이지로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이동</a:t>
                      </a:r>
                      <a:endParaRPr lang="ko-KR" altLang="en-US" sz="1300">
                        <a:solidFill>
                          <a:srgbClr val="808080"/>
                        </a:solidFill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99761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 dirty="0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noFill/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관리자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화면에만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보이는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관리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버튼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</a:b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(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글쓰기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및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삭제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)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새로운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작성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기존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삭제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가능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글쓰기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클릭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사항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글쓰기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화면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이동해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사항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작성</a:t>
                      </a:r>
                      <a:endParaRPr lang="en-US" altLang="ko-KR" sz="1300">
                        <a:solidFill>
                          <a:srgbClr val="808080"/>
                        </a:solidFill>
                        <a:latin typeface="Malgun Gothic"/>
                        <a:ea typeface="Malgun Gothic"/>
                        <a:cs typeface="Malgun Gothic"/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삭제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누를시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해당글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삭제</a:t>
                      </a:r>
                      <a:endParaRPr lang="ko-KR" altLang="en-US" sz="1300">
                        <a:solidFill>
                          <a:srgbClr val="808080"/>
                        </a:solidFill>
                        <a:latin typeface="Malgun Gothic"/>
                        <a:ea typeface="Malgun Gothic"/>
                        <a:cs typeface="Malgun Gothic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noFill/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2" name="Pic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998595" y="6449060"/>
            <a:ext cx="352107" cy="139629"/>
          </a:xfrm>
          <a:prstGeom prst="rect">
            <a:avLst/>
          </a:prstGeom>
          <a:ln w="19050">
            <a:solidFill>
              <a:srgbClr val="9c4d4d">
                <a:alpha val="100000"/>
              </a:srgbClr>
            </a:solidFill>
          </a:ln>
        </p:spPr>
      </p:pic>
      <p:pic>
        <p:nvPicPr>
          <p:cNvPr id="33" name="Pic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664200" y="3378199"/>
            <a:ext cx="646113" cy="211952"/>
          </a:xfrm>
          <a:prstGeom prst="rect">
            <a:avLst/>
          </a:prstGeom>
          <a:ln w="19050">
            <a:solidFill>
              <a:srgbClr val="9c4d4d">
                <a:alpha val="100000"/>
              </a:srgbClr>
            </a:solidFill>
          </a:ln>
        </p:spPr>
      </p:pic>
      <p:sp>
        <p:nvSpPr>
          <p:cNvPr id="34" name="prstName"/>
          <p:cNvSpPr/>
          <p:nvPr/>
        </p:nvSpPr>
        <p:spPr>
          <a:xfrm rot="15900000" flipH="1" flipV="1">
            <a:off x="5488927" y="4110049"/>
            <a:ext cx="999420" cy="163607"/>
          </a:xfrm>
          <a:prstGeom prst="rightArrow">
            <a:avLst>
              <a:gd name="adj1" fmla="val 10771"/>
              <a:gd name="adj2" fmla="val 61590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5" name="prstName"/>
          <p:cNvSpPr/>
          <p:nvPr/>
        </p:nvSpPr>
        <p:spPr>
          <a:xfrm rot="8880000" flipH="1" flipV="1">
            <a:off x="4320522" y="6077508"/>
            <a:ext cx="959085" cy="163607"/>
          </a:xfrm>
          <a:prstGeom prst="rightArrow">
            <a:avLst>
              <a:gd name="adj1" fmla="val 10771"/>
              <a:gd name="adj2" fmla="val 61590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29522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34843" y="5122419"/>
            <a:ext cx="3917950" cy="15849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0" i="0" spc="-8">
                <a:solidFill>
                  <a:srgbClr val="444447"/>
                </a:solidFill>
                <a:latin typeface="Times New Roman"/>
                <a:ea typeface="Times New Roman"/>
                <a:cs typeface="Times New Roman"/>
              </a:rPr>
              <a:t>Thank you.</a:t>
            </a:r>
            <a:endParaRPr lang="ko-KR" altLang="en-US" sz="5000" b="0" i="0" spc="-8">
              <a:solidFill>
                <a:srgbClr val="444447"/>
              </a:solidFill>
              <a:latin typeface="Times New Roman"/>
              <a:ea typeface="Times New Roman"/>
              <a:cs typeface="Times New Roman"/>
            </a:endParaRPr>
          </a:p>
          <a:p>
            <a:pPr lvl="0">
              <a:defRPr/>
            </a:pPr>
            <a:endParaRPr lang="en-US" altLang="ko-KR" sz="4800" b="1">
              <a:solidFill>
                <a:srgbClr val="232325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3" name="직선 연결선 3"/>
          <p:cNvCxnSpPr/>
          <p:nvPr/>
        </p:nvCxnSpPr>
        <p:spPr>
          <a:xfrm>
            <a:off x="285308" y="5984742"/>
            <a:ext cx="11417890" cy="0"/>
          </a:xfrm>
          <a:prstGeom prst="line">
            <a:avLst/>
          </a:prstGeom>
          <a:ln w="63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rstName"/>
          <p:cNvSpPr/>
          <p:nvPr/>
        </p:nvSpPr>
        <p:spPr>
          <a:xfrm>
            <a:off x="9420226" y="3218900"/>
            <a:ext cx="2780913" cy="3643873"/>
          </a:xfrm>
          <a:prstGeom prst="rect">
            <a:avLst/>
          </a:prstGeom>
          <a:solidFill>
            <a:srgbClr val="ecc8a3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06088" y="-9502"/>
            <a:ext cx="6495436" cy="460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46294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44629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25" y="304800"/>
            <a:ext cx="512014" cy="331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057" y="273082"/>
            <a:ext cx="2367915" cy="7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i="0" spc="-8">
                <a:solidFill>
                  <a:srgbClr val="595959"/>
                </a:solidFill>
                <a:latin typeface="-apple-system,"/>
                <a:ea typeface="-apple-system,"/>
                <a:cs typeface="-apple-system,"/>
              </a:rPr>
              <a:t>목차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1" i="0" u="none" strike="noStrike" kern="1200" spc="0" normalizeH="0" baseline="0">
              <a:solidFill>
                <a:schemeClr val="dk1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95332" y="468923"/>
            <a:ext cx="10409613" cy="1612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sp>
        <p:nvSpPr>
          <p:cNvPr id="5" name="TextBox 4"/>
          <p:cNvSpPr txBox="1"/>
          <p:nvPr/>
        </p:nvSpPr>
        <p:spPr>
          <a:xfrm>
            <a:off x="4112194" y="1711686"/>
            <a:ext cx="7058660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600" i="0" spc="-8">
                <a:solidFill>
                  <a:srgbClr val="595959"/>
                </a:solidFill>
                <a:latin typeface="Times New Roman"/>
                <a:ea typeface="Times New Roman"/>
                <a:cs typeface="Times New Roman"/>
              </a:rPr>
              <a:t>Table of Contents</a:t>
            </a:r>
            <a:endParaRPr lang="ko-KR" altLang="en-US" sz="3600" i="0" spc="-8">
              <a:solidFill>
                <a:srgbClr val="595959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3600" b="1" i="0" u="none" strike="noStrike" kern="1200" spc="0" normalizeH="0" baseline="0">
              <a:solidFill>
                <a:srgbClr val="232325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497" y="4937598"/>
            <a:ext cx="1973580" cy="44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콘텐츠 및 구조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674" y="4114855"/>
            <a:ext cx="686435" cy="365760"/>
          </a:xfrm>
          <a:prstGeom prst="rect">
            <a:avLst/>
          </a:prstGeom>
          <a:ln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spc="0" normalizeH="0" baseline="0">
                <a:solidFill>
                  <a:srgbClr val="D1C7C0"/>
                </a:solidFill>
                <a:latin typeface="함초롬돋움"/>
                <a:ea typeface="함초롬돋움"/>
                <a:cs typeface="함초롬돋움"/>
              </a:rPr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9537" y="4114972"/>
            <a:ext cx="686435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spc="0" normalizeH="0" baseline="0">
                <a:solidFill>
                  <a:srgbClr val="AF9A8A"/>
                </a:solidFill>
                <a:latin typeface="함초롬돋움"/>
                <a:ea typeface="함초롬돋움"/>
                <a:cs typeface="함초롬돋움"/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7129" y="4114972"/>
            <a:ext cx="686435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spc="0" normalizeH="0" baseline="0">
                <a:solidFill>
                  <a:srgbClr val="897667"/>
                </a:solidFill>
                <a:latin typeface="함초롬돋움"/>
                <a:ea typeface="함초롬돋움"/>
                <a:cs typeface="함초롬돋움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5357" y="4114972"/>
            <a:ext cx="686435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spc="0" normalizeH="0" baseline="0">
                <a:solidFill>
                  <a:srgbClr val="827E6E"/>
                </a:solidFill>
                <a:latin typeface="함초롬돋움"/>
                <a:ea typeface="함초롬돋움"/>
                <a:cs typeface="함초롬돋움"/>
              </a:rPr>
              <a:t>C</a:t>
            </a:r>
          </a:p>
        </p:txBody>
      </p:sp>
      <p:grpSp>
        <p:nvGrpSpPr>
          <p:cNvPr id="11" name="group"/>
          <p:cNvGrpSpPr/>
          <p:nvPr/>
        </p:nvGrpSpPr>
        <p:grpSpPr>
          <a:xfrm>
            <a:off x="14062" y="3637715"/>
            <a:ext cx="12192000" cy="212090"/>
            <a:chOff x="0" y="3371850"/>
            <a:chExt cx="12192000" cy="212090"/>
          </a:xfrm>
        </p:grpSpPr>
        <p:cxnSp>
          <p:nvCxnSpPr>
            <p:cNvPr id="12" name="prstName"/>
            <p:cNvCxnSpPr/>
            <p:nvPr/>
          </p:nvCxnSpPr>
          <p:spPr>
            <a:xfrm flipV="1">
              <a:off x="462" y="3477186"/>
              <a:ext cx="12192000" cy="635"/>
            </a:xfrm>
            <a:prstGeom prst="line">
              <a:avLst/>
            </a:prstGeom>
            <a:ln>
              <a:solidFill>
                <a:srgbClr val="CCCCCC">
                  <a:alpha val="10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rstName"/>
            <p:cNvSpPr/>
            <p:nvPr/>
          </p:nvSpPr>
          <p:spPr>
            <a:xfrm>
              <a:off x="857558" y="3372010"/>
              <a:ext cx="211967" cy="211967"/>
            </a:xfrm>
            <a:prstGeom prst="ellipse">
              <a:avLst/>
            </a:prstGeom>
            <a:solidFill>
              <a:srgbClr val="D1C7C0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prstName"/>
            <p:cNvSpPr/>
            <p:nvPr/>
          </p:nvSpPr>
          <p:spPr>
            <a:xfrm>
              <a:off x="3185786" y="3372010"/>
              <a:ext cx="211967" cy="211967"/>
            </a:xfrm>
            <a:prstGeom prst="ellipse">
              <a:avLst/>
            </a:prstGeom>
            <a:solidFill>
              <a:srgbClr val="AF9A8A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prstName"/>
            <p:cNvSpPr/>
            <p:nvPr/>
          </p:nvSpPr>
          <p:spPr>
            <a:xfrm>
              <a:off x="5514648" y="3372010"/>
              <a:ext cx="211967" cy="211967"/>
            </a:xfrm>
            <a:prstGeom prst="ellipse">
              <a:avLst/>
            </a:prstGeom>
            <a:solidFill>
              <a:srgbClr val="897667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prstName"/>
            <p:cNvSpPr/>
            <p:nvPr/>
          </p:nvSpPr>
          <p:spPr>
            <a:xfrm>
              <a:off x="7842241" y="3372010"/>
              <a:ext cx="211967" cy="211967"/>
            </a:xfrm>
            <a:prstGeom prst="ellipse">
              <a:avLst/>
            </a:prstGeom>
            <a:solidFill>
              <a:srgbClr val="827E6E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prstName"/>
            <p:cNvSpPr/>
            <p:nvPr/>
          </p:nvSpPr>
          <p:spPr>
            <a:xfrm>
              <a:off x="10170468" y="3372010"/>
              <a:ext cx="211967" cy="211967"/>
            </a:xfrm>
            <a:prstGeom prst="ellipse">
              <a:avLst/>
            </a:prstGeom>
            <a:solidFill>
              <a:srgbClr val="55503C">
                <a:alpha val="10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932949" y="4114972"/>
            <a:ext cx="686435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spc="0" normalizeH="0" baseline="0">
                <a:solidFill>
                  <a:srgbClr val="55503C"/>
                </a:solidFill>
                <a:latin typeface="함초롬돋움"/>
                <a:ea typeface="함초롬돋움"/>
                <a:cs typeface="함초롬돋움"/>
              </a:rPr>
              <a:t>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3972" y="4937368"/>
            <a:ext cx="1973580" cy="79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메인페이지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6952" y="4937368"/>
            <a:ext cx="1973580" cy="79121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회원가입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로그인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32772" y="4937368"/>
            <a:ext cx="2087670" cy="79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제품 상세보기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공지사항 및 게시판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04862" y="4937368"/>
            <a:ext cx="1973580" cy="114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마이페이지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장바구니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구매페이지</a:t>
            </a:r>
            <a:endParaRPr kumimoji="0" lang="en-US" altLang="ko-KR" sz="17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화살표 연결선 39"/>
          <p:cNvCxnSpPr/>
          <p:nvPr/>
        </p:nvCxnSpPr>
        <p:spPr>
          <a:xfrm flipH="1" flipV="1">
            <a:off x="3105148" y="996948"/>
            <a:ext cx="5899150" cy="5289550"/>
          </a:xfrm>
          <a:prstGeom prst="straightConnector1">
            <a:avLst/>
          </a:prstGeom>
          <a:ln w="12700" cap="sq">
            <a:solidFill>
              <a:srgbClr val="f2f2f2">
                <a:alpha val="100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38"/>
          <p:cNvCxnSpPr/>
          <p:nvPr/>
        </p:nvCxnSpPr>
        <p:spPr>
          <a:xfrm flipV="1">
            <a:off x="3257548" y="3587748"/>
            <a:ext cx="2768600" cy="2686050"/>
          </a:xfrm>
          <a:prstGeom prst="straightConnector1">
            <a:avLst/>
          </a:prstGeom>
          <a:ln w="12700">
            <a:solidFill>
              <a:srgbClr val="f2f2f2">
                <a:alpha val="100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7"/>
          <p:cNvCxnSpPr/>
          <p:nvPr/>
        </p:nvCxnSpPr>
        <p:spPr>
          <a:xfrm flipH="1">
            <a:off x="1377948" y="2908299"/>
            <a:ext cx="12700" cy="3651250"/>
          </a:xfrm>
          <a:prstGeom prst="straightConnector1">
            <a:avLst/>
          </a:prstGeom>
          <a:ln w="12700">
            <a:solidFill>
              <a:srgbClr val="d9d9d9">
                <a:alpha val="100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36"/>
          <p:cNvCxnSpPr/>
          <p:nvPr/>
        </p:nvCxnSpPr>
        <p:spPr>
          <a:xfrm>
            <a:off x="3695699" y="749300"/>
            <a:ext cx="6350" cy="3765550"/>
          </a:xfrm>
          <a:prstGeom prst="straightConnector1">
            <a:avLst/>
          </a:prstGeom>
          <a:ln w="12700">
            <a:solidFill>
              <a:srgbClr val="bfbfbf">
                <a:alpha val="100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35"/>
          <p:cNvCxnSpPr/>
          <p:nvPr/>
        </p:nvCxnSpPr>
        <p:spPr>
          <a:xfrm flipV="1">
            <a:off x="2971800" y="5810250"/>
            <a:ext cx="5835650" cy="69850"/>
          </a:xfrm>
          <a:prstGeom prst="straightConnector1">
            <a:avLst/>
          </a:prstGeom>
          <a:ln w="12700">
            <a:solidFill>
              <a:srgbClr val="f2f2f2">
                <a:alpha val="100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34"/>
          <p:cNvCxnSpPr/>
          <p:nvPr/>
        </p:nvCxnSpPr>
        <p:spPr>
          <a:xfrm flipH="1" flipV="1">
            <a:off x="7893048" y="1015999"/>
            <a:ext cx="3536950" cy="3219450"/>
          </a:xfrm>
          <a:prstGeom prst="straightConnector1">
            <a:avLst/>
          </a:prstGeom>
          <a:ln w="12700">
            <a:solidFill>
              <a:srgbClr val="f2f2f2">
                <a:alpha val="100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33"/>
          <p:cNvCxnSpPr/>
          <p:nvPr/>
        </p:nvCxnSpPr>
        <p:spPr>
          <a:xfrm flipH="1" flipV="1">
            <a:off x="5245099" y="1543050"/>
            <a:ext cx="6419850" cy="6350"/>
          </a:xfrm>
          <a:prstGeom prst="straightConnector1">
            <a:avLst/>
          </a:prstGeom>
          <a:ln w="12700">
            <a:solidFill>
              <a:srgbClr val="f2f2f2">
                <a:alpha val="100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28"/>
          <p:cNvCxnSpPr/>
          <p:nvPr/>
        </p:nvCxnSpPr>
        <p:spPr>
          <a:xfrm>
            <a:off x="6038850" y="793750"/>
            <a:ext cx="19050" cy="5810250"/>
          </a:xfrm>
          <a:prstGeom prst="straightConnector1">
            <a:avLst/>
          </a:prstGeom>
          <a:ln w="12700">
            <a:solidFill>
              <a:srgbClr val="bfbfbf">
                <a:alpha val="100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27"/>
          <p:cNvCxnSpPr/>
          <p:nvPr/>
        </p:nvCxnSpPr>
        <p:spPr>
          <a:xfrm flipV="1">
            <a:off x="603250" y="3651250"/>
            <a:ext cx="8769350" cy="6350"/>
          </a:xfrm>
          <a:prstGeom prst="straightConnector1">
            <a:avLst/>
          </a:prstGeom>
          <a:ln w="12700">
            <a:solidFill>
              <a:srgbClr val="f2f2f2">
                <a:alpha val="100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3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02</a:t>
            </a:r>
            <a:endParaRPr kumimoji="0" lang="en-US" altLang="ko-KR" sz="1600" i="0" u="none" strike="noStrike" kern="1200" spc="0" normalizeH="0" baseline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656057" y="273082"/>
            <a:ext cx="956310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구조</a:t>
            </a:r>
            <a:endParaRPr kumimoji="0" lang="ko-KR" altLang="en-US" sz="2000" b="1" i="0" u="none" strike="noStrike" kern="1200" spc="0" normalizeH="0" baseline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3" name="직선 연결선 7"/>
          <p:cNvCxnSpPr/>
          <p:nvPr/>
        </p:nvCxnSpPr>
        <p:spPr>
          <a:xfrm>
            <a:off x="1395332" y="468923"/>
            <a:ext cx="10409613" cy="1612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sp>
        <p:nvSpPr>
          <p:cNvPr id="14" name="타원 12"/>
          <p:cNvSpPr/>
          <p:nvPr/>
        </p:nvSpPr>
        <p:spPr>
          <a:xfrm>
            <a:off x="5184077" y="2810973"/>
            <a:ext cx="1734944" cy="1734944"/>
          </a:xfrm>
          <a:prstGeom prst="ellipse">
            <a:avLst/>
          </a:prstGeom>
          <a:solidFill>
            <a:srgbClr val="56503a"/>
          </a:solidFill>
          <a:ln w="12700">
            <a:solidFill>
              <a:srgbClr val="f2f2f2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p>
            <a:pPr algn="ctr">
              <a:defRPr/>
            </a:pPr>
            <a:r>
              <a:rPr lang="ko-KR" altLang="en-US">
                <a:latin typeface="Malgun Gothic"/>
                <a:ea typeface="Malgun Gothic"/>
                <a:cs typeface="Malgun Gothic"/>
              </a:rPr>
              <a:t>메인</a:t>
            </a:r>
            <a:endParaRPr lang="ko-KR">
              <a:latin typeface="Malgun Gothic"/>
              <a:ea typeface="Malgun Gothic"/>
              <a:cs typeface="Malgun Gothic"/>
            </a:endParaRPr>
          </a:p>
          <a:p>
            <a:pPr lvl="0" algn="ctr">
              <a:defRPr/>
            </a:pPr>
            <a:r>
              <a:rPr lang="ko-KR" altLang="en-US">
                <a:latin typeface="Malgun Gothic"/>
                <a:ea typeface="Malgun Gothic"/>
                <a:cs typeface="Malgun Gothic"/>
              </a:rPr>
              <a:t>페이지</a:t>
            </a:r>
            <a:endParaRPr lang="ko-KR" altLang="en-US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5" name="타원 19"/>
          <p:cNvSpPr/>
          <p:nvPr/>
        </p:nvSpPr>
        <p:spPr>
          <a:xfrm>
            <a:off x="2833172" y="719589"/>
            <a:ext cx="1734944" cy="1734944"/>
          </a:xfrm>
          <a:prstGeom prst="ellipse">
            <a:avLst/>
          </a:prstGeom>
          <a:solidFill>
            <a:srgbClr val="d3c7bf">
              <a:alpha val="100000"/>
            </a:srgbClr>
          </a:solidFill>
          <a:ln w="12700" cap="flat" cmpd="sng" algn="ctr">
            <a:solidFill>
              <a:srgbClr val="f2f2f2">
                <a:alpha val="100000"/>
              </a:srgbClr>
            </a:solidFill>
            <a:prstDash val="solid"/>
          </a:ln>
        </p:spPr>
        <p:txBody>
          <a:bodyPr lIns="91440" tIns="45720" rIns="91440" bIns="45720"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</a:rPr>
              <a:t>공지사항</a:t>
            </a:r>
            <a:endParaRPr lang="ko-KR" altLang="en-US" sz="1800" b="0" i="0" u="none" strike="noStrike" kern="1200" spc="0" normalizeH="0" baseline="0">
              <a:solidFill>
                <a:srgbClr val="ffffff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6" name="타원 20"/>
          <p:cNvSpPr/>
          <p:nvPr/>
        </p:nvSpPr>
        <p:spPr>
          <a:xfrm>
            <a:off x="2835982" y="4935989"/>
            <a:ext cx="1734944" cy="1734944"/>
          </a:xfrm>
          <a:prstGeom prst="ellipse">
            <a:avLst/>
          </a:prstGeom>
          <a:solidFill>
            <a:srgbClr val="8d7565">
              <a:alpha val="100000"/>
            </a:srgbClr>
          </a:solidFill>
          <a:ln w="12700" cap="flat" cmpd="sng" algn="ctr">
            <a:solidFill>
              <a:srgbClr val="f2f2f2">
                <a:alpha val="100000"/>
              </a:srgbClr>
            </a:solidFill>
            <a:prstDash val="solid"/>
          </a:ln>
        </p:spPr>
        <p:txBody>
          <a:bodyPr lIns="91440" tIns="45720" rIns="91440" bIns="45720" anchor="ctr"/>
          <a:p>
            <a:pPr algn="ctr">
              <a:spcBef>
                <a:spcPct val="0"/>
              </a:spcBef>
              <a:defRPr/>
            </a:pPr>
            <a:r>
              <a:rPr lang="ko-KR" alt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</a:rPr>
              <a:t>제품</a:t>
            </a:r>
            <a:endParaRPr lang="ko-KR" altLang="en-US">
              <a:solidFill>
                <a:srgbClr val="ffffff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</a:rPr>
              <a:t>상세보기</a:t>
            </a:r>
            <a:endParaRPr lang="ko-KR"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7" name="타원 2"/>
          <p:cNvSpPr/>
          <p:nvPr/>
        </p:nvSpPr>
        <p:spPr>
          <a:xfrm>
            <a:off x="7649282" y="2808738"/>
            <a:ext cx="1734944" cy="1734944"/>
          </a:xfrm>
          <a:prstGeom prst="ellipse">
            <a:avLst/>
          </a:prstGeom>
          <a:solidFill>
            <a:srgbClr val="8d7565">
              <a:alpha val="100000"/>
            </a:srgbClr>
          </a:solidFill>
          <a:ln w="12700" cap="flat" cmpd="sng" algn="ctr">
            <a:solidFill>
              <a:srgbClr val="f2f2f2">
                <a:alpha val="100000"/>
              </a:srgbClr>
            </a:solidFill>
            <a:prstDash val="solid"/>
          </a:ln>
        </p:spPr>
        <p:txBody>
          <a:bodyPr lIns="91440" tIns="45720" rIns="91440" bIns="45720" anchor="ctr"/>
          <a:p>
            <a:pPr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</a:rPr>
              <a:t>회원가입</a:t>
            </a:r>
            <a:endParaRPr lang="ko-KR" altLang="en-US">
              <a:solidFill>
                <a:srgbClr val="ffffff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8" name="타원 5"/>
          <p:cNvSpPr/>
          <p:nvPr/>
        </p:nvSpPr>
        <p:spPr>
          <a:xfrm>
            <a:off x="7649282" y="719588"/>
            <a:ext cx="1734944" cy="1734944"/>
          </a:xfrm>
          <a:prstGeom prst="ellipse">
            <a:avLst/>
          </a:prstGeom>
          <a:solidFill>
            <a:srgbClr val="8d7565">
              <a:alpha val="100000"/>
            </a:srgbClr>
          </a:solidFill>
          <a:ln w="12700" cap="flat" cmpd="sng" algn="ctr">
            <a:solidFill>
              <a:srgbClr val="f2f2f2">
                <a:alpha val="100000"/>
              </a:srgbClr>
            </a:solidFill>
            <a:prstDash val="solid"/>
          </a:ln>
        </p:spPr>
        <p:txBody>
          <a:bodyPr lIns="91440" tIns="45720" rIns="91440" bIns="45720" anchor="ctr"/>
          <a:p>
            <a:pPr algn="ctr">
              <a:spcBef>
                <a:spcPct val="0"/>
              </a:spcBef>
              <a:defRPr/>
            </a:pPr>
            <a:r>
              <a:rPr lang="ko-KR" alt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</a:rPr>
              <a:t>마이</a:t>
            </a:r>
            <a:endParaRPr lang="en-US" altLang="ko-KR">
              <a:solidFill>
                <a:srgbClr val="ffffff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spcBef>
                <a:spcPct val="0"/>
              </a:spcBef>
              <a:defRPr/>
            </a:pPr>
            <a:r>
              <a:rPr lang="ko-KR" alt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</a:rPr>
              <a:t>페이지</a:t>
            </a:r>
            <a:endParaRPr lang="ko-KR" altLang="en-US" sz="1800" b="0" i="0" u="none" strike="noStrike" kern="1200" spc="0" normalizeH="0" baseline="0">
              <a:solidFill>
                <a:srgbClr val="ffffff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9" name="타원 6"/>
          <p:cNvSpPr/>
          <p:nvPr/>
        </p:nvSpPr>
        <p:spPr>
          <a:xfrm>
            <a:off x="5191832" y="719588"/>
            <a:ext cx="1734944" cy="1734944"/>
          </a:xfrm>
          <a:prstGeom prst="ellipse">
            <a:avLst/>
          </a:prstGeom>
          <a:solidFill>
            <a:srgbClr val="8d7565">
              <a:alpha val="100000"/>
            </a:srgbClr>
          </a:solidFill>
          <a:ln w="12700" cap="flat" cmpd="sng" algn="ctr">
            <a:solidFill>
              <a:srgbClr val="f2f2f2">
                <a:alpha val="100000"/>
              </a:srgbClr>
            </a:solidFill>
            <a:prstDash val="solid"/>
          </a:ln>
        </p:spPr>
        <p:txBody>
          <a:bodyPr lIns="91440" tIns="45720" rIns="91440" bIns="45720"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</a:rPr>
              <a:t>로그인</a:t>
            </a:r>
            <a:endParaRPr lang="ko-KR" altLang="en-US" sz="1800" b="0" i="0" u="none" strike="noStrike" kern="1200" spc="0" normalizeH="0" baseline="0">
              <a:solidFill>
                <a:srgbClr val="ffffff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0" name="타원 8"/>
          <p:cNvSpPr/>
          <p:nvPr/>
        </p:nvSpPr>
        <p:spPr>
          <a:xfrm>
            <a:off x="5191832" y="4935988"/>
            <a:ext cx="1734944" cy="1734944"/>
          </a:xfrm>
          <a:prstGeom prst="ellipse">
            <a:avLst/>
          </a:prstGeom>
          <a:solidFill>
            <a:srgbClr val="8d7565">
              <a:alpha val="100000"/>
            </a:srgbClr>
          </a:solidFill>
          <a:ln w="12700" cap="flat" cmpd="sng" algn="ctr">
            <a:solidFill>
              <a:srgbClr val="f2f2f2">
                <a:alpha val="100000"/>
              </a:srgbClr>
            </a:solidFill>
            <a:prstDash val="solid"/>
          </a:ln>
        </p:spPr>
        <p:txBody>
          <a:bodyPr lIns="91440" tIns="45720" rIns="91440" bIns="45720" anchor="ctr"/>
          <a:p>
            <a:pPr algn="ctr">
              <a:spcBef>
                <a:spcPct val="0"/>
              </a:spcBef>
              <a:defRPr/>
            </a:pPr>
            <a:r>
              <a:rPr lang="ko-KR" alt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</a:rPr>
              <a:t>장바구니</a:t>
            </a:r>
            <a:endParaRPr lang="ko-KR" altLang="en-US">
              <a:solidFill>
                <a:srgbClr val="ffffff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1" name="타원 9"/>
          <p:cNvSpPr/>
          <p:nvPr/>
        </p:nvSpPr>
        <p:spPr>
          <a:xfrm>
            <a:off x="7649282" y="4935988"/>
            <a:ext cx="1734944" cy="1734944"/>
          </a:xfrm>
          <a:prstGeom prst="ellipse">
            <a:avLst/>
          </a:prstGeom>
          <a:solidFill>
            <a:srgbClr val="8d7565">
              <a:alpha val="100000"/>
            </a:srgbClr>
          </a:solidFill>
          <a:ln w="12700" cap="flat" cmpd="sng" algn="ctr">
            <a:solidFill>
              <a:srgbClr val="f2f2f2">
                <a:alpha val="100000"/>
              </a:srgbClr>
            </a:solidFill>
            <a:prstDash val="solid"/>
          </a:ln>
        </p:spPr>
        <p:txBody>
          <a:bodyPr lIns="91440" tIns="45720" rIns="91440" bIns="45720" anchor="ctr"/>
          <a:p>
            <a:pPr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</a:rPr>
              <a:t>구매하기</a:t>
            </a:r>
            <a:endParaRPr lang="ko-KR" altLang="en-US">
              <a:solidFill>
                <a:srgbClr val="ffffff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2" name="타원 10"/>
          <p:cNvSpPr/>
          <p:nvPr/>
        </p:nvSpPr>
        <p:spPr>
          <a:xfrm>
            <a:off x="9954332" y="687837"/>
            <a:ext cx="1734944" cy="1734944"/>
          </a:xfrm>
          <a:prstGeom prst="ellipse">
            <a:avLst/>
          </a:prstGeom>
          <a:solidFill>
            <a:srgbClr val="8d7565">
              <a:alpha val="100000"/>
            </a:srgbClr>
          </a:solidFill>
          <a:ln w="12700" cap="flat" cmpd="sng" algn="ctr">
            <a:solidFill>
              <a:srgbClr val="f2f2f2">
                <a:alpha val="100000"/>
              </a:srgbClr>
            </a:solidFill>
            <a:prstDash val="solid"/>
          </a:ln>
        </p:spPr>
        <p:txBody>
          <a:bodyPr lIns="91440" tIns="45720" rIns="91440" bIns="45720" anchor="ctr"/>
          <a:p>
            <a:pPr algn="ctr">
              <a:spcBef>
                <a:spcPct val="0"/>
              </a:spcBef>
              <a:defRPr/>
            </a:pPr>
            <a:r>
              <a:rPr lang="ko-KR" alt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</a:rPr>
              <a:t>주문내역</a:t>
            </a:r>
            <a:endParaRPr lang="ko-KR" altLang="en-US">
              <a:solidFill>
                <a:srgbClr val="ffffff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spcBef>
                <a:spcPct val="0"/>
              </a:spcBef>
              <a:defRPr/>
            </a:pPr>
            <a:r>
              <a:rPr lang="ko-KR" alt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</a:rPr>
              <a:t>조회</a:t>
            </a:r>
            <a:endParaRPr lang="ko-KR" altLang="en-US" sz="1800" b="0" i="0" u="none" strike="noStrike" kern="1200" spc="0" normalizeH="0" baseline="0">
              <a:solidFill>
                <a:srgbClr val="ffffff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3" name="타원 11"/>
          <p:cNvSpPr/>
          <p:nvPr/>
        </p:nvSpPr>
        <p:spPr>
          <a:xfrm>
            <a:off x="9954332" y="2808737"/>
            <a:ext cx="1734944" cy="1734944"/>
          </a:xfrm>
          <a:prstGeom prst="ellipse">
            <a:avLst/>
          </a:prstGeom>
          <a:solidFill>
            <a:srgbClr val="8d7565">
              <a:alpha val="100000"/>
            </a:srgbClr>
          </a:solidFill>
          <a:ln w="12700" cap="flat" cmpd="sng" algn="ctr">
            <a:solidFill>
              <a:srgbClr val="f2f2f2">
                <a:alpha val="100000"/>
              </a:srgbClr>
            </a:solidFill>
            <a:prstDash val="solid"/>
          </a:ln>
        </p:spPr>
        <p:txBody>
          <a:bodyPr lIns="91440" tIns="45720" rIns="91440" bIns="45720" anchor="ctr"/>
          <a:p>
            <a:pPr algn="ctr">
              <a:spcBef>
                <a:spcPct val="0"/>
              </a:spcBef>
              <a:defRPr/>
            </a:pPr>
            <a:r>
              <a:rPr lang="ko-KR" alt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</a:rPr>
              <a:t>내가 쓴 리뷰</a:t>
            </a:r>
            <a:endParaRPr lang="ko-KR" altLang="en-US">
              <a:solidFill>
                <a:srgbClr val="ffffff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4" name="타원 13"/>
          <p:cNvSpPr/>
          <p:nvPr/>
        </p:nvSpPr>
        <p:spPr>
          <a:xfrm>
            <a:off x="2833172" y="2808738"/>
            <a:ext cx="1734944" cy="1734944"/>
          </a:xfrm>
          <a:prstGeom prst="ellipse">
            <a:avLst/>
          </a:prstGeom>
          <a:solidFill>
            <a:srgbClr val="d3c7bf">
              <a:alpha val="100000"/>
            </a:srgbClr>
          </a:solidFill>
          <a:ln w="12700" cap="flat" cmpd="sng" algn="ctr">
            <a:solidFill>
              <a:srgbClr val="f2f2f2">
                <a:alpha val="100000"/>
              </a:srgbClr>
            </a:solidFill>
            <a:prstDash val="solid"/>
          </a:ln>
        </p:spPr>
        <p:txBody>
          <a:bodyPr lIns="91440" tIns="45720" rIns="91440" bIns="45720" anchor="ctr"/>
          <a:p>
            <a:pPr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</a:rPr>
              <a:t>관리자</a:t>
            </a:r>
            <a:endParaRPr lang="ko-KR" altLang="en-US">
              <a:solidFill>
                <a:srgbClr val="ffffff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ctr" defTabSz="9144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</a:rPr>
              <a:t>페이지</a:t>
            </a:r>
            <a:endParaRPr lang="ko-KR" altLang="en-US" sz="1800" b="0" i="0" u="none" strike="noStrike" kern="1200" spc="0" normalizeH="0" baseline="0">
              <a:solidFill>
                <a:srgbClr val="ffffff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5" name="타원 14"/>
          <p:cNvSpPr/>
          <p:nvPr/>
        </p:nvSpPr>
        <p:spPr>
          <a:xfrm>
            <a:off x="528122" y="2808737"/>
            <a:ext cx="1734944" cy="1734944"/>
          </a:xfrm>
          <a:prstGeom prst="ellipse">
            <a:avLst/>
          </a:prstGeom>
          <a:solidFill>
            <a:srgbClr val="d3c7bf">
              <a:alpha val="100000"/>
            </a:srgbClr>
          </a:solidFill>
          <a:ln w="12700" cap="flat" cmpd="sng" algn="ctr">
            <a:solidFill>
              <a:srgbClr val="f2f2f2">
                <a:alpha val="100000"/>
              </a:srgbClr>
            </a:solidFill>
            <a:prstDash val="solid"/>
          </a:ln>
        </p:spPr>
        <p:txBody>
          <a:bodyPr lIns="91440" tIns="45720" rIns="91440" bIns="45720" anchor="ctr"/>
          <a:p>
            <a:pPr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</a:rPr>
              <a:t>제품 등록</a:t>
            </a:r>
            <a:endParaRPr lang="ko-KR" altLang="en-US">
              <a:solidFill>
                <a:srgbClr val="ffffff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spcBef>
                <a:spcPct val="0"/>
              </a:spcBef>
              <a:defRPr/>
            </a:pPr>
            <a:r>
              <a:rPr lang="ko-KR" alt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</a:rPr>
              <a:t>수정</a:t>
            </a:r>
            <a:endParaRPr lang="ko-KR" altLang="en-US">
              <a:solidFill>
                <a:srgbClr val="ffffff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spcBef>
                <a:spcPct val="0"/>
              </a:spcBef>
              <a:defRPr/>
            </a:pPr>
            <a:r>
              <a:rPr lang="ko-KR" alt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</a:rPr>
              <a:t>삭제</a:t>
            </a:r>
            <a:endParaRPr lang="ko-KR" altLang="en-US">
              <a:solidFill>
                <a:srgbClr val="ffffff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타원 15"/>
          <p:cNvSpPr/>
          <p:nvPr/>
        </p:nvSpPr>
        <p:spPr>
          <a:xfrm>
            <a:off x="528122" y="4935987"/>
            <a:ext cx="1734944" cy="1734944"/>
          </a:xfrm>
          <a:prstGeom prst="ellipse">
            <a:avLst/>
          </a:prstGeom>
          <a:solidFill>
            <a:srgbClr val="d3c7bf">
              <a:alpha val="100000"/>
            </a:srgbClr>
          </a:solidFill>
          <a:ln w="12700" cap="flat" cmpd="sng" algn="ctr">
            <a:solidFill>
              <a:srgbClr val="f2f2f2">
                <a:alpha val="100000"/>
              </a:srgbClr>
            </a:solidFill>
            <a:prstDash val="solid"/>
          </a:ln>
        </p:spPr>
        <p:txBody>
          <a:bodyPr lIns="91440" tIns="45720" rIns="91440" bIns="45720" anchor="ctr"/>
          <a:p>
            <a:pPr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</a:rPr>
              <a:t>리뷰관리</a:t>
            </a:r>
            <a:endParaRPr lang="ko-KR" altLang="en-US">
              <a:solidFill>
                <a:srgbClr val="ffffff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7" name="prstName"/>
          <p:cNvSpPr/>
          <p:nvPr/>
        </p:nvSpPr>
        <p:spPr>
          <a:xfrm>
            <a:off x="10579100" y="5219700"/>
            <a:ext cx="165100" cy="177800"/>
          </a:xfrm>
          <a:prstGeom prst="ellipse">
            <a:avLst/>
          </a:prstGeom>
          <a:solidFill>
            <a:srgbClr val="e2d6d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8" name="TextBox 5"/>
          <p:cNvSpPr txBox="1"/>
          <p:nvPr/>
        </p:nvSpPr>
        <p:spPr>
          <a:xfrm>
            <a:off x="10776052" y="5120478"/>
            <a:ext cx="1377950" cy="37973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관리자</a:t>
            </a:r>
            <a:r>
              <a:rPr kumimoji="0" lang="en-US" altLang="ko-KR" sz="14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kumimoji="0" lang="ko-KR" altLang="en-US" sz="14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영역</a:t>
            </a:r>
            <a:endParaRPr kumimoji="0" lang="en-US" altLang="ko-KR" sz="14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9" name="prstName"/>
          <p:cNvSpPr/>
          <p:nvPr/>
        </p:nvSpPr>
        <p:spPr>
          <a:xfrm>
            <a:off x="10585450" y="5740400"/>
            <a:ext cx="165100" cy="177800"/>
          </a:xfrm>
          <a:prstGeom prst="ellipse">
            <a:avLst/>
          </a:prstGeom>
          <a:solidFill>
            <a:srgbClr val="a7837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" name="TextBox 5"/>
          <p:cNvSpPr txBox="1"/>
          <p:nvPr/>
        </p:nvSpPr>
        <p:spPr>
          <a:xfrm>
            <a:off x="10776052" y="5634193"/>
            <a:ext cx="1377950" cy="37973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구매자</a:t>
            </a:r>
            <a:r>
              <a:rPr kumimoji="0" lang="en-US" altLang="ko-KR" sz="14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kumimoji="0" lang="ko-KR" altLang="en-US" sz="14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영역</a:t>
            </a:r>
            <a:endParaRPr kumimoji="0" lang="en-US" altLang="ko-KR" sz="14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1" name="prstName"/>
          <p:cNvSpPr/>
          <p:nvPr/>
        </p:nvSpPr>
        <p:spPr>
          <a:xfrm>
            <a:off x="10591800" y="6261100"/>
            <a:ext cx="165100" cy="177800"/>
          </a:xfrm>
          <a:prstGeom prst="ellipse">
            <a:avLst/>
          </a:prstGeom>
          <a:solidFill>
            <a:srgbClr val="534b38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2" name="TextBox 5"/>
          <p:cNvSpPr txBox="1"/>
          <p:nvPr/>
        </p:nvSpPr>
        <p:spPr>
          <a:xfrm>
            <a:off x="10776052" y="6154258"/>
            <a:ext cx="1377950" cy="379730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메인 화면</a:t>
            </a:r>
            <a:endParaRPr kumimoji="0" lang="en-US" altLang="ko-KR" sz="1400" b="0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3244629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5955" y="4092632"/>
            <a:ext cx="4975225" cy="2436361"/>
          </a:xfrm>
          <a:prstGeom prst="rect">
            <a:avLst/>
          </a:prstGeom>
        </p:spPr>
      </p:pic>
      <p:pic>
        <p:nvPicPr>
          <p:cNvPr id="27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5955" y="863908"/>
            <a:ext cx="5604510" cy="31466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057" y="273082"/>
            <a:ext cx="211264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메인페이지</a:t>
            </a:r>
            <a:r>
              <a:rPr kumimoji="0" lang="en-US" altLang="ko-KR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 - 1</a:t>
            </a:r>
            <a:endParaRPr kumimoji="0" lang="ko-KR" altLang="en-US" sz="2000" b="1" i="0" u="none" strike="noStrike" kern="1200" spc="0" normalizeH="0" baseline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152727" y="920394"/>
          <a:ext cx="3953423" cy="463869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0438"/>
                <a:gridCol w="3757334"/>
              </a:tblGrid>
              <a:tr h="460488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5240">
                      <a:noFill/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5240">
                      <a:noFill/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660159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300" err="1">
                          <a:solidFill>
                            <a:srgbClr val="808080"/>
                          </a:solidFill>
                        </a:rPr>
                        <a:t>상단바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 클릭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시 카테고리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해당 페이지로 이동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04462">
                <a:tc>
                  <a:txBody>
                    <a:bodyPr/>
                    <a:p>
                      <a:pPr marL="0" lv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이미지 클릭 시 추천 상품의 상세 페이지로 이동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27944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noFill/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원하는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제품 사진 클릭 시 주문이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가능한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제품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상세 페이지로 이동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noFill/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354292" y="1616193"/>
            <a:ext cx="715808" cy="441325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01</a:t>
            </a:r>
            <a:endParaRPr kumimoji="0" lang="en-US" altLang="ko-KR" sz="1700" b="1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667" y="2641868"/>
            <a:ext cx="715808" cy="441325"/>
          </a:xfrm>
          <a:prstGeom prst="rect">
            <a:avLst/>
          </a:prstGeom>
          <a:ln/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</a:t>
            </a:r>
            <a:r>
              <a:rPr lang="en-US" altLang="ko-KR" sz="1700" b="1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02</a:t>
            </a:r>
            <a:endParaRPr kumimoji="0" lang="en-US" altLang="ko-KR" sz="1700" b="1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8065" y="2305685"/>
            <a:ext cx="5612400" cy="1722755"/>
          </a:xfrm>
          <a:prstGeom prst="rect">
            <a:avLst/>
          </a:prstGeom>
          <a:noFill/>
          <a:ln w="254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32111" y="4159260"/>
            <a:ext cx="1265264" cy="1146165"/>
          </a:xfrm>
          <a:prstGeom prst="rect">
            <a:avLst/>
          </a:prstGeom>
          <a:noFill/>
          <a:ln w="381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9502" y="4677313"/>
            <a:ext cx="714375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03</a:t>
            </a:r>
            <a:endParaRPr kumimoji="0" lang="en-US" altLang="ko-KR" sz="1700" b="1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cxnSp>
        <p:nvCxnSpPr>
          <p:cNvPr id="28" name=""/>
          <p:cNvCxnSpPr/>
          <p:nvPr/>
        </p:nvCxnSpPr>
        <p:spPr>
          <a:xfrm>
            <a:off x="2600325" y="466725"/>
            <a:ext cx="9210673" cy="9525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sp>
        <p:nvSpPr>
          <p:cNvPr id="29" name="직사각형 17"/>
          <p:cNvSpPr/>
          <p:nvPr/>
        </p:nvSpPr>
        <p:spPr>
          <a:xfrm>
            <a:off x="648065" y="2057400"/>
            <a:ext cx="5612400" cy="169545"/>
          </a:xfrm>
          <a:prstGeom prst="rect">
            <a:avLst/>
          </a:prstGeom>
          <a:noFill/>
          <a:ln>
            <a:solidFill>
              <a:srgbClr val="d8aeae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pic>
        <p:nvPicPr>
          <p:cNvPr id="30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38266" y="3930071"/>
            <a:ext cx="4140592" cy="2423664"/>
          </a:xfrm>
          <a:prstGeom prst="rect">
            <a:avLst/>
          </a:prstGeom>
          <a:ln w="31750">
            <a:solidFill>
              <a:srgbClr val="9c4d4d">
                <a:alpha val="100000"/>
              </a:srgbClr>
            </a:solidFill>
          </a:ln>
        </p:spPr>
      </p:pic>
      <p:sp>
        <p:nvSpPr>
          <p:cNvPr id="31" name="prstName"/>
          <p:cNvSpPr/>
          <p:nvPr/>
        </p:nvSpPr>
        <p:spPr>
          <a:xfrm rot="21540000" flipV="1">
            <a:off x="4542333" y="4107632"/>
            <a:ext cx="1687566" cy="180658"/>
          </a:xfrm>
          <a:prstGeom prst="rightArrow">
            <a:avLst>
              <a:gd name="adj1" fmla="val 39752"/>
              <a:gd name="adj2" fmla="val 72755"/>
            </a:avLst>
          </a:prstGeom>
          <a:solidFill>
            <a:srgbClr val="d8aeae">
              <a:alpha val="100000"/>
            </a:srgbClr>
          </a:solidFill>
          <a:ln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5998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6075" y="4732020"/>
            <a:ext cx="3705939" cy="2075180"/>
          </a:xfrm>
          <a:prstGeom prst="rect">
            <a:avLst/>
          </a:prstGeom>
          <a:ln w="25400">
            <a:solidFill>
              <a:srgbClr val="9c4d4d">
                <a:alpha val="100000"/>
              </a:srgbClr>
            </a:solidFill>
          </a:ln>
        </p:spPr>
      </p:pic>
      <p:pic>
        <p:nvPicPr>
          <p:cNvPr id="43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83230" y="640080"/>
            <a:ext cx="4321176" cy="2513964"/>
          </a:xfrm>
          <a:prstGeom prst="rect">
            <a:avLst/>
          </a:prstGeom>
          <a:ln w="22225">
            <a:solidFill>
              <a:srgbClr val="9c4d4d">
                <a:alpha val="100000"/>
              </a:srgb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04</a:t>
            </a:r>
            <a:endParaRPr kumimoji="0" lang="en-US" altLang="ko-KR" sz="1600" i="0" u="none" strike="noStrike" kern="1200" spc="0" normalizeH="0" baseline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graphicFrame>
        <p:nvGraphicFramePr>
          <p:cNvPr id="6" name="Table"/>
          <p:cNvGraphicFramePr>
            <a:graphicFrameLocks noGrp="1"/>
          </p:cNvGraphicFramePr>
          <p:nvPr/>
        </p:nvGraphicFramePr>
        <p:xfrm>
          <a:off x="7811222" y="2184"/>
          <a:ext cx="3953423" cy="48701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1961"/>
                <a:gridCol w="3659609"/>
              </a:tblGrid>
              <a:tr h="482824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5240">
                      <a:noFill/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5240">
                      <a:noFill/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65039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카트 아이콘 클릭 시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장바구니 페이지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 이동, 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비로그인 시 로그인 페이지로 이동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82824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 버튼 클릭 시 회원가입 페이지로 이동</a:t>
                      </a:r>
                      <a:endParaRPr lang="ko-KR" altLang="en-US" sz="1300" kern="1200" noProof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0427">
                <a:tc>
                  <a:txBody>
                    <a:bodyPr/>
                    <a:p>
                      <a:pPr marL="0" latinLnBrk="1">
                        <a:lnSpc>
                          <a:spcPct val="18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80000"/>
                        </a:lnSpc>
                      </a:pPr>
                      <a:r>
                        <a:rPr lang="ko-KR" altLang="en-US" sz="1300" kern="1200" noProof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로그인 버튼 클릭 시 로그인 페이지로 이동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34053">
                <a:tc>
                  <a:txBody>
                    <a:bodyPr/>
                    <a:p>
                      <a:pPr marL="0" latinLnBrk="1">
                        <a:lnSpc>
                          <a:spcPct val="18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lnSpc>
                          <a:spcPct val="180000"/>
                        </a:lnSpc>
                        <a:buNone/>
                      </a:pPr>
                      <a:r>
                        <a:rPr lang="ko-KR" altLang="en-US" sz="1300" kern="1200" noProof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1300" kern="1200" noProof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300" kern="1200" noProof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버튼 클릭 시 공지사항 페이지로 이동</a:t>
                      </a:r>
                      <a:endParaRPr lang="ko-KR" altLang="en-US" sz="1300" kern="1200" noProof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809241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300" b="0" i="0" u="none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주문조회</a:t>
                      </a:r>
                      <a:r>
                        <a:rPr lang="ko-KR" sz="1300" b="0" i="0" u="none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버튼 클릭 시 </a:t>
                      </a:r>
                      <a:r>
                        <a:rPr lang="ko-KR" altLang="en-US" sz="1300" b="0" i="0" u="none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진행중인</a:t>
                      </a:r>
                      <a:r>
                        <a:rPr lang="en-US" altLang="ko-KR" sz="1300" b="0" i="0" u="none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주문</a:t>
                      </a:r>
                      <a:r>
                        <a:rPr lang="en-US" altLang="ko-KR" sz="1300" b="0" i="0" u="none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현황을</a:t>
                      </a:r>
                      <a:r>
                        <a:rPr lang="ko-KR" sz="1300" b="0" i="0" u="none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br>
                        <a:rPr lang="en-US" altLang="ko-KR" sz="1300" b="0" i="0" u="none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</a:br>
                      <a:r>
                        <a:rPr lang="ko-KR" sz="1300" b="0" i="0" u="none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확인 할 수 있는 페이지로 이동</a:t>
                      </a:r>
                      <a:endParaRPr lang="ko-KR" sz="1300" b="0" i="0" u="none" strike="noStrike" noProof="0">
                        <a:solidFill>
                          <a:srgbClr val="80808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44119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noFill/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lnSpc>
                          <a:spcPct val="160000"/>
                        </a:lnSpc>
                        <a:buNone/>
                      </a:pPr>
                      <a:r>
                        <a:rPr lang="ko-KR" sz="1300" b="0" i="0" u="none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마이페이지 버튼 클릭 시 </a:t>
                      </a:r>
                      <a:r>
                        <a:rPr lang="ko-KR" sz="1300" b="0" i="0" u="sng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회원정보</a:t>
                      </a:r>
                      <a:r>
                        <a:rPr lang="en-US" altLang="ko-KR" sz="1300" b="0" i="0" u="sng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sng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및</a:t>
                      </a:r>
                      <a:r>
                        <a:rPr lang="en-US" altLang="ko-KR" sz="1300" b="0" i="0" u="sng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br>
                        <a:rPr lang="en-US" altLang="ko-KR" sz="1300" b="0" i="0" u="sng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</a:br>
                      <a:r>
                        <a:rPr lang="ko-KR" altLang="en-US" sz="1300" b="0" i="0" u="sng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나의</a:t>
                      </a:r>
                      <a:r>
                        <a:rPr lang="en-US" altLang="ko-KR" sz="1300" b="0" i="0" u="sng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sng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쇼핑</a:t>
                      </a:r>
                      <a:r>
                        <a:rPr lang="ko-KR" altLang="en-US" sz="1300" b="0" i="0" u="none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을</a:t>
                      </a:r>
                      <a:r>
                        <a:rPr lang="en-US" altLang="ko-KR" sz="1300" b="0" i="0" u="none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300" b="0" i="0" u="none" strike="noStrike" noProof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</a:rPr>
                        <a:t>확인 할 수 있는 페이지로 이동</a:t>
                      </a:r>
                      <a:endParaRPr lang="ko-KR" sz="1300" b="0" i="0" u="none" strike="noStrike" noProof="0">
                        <a:solidFill>
                          <a:srgbClr val="80808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noFill/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1940" y="3314781"/>
            <a:ext cx="3862386" cy="124832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914555" y="3450589"/>
            <a:ext cx="556865" cy="435610"/>
          </a:xfrm>
          <a:prstGeom prst="rect">
            <a:avLst/>
          </a:prstGeom>
          <a:noFill/>
          <a:ln w="381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21" name="prstName"/>
          <p:cNvSpPr/>
          <p:nvPr/>
        </p:nvSpPr>
        <p:spPr>
          <a:xfrm rot="19440000" flipV="1">
            <a:off x="2399322" y="3206029"/>
            <a:ext cx="561563" cy="184178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0" name="Pic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17473" y="3228081"/>
            <a:ext cx="1788003" cy="1336824"/>
          </a:xfrm>
          <a:prstGeom prst="rect">
            <a:avLst/>
          </a:prstGeom>
          <a:ln w="22225">
            <a:solidFill>
              <a:srgbClr val="9c4d4d">
                <a:alpha val="100000"/>
              </a:srgbClr>
            </a:solidFill>
          </a:ln>
        </p:spPr>
      </p:pic>
      <p:sp>
        <p:nvSpPr>
          <p:cNvPr id="36" name="TextBox 35"/>
          <p:cNvSpPr txBox="1"/>
          <p:nvPr/>
        </p:nvSpPr>
        <p:spPr>
          <a:xfrm>
            <a:off x="6598921" y="669368"/>
            <a:ext cx="840104" cy="441325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01</a:t>
            </a:r>
            <a:endParaRPr kumimoji="0" lang="en-US" altLang="ko-KR" sz="1700" b="1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88112" y="4913158"/>
            <a:ext cx="759379" cy="404791"/>
          </a:xfrm>
          <a:prstGeom prst="rect">
            <a:avLst/>
          </a:prstGeom>
          <a:ln/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</a:t>
            </a:r>
            <a:r>
              <a:rPr lang="en-US" altLang="ko-KR" sz="1700" b="1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02</a:t>
            </a:r>
            <a:endParaRPr kumimoji="0" lang="en-US" altLang="ko-KR" sz="1700" b="1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11922" y="3285017"/>
            <a:ext cx="798378" cy="441325"/>
          </a:xfrm>
          <a:prstGeom prst="rect">
            <a:avLst/>
          </a:prstGeom>
          <a:ln/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</a:t>
            </a:r>
            <a:r>
              <a:rPr lang="en-US" altLang="ko-KR" sz="1700" b="1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03</a:t>
            </a:r>
            <a:endParaRPr kumimoji="0" lang="en-US" altLang="ko-KR" sz="1700" b="1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4" name="TextBox 2"/>
          <p:cNvSpPr txBox="1"/>
          <p:nvPr/>
        </p:nvSpPr>
        <p:spPr>
          <a:xfrm>
            <a:off x="656057" y="273082"/>
            <a:ext cx="211264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메인페이지</a:t>
            </a:r>
            <a:r>
              <a:rPr kumimoji="0" lang="en-US" altLang="ko-KR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 - 2</a:t>
            </a:r>
            <a:endParaRPr kumimoji="0" lang="ko-KR" altLang="en-US" sz="2000" b="1" i="0" u="none" strike="noStrike" kern="1200" spc="0" normalizeH="0" baseline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70467" y="4734087"/>
            <a:ext cx="785495" cy="441325"/>
          </a:xfrm>
          <a:prstGeom prst="rect">
            <a:avLst/>
          </a:prstGeom>
          <a:ln/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</a:t>
            </a:r>
            <a:r>
              <a:rPr lang="en-US" altLang="ko-KR" sz="1700" b="1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05</a:t>
            </a:r>
            <a:endParaRPr kumimoji="0" lang="en-US" altLang="ko-KR" sz="1700" b="1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cxnSp>
        <p:nvCxnSpPr>
          <p:cNvPr id="45" name=""/>
          <p:cNvCxnSpPr/>
          <p:nvPr/>
        </p:nvCxnSpPr>
        <p:spPr>
          <a:xfrm>
            <a:off x="2600325" y="466725"/>
            <a:ext cx="9210673" cy="9525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28" name="Pic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6835" y="731520"/>
            <a:ext cx="2523490" cy="2469539"/>
          </a:xfrm>
          <a:prstGeom prst="rect">
            <a:avLst/>
          </a:prstGeom>
          <a:ln w="22225">
            <a:solidFill>
              <a:srgbClr val="9c4d4d">
                <a:alpha val="100000"/>
              </a:srgbClr>
            </a:solidFill>
          </a:ln>
        </p:spPr>
      </p:pic>
      <p:sp>
        <p:nvSpPr>
          <p:cNvPr id="46" name="직사각형 13"/>
          <p:cNvSpPr/>
          <p:nvPr/>
        </p:nvSpPr>
        <p:spPr>
          <a:xfrm>
            <a:off x="1235105" y="4290060"/>
            <a:ext cx="587345" cy="199389"/>
          </a:xfrm>
          <a:prstGeom prst="rect">
            <a:avLst/>
          </a:prstGeom>
          <a:noFill/>
          <a:ln w="25400">
            <a:solidFill>
              <a:srgbClr val="d8aeae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47" name="직사각형 13"/>
          <p:cNvSpPr/>
          <p:nvPr/>
        </p:nvSpPr>
        <p:spPr>
          <a:xfrm>
            <a:off x="1933605" y="4290060"/>
            <a:ext cx="440025" cy="199389"/>
          </a:xfrm>
          <a:prstGeom prst="rect">
            <a:avLst/>
          </a:prstGeom>
          <a:noFill/>
          <a:ln w="25400">
            <a:solidFill>
              <a:srgbClr val="d8aeae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48" name="prstName"/>
          <p:cNvSpPr/>
          <p:nvPr/>
        </p:nvSpPr>
        <p:spPr>
          <a:xfrm rot="15720000" flipV="1">
            <a:off x="926425" y="3684235"/>
            <a:ext cx="1010554" cy="182966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9" name="prstName"/>
          <p:cNvSpPr/>
          <p:nvPr/>
        </p:nvSpPr>
        <p:spPr>
          <a:xfrm rot="20820000" flipV="1">
            <a:off x="2360061" y="3997242"/>
            <a:ext cx="1689019" cy="182966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0" name="직사각형 13"/>
          <p:cNvSpPr/>
          <p:nvPr/>
        </p:nvSpPr>
        <p:spPr>
          <a:xfrm>
            <a:off x="2500660" y="4290060"/>
            <a:ext cx="572740" cy="199389"/>
          </a:xfrm>
          <a:prstGeom prst="rect">
            <a:avLst/>
          </a:prstGeom>
          <a:noFill/>
          <a:ln w="25400">
            <a:solidFill>
              <a:srgbClr val="d8aeae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51" name="직사각형 13"/>
          <p:cNvSpPr/>
          <p:nvPr/>
        </p:nvSpPr>
        <p:spPr>
          <a:xfrm>
            <a:off x="3168680" y="4290060"/>
            <a:ext cx="751809" cy="199389"/>
          </a:xfrm>
          <a:prstGeom prst="rect">
            <a:avLst/>
          </a:prstGeom>
          <a:noFill/>
          <a:ln w="25400">
            <a:solidFill>
              <a:srgbClr val="d8aeae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52" name="직사각형 13"/>
          <p:cNvSpPr/>
          <p:nvPr/>
        </p:nvSpPr>
        <p:spPr>
          <a:xfrm>
            <a:off x="4863495" y="726440"/>
            <a:ext cx="572740" cy="199389"/>
          </a:xfrm>
          <a:prstGeom prst="rect">
            <a:avLst/>
          </a:prstGeom>
          <a:noFill/>
          <a:ln w="25400">
            <a:solidFill>
              <a:srgbClr val="d8aeae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pic>
        <p:nvPicPr>
          <p:cNvPr id="53" name="Pic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6217" y="4733925"/>
            <a:ext cx="3971908" cy="2073783"/>
          </a:xfrm>
          <a:prstGeom prst="rect">
            <a:avLst/>
          </a:prstGeom>
          <a:ln w="25400">
            <a:solidFill>
              <a:srgbClr val="9c4d4d">
                <a:alpha val="100000"/>
              </a:srgbClr>
            </a:solidFill>
          </a:ln>
        </p:spPr>
      </p:pic>
      <p:pic>
        <p:nvPicPr>
          <p:cNvPr id="54" name="Pic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73648" y="4289425"/>
            <a:ext cx="564907" cy="199749"/>
          </a:xfrm>
          <a:prstGeom prst="rect">
            <a:avLst/>
          </a:prstGeom>
          <a:ln w="25400">
            <a:solidFill>
              <a:srgbClr val="d8aeae">
                <a:alpha val="100000"/>
              </a:srgbClr>
            </a:solidFill>
          </a:ln>
        </p:spPr>
      </p:pic>
      <p:sp>
        <p:nvSpPr>
          <p:cNvPr id="55" name="prstName"/>
          <p:cNvSpPr/>
          <p:nvPr/>
        </p:nvSpPr>
        <p:spPr>
          <a:xfrm rot="5460000" flipV="1">
            <a:off x="660967" y="4623538"/>
            <a:ext cx="418870" cy="182966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6" name="prstName"/>
          <p:cNvSpPr/>
          <p:nvPr/>
        </p:nvSpPr>
        <p:spPr>
          <a:xfrm flipV="1">
            <a:off x="2600325" y="4504372"/>
            <a:ext cx="2138363" cy="520065"/>
          </a:xfrm>
          <a:prstGeom prst="bentArrow">
            <a:avLst>
              <a:gd name="adj1" fmla="val 0"/>
              <a:gd name="adj2" fmla="val 20177"/>
              <a:gd name="adj3" fmla="val 33901"/>
              <a:gd name="adj4" fmla="val 0"/>
            </a:avLst>
          </a:prstGeom>
          <a:solidFill>
            <a:srgbClr val="9c4d4d">
              <a:alpha val="100000"/>
            </a:srgbClr>
          </a:solidFill>
          <a:ln w="254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7" name="TextBox 35"/>
          <p:cNvSpPr txBox="1"/>
          <p:nvPr/>
        </p:nvSpPr>
        <p:spPr>
          <a:xfrm>
            <a:off x="3342006" y="5039438"/>
            <a:ext cx="814069" cy="441325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04</a:t>
            </a:r>
            <a:endParaRPr kumimoji="0" lang="en-US" altLang="ko-KR" sz="1700" b="1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58" name="Pic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970520" y="4489448"/>
            <a:ext cx="4069081" cy="2318366"/>
          </a:xfrm>
          <a:prstGeom prst="rect">
            <a:avLst/>
          </a:prstGeom>
          <a:ln w="22225">
            <a:solidFill>
              <a:srgbClr val="9c4d4d">
                <a:alpha val="100000"/>
              </a:srgbClr>
            </a:solidFill>
          </a:ln>
        </p:spPr>
      </p:pic>
      <p:sp>
        <p:nvSpPr>
          <p:cNvPr id="59" name="prstName"/>
          <p:cNvSpPr/>
          <p:nvPr/>
        </p:nvSpPr>
        <p:spPr>
          <a:xfrm flipV="1">
            <a:off x="3848100" y="4505959"/>
            <a:ext cx="4521201" cy="212091"/>
          </a:xfrm>
          <a:prstGeom prst="bentArrow">
            <a:avLst>
              <a:gd name="adj1" fmla="val 0"/>
              <a:gd name="adj2" fmla="val 25000"/>
              <a:gd name="adj3" fmla="val 50000"/>
              <a:gd name="adj4" fmla="val 0"/>
            </a:avLst>
          </a:prstGeom>
          <a:solidFill>
            <a:srgbClr val="9c4d4d">
              <a:alpha val="100000"/>
            </a:srgbClr>
          </a:solidFill>
          <a:ln w="254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0" name="TextBox 40"/>
          <p:cNvSpPr txBox="1"/>
          <p:nvPr/>
        </p:nvSpPr>
        <p:spPr>
          <a:xfrm>
            <a:off x="11253212" y="4505487"/>
            <a:ext cx="785495" cy="441325"/>
          </a:xfrm>
          <a:prstGeom prst="rect">
            <a:avLst/>
          </a:prstGeom>
          <a:ln/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</a:t>
            </a:r>
            <a:r>
              <a:rPr lang="en-US" altLang="ko-KR" sz="1700" b="1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06</a:t>
            </a:r>
            <a:endParaRPr kumimoji="0" lang="en-US" altLang="ko-KR" sz="1700" b="1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61" name="prstName"/>
          <p:cNvSpPr/>
          <p:nvPr/>
        </p:nvSpPr>
        <p:spPr>
          <a:xfrm>
            <a:off x="3419475" y="1121569"/>
            <a:ext cx="130969" cy="71438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bg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2" name="TextBox 18"/>
          <p:cNvSpPr txBox="1"/>
          <p:nvPr/>
        </p:nvSpPr>
        <p:spPr>
          <a:xfrm>
            <a:off x="3326232" y="1085458"/>
            <a:ext cx="346710" cy="21463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" b="1" i="0" u="none" strike="noStrike" kern="1200" spc="0" normalizeH="0" baseline="0">
                <a:solidFill>
                  <a:srgbClr val="595959"/>
                </a:solidFill>
                <a:latin typeface="Malgun Gothic"/>
                <a:ea typeface="Malgun Gothic"/>
                <a:cs typeface="Malgun Gothic"/>
              </a:rPr>
              <a:t>홍길동</a:t>
            </a:r>
            <a:endParaRPr kumimoji="0" lang="en-US" altLang="ko-KR" sz="300" b="1" i="0" u="none" strike="noStrike" kern="1200" spc="0" normalizeH="0" baseline="0">
              <a:solidFill>
                <a:srgbClr val="595959"/>
              </a:solidFill>
              <a:latin typeface="Malgun Gothic"/>
              <a:ea typeface="Malgun Gothic"/>
              <a:cs typeface="Malgun Gothic"/>
            </a:endParaRPr>
          </a:p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300" b="1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15902" y="2122332"/>
            <a:ext cx="784728" cy="441325"/>
          </a:xfrm>
          <a:prstGeom prst="rect">
            <a:avLst/>
          </a:prstGeom>
          <a:ln/>
        </p:spPr>
        <p:txBody>
          <a:bodyPr wrap="square" lIns="91440" tIns="45720" rIns="91440" bIns="45720" anchor="t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</a:t>
            </a:r>
            <a:r>
              <a:rPr lang="en-US" altLang="ko-KR" sz="1700" b="1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02</a:t>
            </a:r>
            <a:endParaRPr kumimoji="0" lang="en-US" altLang="ko-KR" sz="1700" b="1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04554637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kumimoji="0" lang="en-US" altLang="ko-KR" sz="1600" i="0" u="none" strike="noStrike" kern="1200" spc="0" normalizeH="0" baseline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057" y="273082"/>
            <a:ext cx="196278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회원가입</a:t>
            </a:r>
            <a:endParaRPr kumimoji="0" lang="ko-KR" altLang="en-US" sz="2000" b="1" i="0" u="none" strike="noStrike" kern="1200" spc="0" normalizeH="0" baseline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graphicFrame>
        <p:nvGraphicFramePr>
          <p:cNvPr id="4" name="Table"/>
          <p:cNvGraphicFramePr>
            <a:graphicFrameLocks noGrp="1"/>
          </p:cNvGraphicFramePr>
          <p:nvPr/>
        </p:nvGraphicFramePr>
        <p:xfrm>
          <a:off x="7717877" y="1177569"/>
          <a:ext cx="4162972" cy="46753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61971"/>
                <a:gridCol w="3501001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로그인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아이디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비밀번호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주소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등등을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안내되어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형식대로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작성되지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않을경우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에러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발생으로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원인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메세지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발생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24991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올바른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입력시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빨간색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오류문구가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없어지며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사용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가능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문구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생성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89306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이용약관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및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정보수신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 '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필수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/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선택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'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박스의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동의가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되면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주어진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맞춰서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내용을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기재후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누르면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메세지창</a:t>
                      </a:r>
                      <a:r>
                        <a:rPr lang="en-US" altLang="ko-KR" sz="1300" u="sng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u="sng">
                          <a:solidFill>
                            <a:srgbClr val="808080"/>
                          </a:solidFill>
                        </a:rPr>
                        <a:t>생성</a:t>
                      </a:r>
                      <a:endParaRPr lang="ko-KR" altLang="en-US" sz="1300" u="sng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chemeClr val="bg1">
                          <a:alpha val="100000"/>
                        </a:scheme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008" y="923776"/>
            <a:ext cx="1788003" cy="1336824"/>
          </a:xfrm>
          <a:prstGeom prst="rect">
            <a:avLst/>
          </a:prstGeom>
          <a:ln w="22225">
            <a:solidFill>
              <a:srgbClr val="d8aeae">
                <a:alpha val="100000"/>
              </a:srgbClr>
            </a:solidFill>
          </a:ln>
        </p:spPr>
      </p:pic>
      <p:sp>
        <p:nvSpPr>
          <p:cNvPr id="6" name="prstName"/>
          <p:cNvSpPr/>
          <p:nvPr/>
        </p:nvSpPr>
        <p:spPr>
          <a:xfrm>
            <a:off x="1712713" y="1797526"/>
            <a:ext cx="242456" cy="148749"/>
          </a:xfrm>
          <a:prstGeom prst="frame">
            <a:avLst>
              <a:gd name="adj1" fmla="val 12500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7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3350" y="1092200"/>
            <a:ext cx="1066800" cy="466725"/>
          </a:xfrm>
          <a:prstGeom prst="rect">
            <a:avLst/>
          </a:prstGeom>
        </p:spPr>
      </p:pic>
      <p:sp>
        <p:nvSpPr>
          <p:cNvPr id="8" name="prstName"/>
          <p:cNvSpPr/>
          <p:nvPr/>
        </p:nvSpPr>
        <p:spPr>
          <a:xfrm rot="16260000" flipV="1">
            <a:off x="1686203" y="1568884"/>
            <a:ext cx="323634" cy="170422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d8aeae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1980667" y="1484468"/>
            <a:ext cx="919480" cy="441325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01</a:t>
            </a:r>
            <a:endParaRPr kumimoji="0" lang="en-US" altLang="ko-KR" sz="1700" b="1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10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1770" y="2511425"/>
            <a:ext cx="3675380" cy="4222749"/>
          </a:xfrm>
          <a:prstGeom prst="rect">
            <a:avLst/>
          </a:prstGeom>
          <a:ln w="25400">
            <a:solidFill>
              <a:srgbClr val="9c4d4d">
                <a:alpha val="100000"/>
              </a:srgbClr>
            </a:solidFill>
          </a:ln>
        </p:spPr>
      </p:pic>
      <p:sp>
        <p:nvSpPr>
          <p:cNvPr id="11" name="TextBox 11"/>
          <p:cNvSpPr txBox="1"/>
          <p:nvPr/>
        </p:nvSpPr>
        <p:spPr>
          <a:xfrm>
            <a:off x="228702" y="2544283"/>
            <a:ext cx="730250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02</a:t>
            </a:r>
            <a:endParaRPr kumimoji="0" lang="en-US" altLang="ko-KR" sz="1700" b="1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12" name="Pic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20464" y="701674"/>
            <a:ext cx="3449005" cy="1579881"/>
          </a:xfrm>
          <a:prstGeom prst="rect">
            <a:avLst/>
          </a:prstGeom>
          <a:ln w="25400">
            <a:solidFill>
              <a:srgbClr val="d8aeae">
                <a:alpha val="100000"/>
              </a:srgbClr>
            </a:solidFill>
          </a:ln>
        </p:spPr>
      </p:pic>
      <p:pic>
        <p:nvPicPr>
          <p:cNvPr id="13" name="Pic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18740" y="2809875"/>
            <a:ext cx="2277746" cy="810549"/>
          </a:xfrm>
          <a:prstGeom prst="rect">
            <a:avLst/>
          </a:prstGeom>
          <a:ln w="22225">
            <a:solidFill>
              <a:srgbClr val="e5c9c9">
                <a:alpha val="100000"/>
              </a:srgbClr>
            </a:solidFill>
          </a:ln>
        </p:spPr>
      </p:pic>
      <p:sp>
        <p:nvSpPr>
          <p:cNvPr id="14" name="prstName"/>
          <p:cNvSpPr/>
          <p:nvPr/>
        </p:nvSpPr>
        <p:spPr>
          <a:xfrm rot="19260000" flipV="1">
            <a:off x="2328283" y="3475024"/>
            <a:ext cx="543374" cy="182966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prstName"/>
          <p:cNvSpPr/>
          <p:nvPr/>
        </p:nvSpPr>
        <p:spPr>
          <a:xfrm>
            <a:off x="1508760" y="1134110"/>
            <a:ext cx="822325" cy="343535"/>
          </a:xfrm>
          <a:prstGeom prst="rect">
            <a:avLst/>
          </a:prstGeom>
          <a:noFill/>
          <a:ln w="4445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TextBox 16"/>
          <p:cNvSpPr txBox="1"/>
          <p:nvPr/>
        </p:nvSpPr>
        <p:spPr>
          <a:xfrm>
            <a:off x="6454877" y="853913"/>
            <a:ext cx="714375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04</a:t>
            </a:r>
            <a:endParaRPr kumimoji="0" lang="en-US" altLang="ko-KR" sz="1700" b="1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17" name="Pic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57145" y="4374515"/>
            <a:ext cx="4612006" cy="495300"/>
          </a:xfrm>
          <a:prstGeom prst="rect">
            <a:avLst/>
          </a:prstGeom>
          <a:ln w="25400">
            <a:solidFill>
              <a:srgbClr val="d8aeae">
                <a:alpha val="100000"/>
              </a:srgbClr>
            </a:solidFill>
          </a:ln>
        </p:spPr>
      </p:pic>
      <p:sp>
        <p:nvSpPr>
          <p:cNvPr id="18" name="prstName"/>
          <p:cNvSpPr/>
          <p:nvPr/>
        </p:nvSpPr>
        <p:spPr>
          <a:xfrm rot="2520000" flipV="1">
            <a:off x="2327899" y="4030986"/>
            <a:ext cx="550260" cy="182966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TextBox 19"/>
          <p:cNvSpPr txBox="1"/>
          <p:nvPr/>
        </p:nvSpPr>
        <p:spPr>
          <a:xfrm>
            <a:off x="3867252" y="3933663"/>
            <a:ext cx="714375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03</a:t>
            </a:r>
            <a:endParaRPr kumimoji="0" lang="en-US" altLang="ko-KR" sz="1700" b="1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20" name="Pic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246095" y="5450450"/>
            <a:ext cx="1695450" cy="1042669"/>
          </a:xfrm>
          <a:prstGeom prst="rect">
            <a:avLst/>
          </a:prstGeom>
          <a:ln w="38100">
            <a:solidFill>
              <a:srgbClr val="9c4d4d">
                <a:alpha val="100000"/>
              </a:srgbClr>
            </a:solidFill>
          </a:ln>
        </p:spPr>
      </p:pic>
      <p:sp>
        <p:nvSpPr>
          <p:cNvPr id="21" name="TextBox 21"/>
          <p:cNvSpPr txBox="1"/>
          <p:nvPr/>
        </p:nvSpPr>
        <p:spPr>
          <a:xfrm>
            <a:off x="5124552" y="5026498"/>
            <a:ext cx="714375" cy="441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05</a:t>
            </a:r>
            <a:endParaRPr kumimoji="0" lang="en-US" altLang="ko-KR" sz="1700" b="1" i="0" u="none" strike="noStrike" kern="1200" spc="0" normalizeH="0" baseline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cxnSp>
        <p:nvCxnSpPr>
          <p:cNvPr id="22" name="직선 연결선 3"/>
          <p:cNvCxnSpPr/>
          <p:nvPr/>
        </p:nvCxnSpPr>
        <p:spPr>
          <a:xfrm>
            <a:off x="2173058" y="457486"/>
            <a:ext cx="963188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178806804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25160" y="2590165"/>
            <a:ext cx="2047875" cy="638175"/>
          </a:xfrm>
          <a:prstGeom prst="rect">
            <a:avLst/>
          </a:prstGeom>
        </p:spPr>
      </p:pic>
      <p:pic>
        <p:nvPicPr>
          <p:cNvPr id="14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1300" y="3348355"/>
            <a:ext cx="3390900" cy="1000125"/>
          </a:xfrm>
          <a:prstGeom prst="rect">
            <a:avLst/>
          </a:prstGeom>
        </p:spPr>
      </p:pic>
      <p:pic>
        <p:nvPicPr>
          <p:cNvPr id="2" name="Pic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65575" y="3392805"/>
            <a:ext cx="3181350" cy="1041300"/>
          </a:xfrm>
          <a:prstGeom prst="rect">
            <a:avLst/>
          </a:prstGeom>
          <a:ln w="25400">
            <a:solidFill>
              <a:srgbClr val="d8aeae">
                <a:alpha val="100000"/>
              </a:srgbClr>
            </a:solidFill>
          </a:ln>
        </p:spPr>
      </p:pic>
      <p:sp>
        <p:nvSpPr>
          <p:cNvPr id="3" name="TextBox 1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i="0" u="none" strike="noStrike" kern="1200" spc="0" normalizeH="0" baseline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kumimoji="0" lang="en-US" altLang="ko-KR" sz="1600" i="0" u="none" strike="noStrike" kern="1200" spc="0" normalizeH="0" baseline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56057" y="273082"/>
            <a:ext cx="2477770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spc="0" normalizeH="0" baseline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로그인</a:t>
            </a:r>
            <a:endParaRPr kumimoji="0" lang="ko-KR" altLang="en-US" sz="2000" b="1" i="0" u="none" strike="noStrike" kern="1200" spc="0" normalizeH="0" baseline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5" name="직선 연결선 3"/>
          <p:cNvCxnSpPr/>
          <p:nvPr/>
        </p:nvCxnSpPr>
        <p:spPr>
          <a:xfrm>
            <a:off x="1692698" y="457486"/>
            <a:ext cx="10112247" cy="13049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pic>
        <p:nvPicPr>
          <p:cNvPr id="6" name="그림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52527" y="669836"/>
            <a:ext cx="3165373" cy="255469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2">
                <a:lumMod val="50000"/>
              </a:schemeClr>
            </a:solidFill>
          </a:ln>
        </p:spPr>
      </p:pic>
      <p:graphicFrame>
        <p:nvGraphicFramePr>
          <p:cNvPr id="7" name="Table"/>
          <p:cNvGraphicFramePr>
            <a:graphicFrameLocks noGrp="1"/>
          </p:cNvGraphicFramePr>
          <p:nvPr/>
        </p:nvGraphicFramePr>
        <p:xfrm>
          <a:off x="8118478" y="2808884"/>
          <a:ext cx="3953423" cy="57017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44718"/>
                <a:gridCol w="340975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5240">
                      <a:noFill/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5240">
                      <a:noFill/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아이디와 비밀번호 입력창에서 회원테이블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조회 후 알맞은 데이터가 있으면 </a:t>
                      </a:r>
                      <a:br>
                        <a:rPr lang="en-US" altLang="ko-KR" sz="1300" dirty="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로그인 성공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회원가입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버튼 클릭할 시 </a:t>
                      </a:r>
                      <a:br>
                        <a:rPr lang="en-US" altLang="ko-KR" sz="1300" dirty="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회원가입 페이지로 이동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 dirty="0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아이디와 비밀번호를 형식에 맞게 </a:t>
                      </a:r>
                      <a:br>
                        <a:rPr lang="en-US" altLang="ko-KR" sz="1300" dirty="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입력하지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않을 시 </a:t>
                      </a:r>
                      <a:r>
                        <a:rPr lang="ko-KR" altLang="en-US" sz="1300" u="sng" dirty="0">
                          <a:solidFill>
                            <a:srgbClr val="808080"/>
                          </a:solidFill>
                        </a:rPr>
                        <a:t>에러 메시지창 생성</a:t>
                      </a:r>
                      <a:r>
                        <a:rPr lang="en-US" altLang="ko-KR" sz="1300" dirty="0">
                          <a:solidFill>
                            <a:srgbClr val="808080"/>
                          </a:solidFill>
                        </a:rPr>
                        <a:t>,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로그인 성공 시 </a:t>
                      </a:r>
                      <a:r>
                        <a:rPr lang="ko-KR" altLang="en-US" sz="1300" dirty="0" err="1">
                          <a:solidFill>
                            <a:srgbClr val="808080"/>
                          </a:solidFill>
                        </a:rPr>
                        <a:t>메인페이지로</a:t>
                      </a: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 이동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kumimoji="0" lang="en-US" altLang="ko-KR" sz="1400" b="1" i="0" u="none" strike="noStrike" kern="1200" spc="0" normalizeH="0" baseline="0" dirty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 dirty="0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noFill/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u="sng" dirty="0">
                          <a:solidFill>
                            <a:srgbClr val="808080"/>
                          </a:solidFill>
                        </a:rPr>
                        <a:t>아이디와 비밀번호를 잊어버렸을 경우</a:t>
                      </a:r>
                      <a:endParaRPr lang="en-US" altLang="ko-KR" sz="1300" u="sng" dirty="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회원 테이블에서 이름과 전화번호 확인 후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 dirty="0">
                          <a:solidFill>
                            <a:srgbClr val="808080"/>
                          </a:solidFill>
                        </a:rPr>
                        <a:t>아이디 찾기 및 비밀번호 찾기 가능</a:t>
                      </a:r>
                      <a:endParaRPr lang="en-US" altLang="ko-KR" sz="1300" dirty="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noFill/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38669" y="669418"/>
            <a:ext cx="779231" cy="441325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01</a:t>
            </a:r>
            <a:endParaRPr kumimoji="0" lang="en-US" altLang="ko-KR" sz="1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5794" y="3393954"/>
            <a:ext cx="779775" cy="404791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02</a:t>
            </a:r>
            <a:endParaRPr kumimoji="0" lang="en-US" altLang="ko-KR" sz="1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241901" y="3584632"/>
            <a:ext cx="749418" cy="404791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</a:t>
            </a:r>
            <a:r>
              <a:rPr lang="en-US" altLang="ko-KR" sz="1700" b="1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3</a:t>
            </a:r>
            <a:endParaRPr kumimoji="0" lang="en-US" altLang="ko-KR" sz="1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5232195" y="2352903"/>
            <a:ext cx="919480" cy="441325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spc="0" normalizeH="0" baseline="0" dirty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03</a:t>
            </a:r>
            <a:endParaRPr kumimoji="0" lang="en-US" altLang="ko-KR" sz="1700" b="1" i="0" u="none" strike="noStrike" kern="1200" spc="0" normalizeH="0" baseline="0" dirty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3" name="prstName"/>
          <p:cNvSpPr/>
          <p:nvPr/>
        </p:nvSpPr>
        <p:spPr>
          <a:xfrm rot="7680000" flipV="1">
            <a:off x="605704" y="4606155"/>
            <a:ext cx="747782" cy="198259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dirty="0"/>
          </a:p>
        </p:txBody>
      </p:sp>
      <p:sp>
        <p:nvSpPr>
          <p:cNvPr id="15" name="prstName"/>
          <p:cNvSpPr/>
          <p:nvPr/>
        </p:nvSpPr>
        <p:spPr>
          <a:xfrm rot="2640000" flipV="1">
            <a:off x="2793963" y="4588196"/>
            <a:ext cx="802065" cy="198259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dirty="0"/>
          </a:p>
        </p:txBody>
      </p:sp>
      <p:sp>
        <p:nvSpPr>
          <p:cNvPr id="16" name="직사각형 13"/>
          <p:cNvSpPr/>
          <p:nvPr/>
        </p:nvSpPr>
        <p:spPr>
          <a:xfrm>
            <a:off x="617855" y="2573655"/>
            <a:ext cx="2528570" cy="379095"/>
          </a:xfrm>
          <a:prstGeom prst="rect">
            <a:avLst/>
          </a:prstGeom>
          <a:noFill/>
          <a:ln w="38100">
            <a:solidFill>
              <a:srgbClr val="bf0000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pic>
        <p:nvPicPr>
          <p:cNvPr id="17" name="Pic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56210" y="5080000"/>
            <a:ext cx="2581910" cy="1473199"/>
          </a:xfrm>
          <a:prstGeom prst="rect">
            <a:avLst/>
          </a:prstGeom>
          <a:ln w="25400">
            <a:solidFill>
              <a:srgbClr val="d8aeae">
                <a:alpha val="100000"/>
              </a:srgbClr>
            </a:solidFill>
          </a:ln>
        </p:spPr>
      </p:pic>
      <p:pic>
        <p:nvPicPr>
          <p:cNvPr id="18" name="Pic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05760" y="5083174"/>
            <a:ext cx="2566126" cy="1471930"/>
          </a:xfrm>
          <a:prstGeom prst="rect">
            <a:avLst/>
          </a:prstGeom>
          <a:ln w="25400">
            <a:solidFill>
              <a:srgbClr val="d8aeae">
                <a:alpha val="100000"/>
              </a:srgbClr>
            </a:solidFill>
          </a:ln>
        </p:spPr>
      </p:pic>
      <p:sp>
        <p:nvSpPr>
          <p:cNvPr id="19" name="prstName"/>
          <p:cNvSpPr/>
          <p:nvPr/>
        </p:nvSpPr>
        <p:spPr>
          <a:xfrm rot="1380000" flipV="1">
            <a:off x="3129629" y="3032431"/>
            <a:ext cx="876286" cy="198259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dirty="0"/>
          </a:p>
        </p:txBody>
      </p:sp>
      <p:pic>
        <p:nvPicPr>
          <p:cNvPr id="21" name="Pic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003678" y="669290"/>
            <a:ext cx="2555874" cy="1678293"/>
          </a:xfrm>
          <a:prstGeom prst="rect">
            <a:avLst/>
          </a:prstGeom>
          <a:ln w="25400">
            <a:solidFill>
              <a:srgbClr val="d8aeae">
                <a:alpha val="100000"/>
              </a:srgbClr>
            </a:solidFill>
          </a:ln>
        </p:spPr>
      </p:pic>
      <p:pic>
        <p:nvPicPr>
          <p:cNvPr id="22" name="Pic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045326" y="669290"/>
            <a:ext cx="2511147" cy="1678304"/>
          </a:xfrm>
          <a:prstGeom prst="rect">
            <a:avLst/>
          </a:prstGeom>
          <a:ln w="25400">
            <a:solidFill>
              <a:srgbClr val="d8aeae">
                <a:alpha val="100000"/>
              </a:srgbClr>
            </a:solidFill>
          </a:ln>
        </p:spPr>
      </p:pic>
      <p:sp>
        <p:nvSpPr>
          <p:cNvPr id="23" name="prstName"/>
          <p:cNvSpPr/>
          <p:nvPr/>
        </p:nvSpPr>
        <p:spPr>
          <a:xfrm rot="16200000">
            <a:off x="6646227" y="1910398"/>
            <a:ext cx="205105" cy="1079499"/>
          </a:xfrm>
          <a:prstGeom prst="leftBracket">
            <a:avLst>
              <a:gd name="adj" fmla="val 8333"/>
            </a:avLst>
          </a:prstGeom>
          <a:ln w="31750">
            <a:solidFill>
              <a:srgbClr val="9c4d4d">
                <a:alpha val="10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4" name="prstName"/>
          <p:cNvSpPr/>
          <p:nvPr/>
        </p:nvSpPr>
        <p:spPr>
          <a:xfrm rot="5340000">
            <a:off x="6603499" y="2557993"/>
            <a:ext cx="244446" cy="152400"/>
          </a:xfrm>
          <a:prstGeom prst="mathMinus">
            <a:avLst>
              <a:gd name="adj1" fmla="val 23520"/>
            </a:avLst>
          </a:prstGeom>
          <a:solidFill>
            <a:srgbClr val="9c4d4d">
              <a:alpha val="100000"/>
            </a:srgbClr>
          </a:solidFill>
          <a:ln w="508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5" name="prstName"/>
          <p:cNvSpPr/>
          <p:nvPr/>
        </p:nvSpPr>
        <p:spPr>
          <a:xfrm>
            <a:off x="1673225" y="2317750"/>
            <a:ext cx="481013" cy="193040"/>
          </a:xfrm>
          <a:prstGeom prst="ellipse">
            <a:avLst/>
          </a:prstGeom>
          <a:noFill/>
          <a:ln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6" name="prstName"/>
          <p:cNvSpPr/>
          <p:nvPr/>
        </p:nvSpPr>
        <p:spPr>
          <a:xfrm>
            <a:off x="2185670" y="2317750"/>
            <a:ext cx="546100" cy="193040"/>
          </a:xfrm>
          <a:prstGeom prst="ellipse">
            <a:avLst/>
          </a:prstGeom>
          <a:noFill/>
          <a:ln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7" name="prstName"/>
          <p:cNvSpPr/>
          <p:nvPr/>
        </p:nvSpPr>
        <p:spPr>
          <a:xfrm>
            <a:off x="2768035" y="2317750"/>
            <a:ext cx="378390" cy="193040"/>
          </a:xfrm>
          <a:prstGeom prst="ellipse">
            <a:avLst/>
          </a:prstGeom>
          <a:noFill/>
          <a:ln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0775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525" y="4680970"/>
            <a:ext cx="716915" cy="771525"/>
          </a:xfrm>
          <a:prstGeom prst="rect">
            <a:avLst/>
          </a:prstGeom>
          <a:ln w="19050">
            <a:solidFill>
              <a:srgbClr val="d8aeae">
                <a:alpha val="100000"/>
              </a:srgbClr>
            </a:solidFill>
          </a:ln>
        </p:spPr>
      </p:pic>
      <p:pic>
        <p:nvPicPr>
          <p:cNvPr id="22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445" y="1455451"/>
            <a:ext cx="742950" cy="885825"/>
          </a:xfrm>
          <a:prstGeom prst="rect">
            <a:avLst/>
          </a:prstGeom>
          <a:ln w="19050">
            <a:solidFill>
              <a:srgbClr val="d8aeae">
                <a:alpha val="100000"/>
              </a:srgbClr>
            </a:solidFill>
          </a:ln>
        </p:spPr>
      </p:pic>
      <p:sp>
        <p:nvSpPr>
          <p:cNvPr id="2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07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656057" y="273082"/>
            <a:ext cx="204279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마이페이지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 - 1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4" name=""/>
          <p:cNvCxnSpPr/>
          <p:nvPr/>
        </p:nvCxnSpPr>
        <p:spPr>
          <a:xfrm>
            <a:off x="2600325" y="466725"/>
            <a:ext cx="9210673" cy="9525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graphicFrame>
        <p:nvGraphicFramePr>
          <p:cNvPr id="5" name="Table"/>
          <p:cNvGraphicFramePr>
            <a:graphicFrameLocks noGrp="1"/>
          </p:cNvGraphicFramePr>
          <p:nvPr/>
        </p:nvGraphicFramePr>
        <p:xfrm>
          <a:off x="7773121" y="1325524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41412"/>
                <a:gridCol w="3600300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5240">
                      <a:noFill/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5240">
                      <a:noFill/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홈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마이페이지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85775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기간별 또는 일자별 조회를 통해 주문 내역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조회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현재 주문 상태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주문일자,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주문번호,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상품정보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결제금액,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수량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)가 보이며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 보이는 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정보는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직접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구매자) 변경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불가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89585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구매한 제품이 있을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경우 리뷰 작성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가능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566166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noFill/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작성한 리뷰가 있을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경우 화면에 출력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noFill/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4395" y="708083"/>
            <a:ext cx="5252720" cy="657593"/>
          </a:xfrm>
          <a:prstGeom prst="rect">
            <a:avLst/>
          </a:prstGeom>
          <a:ln w="19050">
            <a:solidFill>
              <a:srgbClr val="d8aeae">
                <a:alpha val="100000"/>
              </a:srgbClr>
            </a:solidFill>
          </a:ln>
        </p:spPr>
      </p:pic>
      <p:sp>
        <p:nvSpPr>
          <p:cNvPr id="7" name=""/>
          <p:cNvSpPr txBox="1"/>
          <p:nvPr/>
        </p:nvSpPr>
        <p:spPr>
          <a:xfrm>
            <a:off x="6473927" y="568163"/>
            <a:ext cx="645693" cy="441325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01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8" name="Pic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73825" y="1007745"/>
            <a:ext cx="1257300" cy="447675"/>
          </a:xfrm>
          <a:prstGeom prst="rect">
            <a:avLst/>
          </a:prstGeom>
          <a:ln w="38100">
            <a:solidFill>
              <a:srgbClr val="9c4d4d">
                <a:alpha val="100000"/>
              </a:srgbClr>
            </a:solidFill>
          </a:ln>
        </p:spPr>
      </p:pic>
      <p:sp>
        <p:nvSpPr>
          <p:cNvPr id="9" name="prstName"/>
          <p:cNvSpPr/>
          <p:nvPr/>
        </p:nvSpPr>
        <p:spPr>
          <a:xfrm>
            <a:off x="5676265" y="1145381"/>
            <a:ext cx="316865" cy="180181"/>
          </a:xfrm>
          <a:prstGeom prst="frame">
            <a:avLst>
              <a:gd name="adj1" fmla="val 12500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1012927" y="3513293"/>
            <a:ext cx="645795" cy="441325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03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11" name="Pic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4870" y="2721447"/>
            <a:ext cx="5260975" cy="1691803"/>
          </a:xfrm>
          <a:prstGeom prst="rect">
            <a:avLst/>
          </a:prstGeom>
          <a:ln w="19050">
            <a:solidFill>
              <a:srgbClr val="9c4d4d">
                <a:alpha val="100000"/>
              </a:srgbClr>
            </a:solidFill>
          </a:ln>
        </p:spPr>
      </p:pic>
      <p:pic>
        <p:nvPicPr>
          <p:cNvPr id="12" name="Pic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33957" y="4681052"/>
            <a:ext cx="3487842" cy="1875656"/>
          </a:xfrm>
          <a:prstGeom prst="rect">
            <a:avLst/>
          </a:prstGeom>
          <a:ln w="19050">
            <a:solidFill>
              <a:srgbClr val="9c4d4d">
                <a:alpha val="100000"/>
              </a:srgbClr>
            </a:solidFill>
          </a:ln>
        </p:spPr>
      </p:pic>
      <p:sp>
        <p:nvSpPr>
          <p:cNvPr id="13" name=""/>
          <p:cNvSpPr txBox="1"/>
          <p:nvPr/>
        </p:nvSpPr>
        <p:spPr>
          <a:xfrm>
            <a:off x="4471772" y="5490048"/>
            <a:ext cx="645795" cy="441325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05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15" name="Pic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74406" y="1455420"/>
            <a:ext cx="5252074" cy="1156335"/>
          </a:xfrm>
          <a:prstGeom prst="rect">
            <a:avLst/>
          </a:prstGeom>
          <a:ln w="19050">
            <a:solidFill>
              <a:srgbClr val="9c4d4d">
                <a:alpha val="100000"/>
              </a:srgbClr>
            </a:solidFill>
          </a:ln>
        </p:spPr>
      </p:pic>
      <p:sp>
        <p:nvSpPr>
          <p:cNvPr id="16" name=""/>
          <p:cNvSpPr txBox="1"/>
          <p:nvPr/>
        </p:nvSpPr>
        <p:spPr>
          <a:xfrm>
            <a:off x="5439512" y="1375883"/>
            <a:ext cx="645795" cy="441325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02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17" name="Pic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78205" y="2760862"/>
            <a:ext cx="5210175" cy="1149865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878307" y="3398358"/>
            <a:ext cx="645795" cy="441325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</a:t>
            </a:r>
            <a:r>
              <a:rPr xmlns:mc="http://schemas.openxmlformats.org/markup-compatibility/2006" xmlns:hp="http://schemas.haansoft.com/office/presentation/8.0" kumimoji="0" lang="en-US" altLang="ko-KR" sz="170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03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19" name="Pic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708275" y="3597190"/>
            <a:ext cx="1540510" cy="802725"/>
          </a:xfrm>
          <a:prstGeom prst="rect">
            <a:avLst/>
          </a:prstGeom>
        </p:spPr>
      </p:pic>
      <p:pic>
        <p:nvPicPr>
          <p:cNvPr id="20" name="Pic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854068" y="4680609"/>
            <a:ext cx="3487981" cy="1875887"/>
          </a:xfrm>
          <a:prstGeom prst="rect">
            <a:avLst/>
          </a:prstGeom>
          <a:ln w="19050">
            <a:solidFill>
              <a:srgbClr val="9c4d4d">
                <a:alpha val="100000"/>
              </a:srgbClr>
            </a:solidFill>
          </a:ln>
        </p:spPr>
      </p:pic>
      <p:sp>
        <p:nvSpPr>
          <p:cNvPr id="23" name="prstName"/>
          <p:cNvSpPr/>
          <p:nvPr/>
        </p:nvSpPr>
        <p:spPr>
          <a:xfrm rot="21120000" flipV="1">
            <a:off x="5999199" y="1167862"/>
            <a:ext cx="462753" cy="108565"/>
          </a:xfrm>
          <a:prstGeom prst="rightArrow">
            <a:avLst>
              <a:gd name="adj1" fmla="val 5013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4" name="prstName"/>
          <p:cNvSpPr/>
          <p:nvPr/>
        </p:nvSpPr>
        <p:spPr>
          <a:xfrm>
            <a:off x="1146810" y="4855210"/>
            <a:ext cx="1112512" cy="326867"/>
          </a:xfrm>
          <a:prstGeom prst="ellipse">
            <a:avLst/>
          </a:prstGeom>
          <a:noFill/>
          <a:ln w="381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5" name="prstName"/>
          <p:cNvSpPr/>
          <p:nvPr/>
        </p:nvSpPr>
        <p:spPr>
          <a:xfrm>
            <a:off x="6466840" y="4855210"/>
            <a:ext cx="1112512" cy="326867"/>
          </a:xfrm>
          <a:prstGeom prst="ellipse">
            <a:avLst/>
          </a:prstGeom>
          <a:noFill/>
          <a:ln w="38100"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878307" y="5490048"/>
            <a:ext cx="645795" cy="441325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 04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직사각형 17"/>
          <p:cNvSpPr/>
          <p:nvPr/>
        </p:nvSpPr>
        <p:spPr>
          <a:xfrm>
            <a:off x="960861" y="3051810"/>
            <a:ext cx="5032853" cy="340081"/>
          </a:xfrm>
          <a:prstGeom prst="rect">
            <a:avLst/>
          </a:prstGeom>
          <a:noFill/>
          <a:ln w="25400">
            <a:solidFill>
              <a:srgbClr val="d8aeae">
                <a:alpha val="10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27" name="prstName"/>
          <p:cNvSpPr/>
          <p:nvPr/>
        </p:nvSpPr>
        <p:spPr>
          <a:xfrm>
            <a:off x="6016995" y="2924586"/>
            <a:ext cx="81069" cy="197327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solidFill>
              <a:schemeClr val="bg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4972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"/>
          <p:cNvGraphicFramePr>
            <a:graphicFrameLocks noGrp="1"/>
          </p:cNvGraphicFramePr>
          <p:nvPr/>
        </p:nvGraphicFramePr>
        <p:xfrm>
          <a:off x="7876627" y="1491259"/>
          <a:ext cx="8128000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28650"/>
                <a:gridCol w="3324773"/>
              </a:tblGrid>
              <a:tr h="419483"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en-US" altLang="ko-KR" sz="1400">
                          <a:solidFill>
                            <a:srgbClr val="808080"/>
                          </a:solidFill>
                        </a:rPr>
                        <a:t>NO.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5240">
                      <a:noFill/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</a:rPr>
                        <a:t>설명</a:t>
                      </a:r>
                      <a:endParaRPr lang="ko-KR" altLang="en-US" sz="14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5240">
                      <a:noFill/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68884">
                <a:tc>
                  <a:txBody>
                    <a:bodyPr/>
                    <a:p>
                      <a:pPr marL="0" latinLnBrk="1">
                        <a:lnSpc>
                          <a:spcPct val="15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01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홈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화면에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있는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마이페이지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버튼을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클릭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v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02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이름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아이디,생년월일은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수정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불가능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0" latinLnBrk="1">
                        <a:lnSpc>
                          <a:spcPct val="20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03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초반에 가입할때와 마찬가지로 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양식대로 조합하여 비밀번호 생성 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비밀번호와 비밀번호 확인이 동일해야 </a:t>
                      </a:r>
                      <a:endParaRPr lang="en-US" altLang="ko-KR" sz="1300">
                        <a:solidFill>
                          <a:srgbClr val="808080"/>
                        </a:solidFill>
                      </a:endParaRPr>
                    </a:p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생성 가능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529971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04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이메일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휴대전화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번호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,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주소 수정 가능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746777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05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확인을 누르면 회원정보 수정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완료</a:t>
                      </a:r>
                      <a:r>
                        <a:rPr lang="en-US" altLang="ko-KR" sz="1300">
                          <a:solidFill>
                            <a:srgbClr val="808080"/>
                          </a:solidFill>
                        </a:rPr>
                        <a:t> </a:t>
                      </a:r>
                      <a:br>
                        <a:rPr lang="en-US" altLang="ko-KR" sz="1300">
                          <a:solidFill>
                            <a:srgbClr val="808080"/>
                          </a:solidFill>
                        </a:rPr>
                      </a:b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취소를 누르면 홈 화면으로 이동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91472">
                <a:tc>
                  <a:txBody>
                    <a:bodyPr/>
                    <a:p>
                      <a:pPr marL="0" latinLnBrk="1">
                        <a:lnSpc>
                          <a:spcPct val="160000"/>
                        </a:lnSpc>
                        <a:buFont typeface="Arial"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1" i="0" u="none" strike="noStrike" kern="1200" spc="0" normalizeH="0" baseline="0" mc:Ignorable="hp" hp:hslEmbossed="0">
                          <a:solidFill>
                            <a:srgbClr val="80808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√ 06</a:t>
                      </a:r>
                      <a:endParaRPr lang="ko-KR" altLang="en-US" sz="1400" b="1">
                        <a:solidFill>
                          <a:srgbClr val="595959"/>
                        </a:solidFill>
                      </a:endParaRPr>
                    </a:p>
                  </a:txBody>
                  <a:tcPr marL="91440" marR="91440">
                    <a:lnL w="15240">
                      <a:noFill/>
                      <a:prstDash val="solid"/>
                    </a:lnL>
                    <a:lnR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noFill/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p>
                      <a:pPr latinLnBrk="1">
                        <a:lnSpc>
                          <a:spcPct val="160000"/>
                        </a:lnSpc>
                        <a:defRPr/>
                      </a:pPr>
                      <a:r>
                        <a:rPr lang="ko-KR" altLang="en-US" sz="1300">
                          <a:solidFill>
                            <a:srgbClr val="808080"/>
                          </a:solidFill>
                        </a:rPr>
                        <a:t>회원탈퇴를 누르면 회원정보가 삭제</a:t>
                      </a:r>
                      <a:endParaRPr lang="ko-KR" altLang="en-US" sz="13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>
                    <a:lnL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L>
                    <a:lnR w="15240">
                      <a:noFill/>
                      <a:prstDash val="solid"/>
                    </a:lnR>
                    <a:lnT w="12700">
                      <a:solidFill>
                        <a:srgbClr val="d2d2d2">
                          <a:alpha val="100000"/>
                        </a:srgbClr>
                      </a:solidFill>
                      <a:prstDash val="solid"/>
                    </a:lnT>
                    <a:lnB w="15240">
                      <a:noFill/>
                      <a:prstDash val="solid"/>
                    </a:lnB>
                    <a:lnBlToTr w="12700">
                      <a:solidFill>
                        <a:schemeClr val="bg2">
                          <a:alpha val="0"/>
                        </a:schemeClr>
                      </a:solidFill>
                      <a:prstDash val="solid"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2768" y="1726525"/>
            <a:ext cx="733425" cy="857250"/>
          </a:xfrm>
          <a:prstGeom prst="rect">
            <a:avLst/>
          </a:prstGeom>
          <a:ln w="19050">
            <a:solidFill>
              <a:srgbClr val="d8aeae">
                <a:alpha val="100000"/>
              </a:srgbClr>
            </a:solidFill>
          </a:ln>
        </p:spPr>
      </p:pic>
      <p:pic>
        <p:nvPicPr>
          <p:cNvPr id="4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90930" y="1724399"/>
            <a:ext cx="5256825" cy="4780225"/>
          </a:xfrm>
          <a:prstGeom prst="rect">
            <a:avLst/>
          </a:prstGeom>
          <a:ln w="19050">
            <a:solidFill>
              <a:srgbClr val="9c4d4d">
                <a:alpha val="100000"/>
              </a:srgbClr>
            </a:solidFill>
          </a:ln>
        </p:spPr>
      </p:pic>
      <p:sp>
        <p:nvSpPr>
          <p:cNvPr id="5" name="prstName"/>
          <p:cNvSpPr/>
          <p:nvPr/>
        </p:nvSpPr>
        <p:spPr>
          <a:xfrm rot="21000000" flipV="1">
            <a:off x="2853920" y="3372622"/>
            <a:ext cx="1611809" cy="182966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6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93470" y="868103"/>
            <a:ext cx="5241925" cy="657593"/>
          </a:xfrm>
          <a:prstGeom prst="rect">
            <a:avLst/>
          </a:prstGeom>
          <a:ln w="19050">
            <a:solidFill>
              <a:srgbClr val="d8aeae">
                <a:alpha val="100000"/>
              </a:srgbClr>
            </a:solidFill>
          </a:ln>
        </p:spPr>
      </p:pic>
      <p:sp>
        <p:nvSpPr>
          <p:cNvPr id="7" name="prstName"/>
          <p:cNvSpPr/>
          <p:nvPr/>
        </p:nvSpPr>
        <p:spPr>
          <a:xfrm>
            <a:off x="1181100" y="2619375"/>
            <a:ext cx="1590675" cy="762000"/>
          </a:xfrm>
          <a:prstGeom prst="rect">
            <a:avLst/>
          </a:prstGeom>
          <a:noFill/>
          <a:ln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prstName"/>
          <p:cNvSpPr/>
          <p:nvPr/>
        </p:nvSpPr>
        <p:spPr>
          <a:xfrm>
            <a:off x="1181100" y="3439160"/>
            <a:ext cx="1590675" cy="488315"/>
          </a:xfrm>
          <a:prstGeom prst="rect">
            <a:avLst/>
          </a:prstGeom>
          <a:noFill/>
          <a:ln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prstName"/>
          <p:cNvSpPr/>
          <p:nvPr/>
        </p:nvSpPr>
        <p:spPr>
          <a:xfrm>
            <a:off x="1181100" y="3985260"/>
            <a:ext cx="3905250" cy="1344930"/>
          </a:xfrm>
          <a:prstGeom prst="rect">
            <a:avLst/>
          </a:prstGeom>
          <a:noFill/>
          <a:ln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prstName"/>
          <p:cNvSpPr/>
          <p:nvPr/>
        </p:nvSpPr>
        <p:spPr>
          <a:xfrm>
            <a:off x="2755265" y="5419725"/>
            <a:ext cx="1673224" cy="424814"/>
          </a:xfrm>
          <a:prstGeom prst="rect">
            <a:avLst/>
          </a:prstGeom>
          <a:noFill/>
          <a:ln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prstName"/>
          <p:cNvSpPr/>
          <p:nvPr/>
        </p:nvSpPr>
        <p:spPr>
          <a:xfrm>
            <a:off x="2331085" y="6024245"/>
            <a:ext cx="2393316" cy="370839"/>
          </a:xfrm>
          <a:prstGeom prst="rect">
            <a:avLst/>
          </a:prstGeom>
          <a:noFill/>
          <a:ln>
            <a:solidFill>
              <a:srgbClr val="9c4d4d">
                <a:alpha val="10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2" name="Pic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11643" y="2764155"/>
            <a:ext cx="3189591" cy="1106750"/>
          </a:xfrm>
          <a:prstGeom prst="rect">
            <a:avLst/>
          </a:prstGeom>
          <a:ln w="25400">
            <a:solidFill>
              <a:srgbClr val="d8aeae">
                <a:alpha val="100000"/>
              </a:srgbClr>
            </a:solidFill>
          </a:ln>
        </p:spPr>
      </p:pic>
      <p:sp>
        <p:nvSpPr>
          <p:cNvPr id="13" name=""/>
          <p:cNvSpPr txBox="1"/>
          <p:nvPr/>
        </p:nvSpPr>
        <p:spPr>
          <a:xfrm>
            <a:off x="6335497" y="2323303"/>
            <a:ext cx="922554" cy="441325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</a:t>
            </a:r>
            <a:r>
              <a:rPr xmlns:mc="http://schemas.openxmlformats.org/markup-compatibility/2006" xmlns:hp="http://schemas.haansoft.com/office/presentation/8.0" kumimoji="0" lang="en-US" altLang="ko-KR" sz="170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03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771877" y="2619848"/>
            <a:ext cx="799998" cy="441325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</a:t>
            </a:r>
            <a:r>
              <a:rPr xmlns:mc="http://schemas.openxmlformats.org/markup-compatibility/2006" xmlns:hp="http://schemas.haansoft.com/office/presentation/8.0" kumimoji="0" lang="en-US" altLang="ko-KR" sz="170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02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794352" y="5953598"/>
            <a:ext cx="806348" cy="441325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</a:t>
            </a:r>
            <a:r>
              <a:rPr xmlns:mc="http://schemas.openxmlformats.org/markup-compatibility/2006" xmlns:hp="http://schemas.haansoft.com/office/presentation/8.0" kumimoji="0" lang="en-US" altLang="ko-KR" sz="170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06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5171542" y="3985733"/>
            <a:ext cx="876833" cy="441325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</a:t>
            </a:r>
            <a:r>
              <a:rPr xmlns:mc="http://schemas.openxmlformats.org/markup-compatibility/2006" xmlns:hp="http://schemas.haansoft.com/office/presentation/8.0" kumimoji="0" lang="en-US" altLang="ko-KR" sz="170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04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4453357" y="5403053"/>
            <a:ext cx="987323" cy="441325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</a:t>
            </a:r>
            <a:r>
              <a:rPr xmlns:mc="http://schemas.openxmlformats.org/markup-compatibility/2006" xmlns:hp="http://schemas.haansoft.com/office/presentation/8.0" kumimoji="0" lang="en-US" altLang="ko-KR" sz="170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05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pic>
        <p:nvPicPr>
          <p:cNvPr id="18" name="Pic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33515" y="1180465"/>
            <a:ext cx="1257300" cy="447675"/>
          </a:xfrm>
          <a:prstGeom prst="rect">
            <a:avLst/>
          </a:prstGeom>
          <a:ln w="38100">
            <a:solidFill>
              <a:srgbClr val="9c4d4d">
                <a:alpha val="100000"/>
              </a:srgbClr>
            </a:solidFill>
          </a:ln>
        </p:spPr>
      </p:pic>
      <p:sp>
        <p:nvSpPr>
          <p:cNvPr id="19" name="prstName"/>
          <p:cNvSpPr/>
          <p:nvPr/>
        </p:nvSpPr>
        <p:spPr>
          <a:xfrm>
            <a:off x="5880735" y="1308576"/>
            <a:ext cx="316865" cy="180181"/>
          </a:xfrm>
          <a:prstGeom prst="frame">
            <a:avLst>
              <a:gd name="adj1" fmla="val 12500"/>
            </a:avLst>
          </a:prstGeom>
          <a:solidFill>
            <a:srgbClr val="9c4d4d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0" name="prstName"/>
          <p:cNvSpPr/>
          <p:nvPr/>
        </p:nvSpPr>
        <p:spPr>
          <a:xfrm rot="21120000" flipV="1">
            <a:off x="6188421" y="1340193"/>
            <a:ext cx="290368" cy="108565"/>
          </a:xfrm>
          <a:prstGeom prst="rightArrow">
            <a:avLst>
              <a:gd name="adj1" fmla="val 3398"/>
              <a:gd name="adj2" fmla="val 58009"/>
            </a:avLst>
          </a:prstGeom>
          <a:solidFill>
            <a:srgbClr val="d8aeae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6456466" y="701513"/>
            <a:ext cx="801585" cy="441325"/>
          </a:xfrm>
          <a:prstGeom prst="rect">
            <a:avLst/>
          </a:prstGeom>
          <a:ln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3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√</a:t>
            </a:r>
            <a:r>
              <a:rPr xmlns:mc="http://schemas.openxmlformats.org/markup-compatibility/2006" xmlns:hp="http://schemas.haansoft.com/office/presentation/8.0" kumimoji="0" lang="en-US" altLang="ko-KR" sz="1700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  <a:solidFill>
                  <a:srgbClr val="808080"/>
                </a:solidFill>
                <a:latin typeface="Malgun Gothic"/>
                <a:ea typeface="Malgun Gothic"/>
                <a:cs typeface="Malgun Gothic"/>
              </a:rPr>
              <a:t>01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spc="0" normalizeH="0" baseline="0" mc:Ignorable="hp" hp:hslEmbossed="0">
              <a:solidFill>
                <a:srgbClr val="808080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2" name="prstName"/>
          <p:cNvSpPr/>
          <p:nvPr/>
        </p:nvSpPr>
        <p:spPr>
          <a:xfrm>
            <a:off x="6291263" y="4398168"/>
            <a:ext cx="38100" cy="59531"/>
          </a:xfrm>
          <a:prstGeom prst="ellipse">
            <a:avLst/>
          </a:prstGeom>
          <a:solidFill>
            <a:schemeClr val="bg1">
              <a:alpha val="100000"/>
            </a:schemeClr>
          </a:solidFill>
          <a:ln>
            <a:solidFill>
              <a:schemeClr val="bg1">
                <a:alpha val="10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352425" y="304800"/>
            <a:ext cx="511810" cy="33528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  <a:solidFill>
                  <a:srgbClr val="915b38"/>
                </a:solidFill>
                <a:latin typeface="함초롬돋움"/>
                <a:ea typeface="함초롬돋움"/>
                <a:cs typeface="함초롬돋움"/>
              </a:rPr>
              <a:t>08</a:t>
            </a:r>
            <a:endParaRPr xmlns:mc="http://schemas.openxmlformats.org/markup-compatibility/2006" xmlns:hp="http://schemas.haansoft.com/office/presentation/8.0" kumimoji="0" lang="en-US" altLang="ko-KR" sz="1600" i="0" u="none" strike="noStrike" kern="1200" spc="0" normalizeH="0" baseline="0" mc:Ignorable="hp" hp:hslEmbossed="0">
              <a:solidFill>
                <a:srgbClr val="915b38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656057" y="273082"/>
            <a:ext cx="2042795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마이페이지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spc="0" normalizeH="0" baseline="0" mc:Ignorable="hp" hp:hslEmbossed="0">
                <a:solidFill>
                  <a:srgbClr val="595959"/>
                </a:solidFill>
                <a:latin typeface="함초롬돋움"/>
                <a:ea typeface="함초롬돋움"/>
                <a:cs typeface="함초롬돋움"/>
              </a:rPr>
              <a:t> - 2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spc="0" normalizeH="0" baseline="0" mc:Ignorable="hp" hp:hslEmbossed="0">
              <a:solidFill>
                <a:srgbClr val="595959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25" name=""/>
          <p:cNvCxnSpPr/>
          <p:nvPr/>
        </p:nvCxnSpPr>
        <p:spPr>
          <a:xfrm>
            <a:off x="2600325" y="466725"/>
            <a:ext cx="9210673" cy="9525"/>
          </a:xfrm>
          <a:prstGeom prst="line">
            <a:avLst/>
          </a:prstGeom>
          <a:noFill/>
          <a:ln w="12700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31214972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465</ep:Words>
  <ep:PresentationFormat>Widescreen</ep:PresentationFormat>
  <ep:Paragraphs>424</ep:Paragraphs>
  <ep:Slides>17</ep:Slides>
  <ep:Notes>33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17</vt:i4>
      </vt:variant>
    </vt:vector>
  </ep:HeadingPairs>
  <ep:TitlesOfParts>
    <vt:vector size="18" baseType="lpstr">
      <vt:lpstr>한컴오피스</vt:lpstr>
      <vt:lpstr>PowerPoint Presentation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2022-06-29T04:15:44.000</dcterms:created>
  <dc:creator>tolee</dc:creator>
  <dcterms:modified xsi:type="dcterms:W3CDTF">2024-01-23T08:45:03.091</dcterms:modified>
  <cp:revision>17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