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trictFirstAndLastChars="0">
  <p:sldMasterIdLst>
    <p:sldMasterId id="2147483789" r:id="rId14"/>
  </p:sldMasterIdLst>
  <p:notesMasterIdLst>
    <p:notesMasterId r:id="rId18"/>
  </p:notesMasterIdLst>
  <p:handoutMasterIdLst>
    <p:handoutMasterId r:id="rId16"/>
  </p:handoutMasterIdLst>
  <p:sldIdLst>
    <p:sldId id="267" r:id="rId20"/>
    <p:sldId id="264" r:id="rId21"/>
    <p:sldId id="279" r:id="rId22"/>
    <p:sldId id="25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1" r:id="rId34"/>
    <p:sldId id="269" r:id="rId36"/>
    <p:sldId id="26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97" autoAdjust="0"/>
    <p:restoredTop sz="90000"/>
  </p:normalViewPr>
  <p:slideViewPr>
    <p:cSldViewPr snapToGrid="0" snapToObjects="1">
      <p:cViewPr varScale="1">
        <p:scale>
          <a:sx n="82" d="100"/>
          <a:sy n="82" d="100"/>
        </p:scale>
        <p:origin x="533" y="6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handoutMaster" Target="handoutMasters/handoutMaster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2.xml"></Relationship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image" Target="../media/image7.png"></Relationship><Relationship Id="rId3" Type="http://schemas.openxmlformats.org/officeDocument/2006/relationships/image" Target="../media/image2.png"></Relationship><Relationship Id="rId7" Type="http://schemas.openxmlformats.org/officeDocument/2006/relationships/image" Target="../media/image6.png"></Relationship><Relationship Id="rId2" Type="http://schemas.openxmlformats.org/officeDocument/2006/relationships/notesSlide" Target="../notesSlides/notesSlide3.xml"></Relationship><Relationship Id="rId6" Type="http://schemas.openxmlformats.org/officeDocument/2006/relationships/image" Target="../media/image5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9" Type="http://schemas.openxmlformats.org/officeDocument/2006/relationships/image" Target="../media/image8.png"></Relationship><Relationship Id="rId10" Type="http://schemas.openxmlformats.org/officeDocument/2006/relationships/slideLayout" Target="../slideLayouts/slideLayout2.xml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2.xml"></Relationship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8869" y="125160"/>
            <a:ext cx="2027082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A6A6A6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solidFill>
                  <a:srgbClr val="A6A6A6"/>
                </a:solidFill>
                <a:latin typeface="함초롬돋움"/>
                <a:ea typeface="함초롬돋움"/>
                <a:cs typeface="함초롬돋움"/>
              </a:rPr>
              <a:t>조 화면 정의서</a:t>
            </a:r>
            <a:endParaRPr lang="en-US" altLang="ko-KR">
              <a:solidFill>
                <a:srgbClr val="A6A6A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143" y="521788"/>
            <a:ext cx="7564120" cy="1584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0" i="0" spc="-8">
                <a:solidFill>
                  <a:srgbClr val="444447"/>
                </a:solidFill>
                <a:latin typeface="Times New Roman"/>
                <a:ea typeface="Times New Roman"/>
                <a:cs typeface="Times New Roman"/>
              </a:rPr>
              <a:t>Give a snack</a:t>
            </a:r>
            <a:endParaRPr lang="ko-KR" altLang="en-US" sz="5000" b="0" i="0" spc="-8">
              <a:solidFill>
                <a:srgbClr val="444447"/>
              </a:solidFill>
              <a:latin typeface="Times New Roman"/>
              <a:ea typeface="Times New Roman"/>
              <a:cs typeface="Times New Roman"/>
            </a:endParaRPr>
          </a:p>
          <a:p>
            <a:pPr lvl="0">
              <a:defRPr/>
            </a:pPr>
            <a:endParaRPr lang="en-US" altLang="ko-KR" sz="4800" b="1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13908" y="1426014"/>
            <a:ext cx="11417890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68299" y="1501994"/>
            <a:ext cx="3945255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김민준 김민준 이지원 조현규 조희수 한지원</a:t>
            </a:r>
            <a:endParaRPr kumimoji="0" lang="en-US" altLang="ko-KR" sz="1400" b="0" i="0" u="none" strike="noStrike" kern="1200" spc="0" normalizeH="0" baseline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prstName"/>
          <p:cNvSpPr/>
          <p:nvPr/>
        </p:nvSpPr>
        <p:spPr>
          <a:xfrm>
            <a:off x="3965564" y="3218900"/>
            <a:ext cx="8235575" cy="3643873"/>
          </a:xfrm>
          <a:prstGeom prst="rect">
            <a:avLst/>
          </a:prstGeom>
          <a:solidFill>
            <a:srgbClr val="A78371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8161" y="2188881"/>
            <a:ext cx="6483631" cy="412196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86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구매페이지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6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30858"/>
              </p:ext>
            </p:extLst>
          </p:nvPr>
        </p:nvGraphicFramePr>
        <p:xfrm>
          <a:off x="7952827" y="669569"/>
          <a:ext cx="3953423" cy="50677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주문정보에 회원테이블에서 이름 및 이메일 정보를 가져와서 출력 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배송지는 회원가입 시 등록한 이름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전화번호가 저장되며 새로운 배송지를 선택할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시 텍스트 내용 모두 삭제</a:t>
                      </a: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메시지 선택 클릭 시 요청사항 선택 가능</a:t>
                      </a: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장바구니 테이블에서 구매 상품 목록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데이터들을 가져오며  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X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버튼 클릭 시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구매 취소 가능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결제하기 버튼을 누르면 구매완료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메세지창을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 출력 후 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메인페이지로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 이동 </a:t>
                      </a: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C1019F0-51FE-B755-F8E2-C21FF736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9" y="786754"/>
            <a:ext cx="4046514" cy="5798163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sp>
        <p:nvSpPr>
          <p:cNvPr id="11" name="prstName">
            <a:extLst>
              <a:ext uri="{FF2B5EF4-FFF2-40B4-BE49-F238E27FC236}">
                <a16:creationId xmlns:a16="http://schemas.microsoft.com/office/drawing/2014/main" id="{099DBCFD-93B3-1312-B39A-AC5FFA31B63F}"/>
              </a:ext>
            </a:extLst>
          </p:cNvPr>
          <p:cNvSpPr/>
          <p:nvPr/>
        </p:nvSpPr>
        <p:spPr>
          <a:xfrm>
            <a:off x="937469" y="1239711"/>
            <a:ext cx="4046514" cy="297688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F1BD6-51E6-6F2B-91A4-0FED9CD65153}"/>
              </a:ext>
            </a:extLst>
          </p:cNvPr>
          <p:cNvSpPr txBox="1"/>
          <p:nvPr/>
        </p:nvSpPr>
        <p:spPr>
          <a:xfrm>
            <a:off x="5006310" y="1096074"/>
            <a:ext cx="919480" cy="441325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7F7186-BE33-F0D6-06E3-394948CB6FF7}"/>
              </a:ext>
            </a:extLst>
          </p:cNvPr>
          <p:cNvSpPr/>
          <p:nvPr/>
        </p:nvSpPr>
        <p:spPr>
          <a:xfrm>
            <a:off x="937469" y="1541072"/>
            <a:ext cx="4046514" cy="216676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41B39-BF8E-A344-0C1B-4649E7573DBC}"/>
              </a:ext>
            </a:extLst>
          </p:cNvPr>
          <p:cNvSpPr txBox="1"/>
          <p:nvPr/>
        </p:nvSpPr>
        <p:spPr>
          <a:xfrm>
            <a:off x="5006310" y="1554884"/>
            <a:ext cx="919480" cy="404791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3733E-521F-EC68-AF2F-C30C183BF1B9}"/>
              </a:ext>
            </a:extLst>
          </p:cNvPr>
          <p:cNvSpPr txBox="1"/>
          <p:nvPr/>
        </p:nvSpPr>
        <p:spPr>
          <a:xfrm>
            <a:off x="5006310" y="3235597"/>
            <a:ext cx="919480" cy="404791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F329CE-1386-59F2-1A81-9054AB991A76}"/>
              </a:ext>
            </a:extLst>
          </p:cNvPr>
          <p:cNvSpPr txBox="1"/>
          <p:nvPr/>
        </p:nvSpPr>
        <p:spPr>
          <a:xfrm>
            <a:off x="4983983" y="3774400"/>
            <a:ext cx="919480" cy="404791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58FF7E9-7161-F3E8-5994-168B7D1E0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240" y="2026234"/>
            <a:ext cx="3525481" cy="11964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ED9199-C7E9-5673-BAE2-E3365B186D4A}"/>
              </a:ext>
            </a:extLst>
          </p:cNvPr>
          <p:cNvSpPr txBox="1"/>
          <p:nvPr/>
        </p:nvSpPr>
        <p:spPr>
          <a:xfrm>
            <a:off x="5006310" y="5904890"/>
            <a:ext cx="919480" cy="404791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5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3" name="prstName">
            <a:extLst>
              <a:ext uri="{FF2B5EF4-FFF2-40B4-BE49-F238E27FC236}">
                <a16:creationId xmlns:a16="http://schemas.microsoft.com/office/drawing/2014/main" id="{360D51F7-746E-1196-3818-F696F055395A}"/>
              </a:ext>
            </a:extLst>
          </p:cNvPr>
          <p:cNvSpPr/>
          <p:nvPr/>
        </p:nvSpPr>
        <p:spPr>
          <a:xfrm rot="19260000" flipV="1">
            <a:off x="3869446" y="3104435"/>
            <a:ext cx="543374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4" name="prstName">
            <a:extLst>
              <a:ext uri="{FF2B5EF4-FFF2-40B4-BE49-F238E27FC236}">
                <a16:creationId xmlns:a16="http://schemas.microsoft.com/office/drawing/2014/main" id="{A88868A1-7530-C4B5-BD2D-A572A597BB19}"/>
              </a:ext>
            </a:extLst>
          </p:cNvPr>
          <p:cNvSpPr/>
          <p:nvPr/>
        </p:nvSpPr>
        <p:spPr>
          <a:xfrm>
            <a:off x="4637314" y="3841853"/>
            <a:ext cx="368996" cy="403897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0A09264-358B-A047-AAA6-29D36ECC1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310" y="5338793"/>
            <a:ext cx="2598139" cy="597575"/>
          </a:xfrm>
          <a:prstGeom prst="rect">
            <a:avLst/>
          </a:prstGeom>
        </p:spPr>
      </p:pic>
      <p:sp>
        <p:nvSpPr>
          <p:cNvPr id="27" name="prstName">
            <a:extLst>
              <a:ext uri="{FF2B5EF4-FFF2-40B4-BE49-F238E27FC236}">
                <a16:creationId xmlns:a16="http://schemas.microsoft.com/office/drawing/2014/main" id="{AA9C32DC-BD62-C26B-468F-5FFE867735C6}"/>
              </a:ext>
            </a:extLst>
          </p:cNvPr>
          <p:cNvSpPr/>
          <p:nvPr/>
        </p:nvSpPr>
        <p:spPr>
          <a:xfrm rot="19260000" flipV="1">
            <a:off x="4788122" y="5852672"/>
            <a:ext cx="543374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8" name="prstName">
            <a:extLst>
              <a:ext uri="{FF2B5EF4-FFF2-40B4-BE49-F238E27FC236}">
                <a16:creationId xmlns:a16="http://schemas.microsoft.com/office/drawing/2014/main" id="{868A272D-A265-FA03-746F-4014437D4BC6}"/>
              </a:ext>
            </a:extLst>
          </p:cNvPr>
          <p:cNvSpPr/>
          <p:nvPr/>
        </p:nvSpPr>
        <p:spPr>
          <a:xfrm>
            <a:off x="959796" y="5990333"/>
            <a:ext cx="4046514" cy="195896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2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201993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제품</a:t>
            </a:r>
            <a:r>
              <a:rPr kumimoji="0" lang="en-US" altLang="ko-KR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상세보기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58987" y="457486"/>
            <a:ext cx="9345958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3953423" cy="53195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2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공지사항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932878" y="457486"/>
            <a:ext cx="987206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3953423" cy="53195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">
            <a:extLst>
              <a:ext uri="{FF2B5EF4-FFF2-40B4-BE49-F238E27FC236}">
                <a16:creationId xmlns:a16="http://schemas.microsoft.com/office/drawing/2014/main" id="{845855FD-A114-17B3-DC25-8AD362AC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2415" y="5467965"/>
            <a:ext cx="1695450" cy="1042669"/>
          </a:xfrm>
          <a:prstGeom prst="rect">
            <a:avLst/>
          </a:prstGeom>
          <a:ln w="38100">
            <a:solidFill>
              <a:srgbClr val="9C4D4D">
                <a:alpha val="100000"/>
              </a:srgb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794DD2-3C66-67CB-B640-2268E64F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2" y="853726"/>
            <a:ext cx="3592282" cy="202180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>
            <a:solidFill>
              <a:srgbClr val="9C4D4D"/>
            </a:solidFill>
          </a:ln>
          <a:effectLst>
            <a:reflection blurRad="76200" stA="45000" endPos="65000" dist="508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C8633-3AF8-C119-43EF-471D78B0963B}"/>
              </a:ext>
            </a:extLst>
          </p:cNvPr>
          <p:cNvSpPr txBox="1"/>
          <p:nvPr/>
        </p:nvSpPr>
        <p:spPr>
          <a:xfrm>
            <a:off x="3319694" y="961569"/>
            <a:ext cx="919480" cy="441325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</a:p>
        </p:txBody>
      </p:sp>
      <p:sp>
        <p:nvSpPr>
          <p:cNvPr id="10" name="prstName">
            <a:extLst>
              <a:ext uri="{FF2B5EF4-FFF2-40B4-BE49-F238E27FC236}">
                <a16:creationId xmlns:a16="http://schemas.microsoft.com/office/drawing/2014/main" id="{032A7CFC-75B8-A486-0454-7F35D0DF7AAB}"/>
              </a:ext>
            </a:extLst>
          </p:cNvPr>
          <p:cNvSpPr/>
          <p:nvPr/>
        </p:nvSpPr>
        <p:spPr>
          <a:xfrm rot="16260000" flipV="1">
            <a:off x="3157876" y="4181456"/>
            <a:ext cx="323634" cy="170422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D8AEAE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0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9763"/>
              </p:ext>
            </p:extLst>
          </p:nvPr>
        </p:nvGraphicFramePr>
        <p:xfrm>
          <a:off x="7952827" y="669569"/>
          <a:ext cx="3953423" cy="53195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가는 일이 만들어지지</a:t>
                      </a: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53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3953423" cy="53195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0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057" y="273082"/>
            <a:ext cx="95631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구조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395332" y="468923"/>
            <a:ext cx="10409613" cy="1612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pSp>
        <p:nvGrpSpPr>
          <p:cNvPr id="30" name="그룹 29"/>
          <p:cNvGrpSpPr/>
          <p:nvPr/>
        </p:nvGrpSpPr>
        <p:grpSpPr>
          <a:xfrm>
            <a:off x="4294004" y="3021917"/>
            <a:ext cx="3603990" cy="1848094"/>
            <a:chOff x="4107772" y="2971245"/>
            <a:chExt cx="3976456" cy="2039091"/>
          </a:xfrm>
        </p:grpSpPr>
        <p:cxnSp>
          <p:nvCxnSpPr>
            <p:cNvPr id="23" name="직선 연결선 22"/>
            <p:cNvCxnSpPr/>
            <p:nvPr/>
          </p:nvCxnSpPr>
          <p:spPr>
            <a:xfrm rot="16200000" flipH="1">
              <a:off x="5657570" y="3409670"/>
              <a:ext cx="876855" cy="4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4107772" y="3840516"/>
              <a:ext cx="1988228" cy="1169819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>
              <a:off x="6096000" y="3840515"/>
              <a:ext cx="1988228" cy="116982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/>
          <p:cNvSpPr/>
          <p:nvPr/>
        </p:nvSpPr>
        <p:spPr>
          <a:xfrm>
            <a:off x="5228527" y="1286973"/>
            <a:ext cx="1734944" cy="1734944"/>
          </a:xfrm>
          <a:prstGeom prst="ellipse">
            <a:avLst/>
          </a:prstGeom>
          <a:solidFill>
            <a:srgbClr val="56503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구현 </a:t>
            </a:r>
          </a:p>
        </p:txBody>
      </p:sp>
      <p:sp>
        <p:nvSpPr>
          <p:cNvPr id="20" name="타원 19"/>
          <p:cNvSpPr/>
          <p:nvPr/>
        </p:nvSpPr>
        <p:spPr>
          <a:xfrm>
            <a:off x="7030522" y="4002539"/>
            <a:ext cx="1734944" cy="1734944"/>
          </a:xfrm>
          <a:prstGeom prst="ellipse">
            <a:avLst/>
          </a:prstGeom>
          <a:solidFill>
            <a:srgbClr val="D3C7B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</p:txBody>
      </p:sp>
      <p:sp>
        <p:nvSpPr>
          <p:cNvPr id="21" name="타원 20"/>
          <p:cNvSpPr/>
          <p:nvPr/>
        </p:nvSpPr>
        <p:spPr>
          <a:xfrm>
            <a:off x="3426532" y="4002539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목적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3648" y="5296373"/>
            <a:ext cx="2818788" cy="145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다채로운 간식</a:t>
            </a:r>
            <a:r>
              <a:rPr kumimoji="0" lang="en-US" altLang="ko-KR" sz="17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쇼핑몰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0708" y="2411320"/>
            <a:ext cx="2454275" cy="4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다채로운 간식</a:t>
            </a:r>
            <a:r>
              <a:rPr kumimoji="0" lang="en-US" altLang="ko-KR" sz="17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쇼핑몰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92089" y="5296125"/>
            <a:ext cx="2454275" cy="4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다채로운 간식</a:t>
            </a:r>
            <a:r>
              <a:rPr kumimoji="0" lang="en-US" altLang="ko-KR" sz="17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쇼핑몰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6398" y="4203765"/>
            <a:ext cx="5125403" cy="391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부제목을 입력해주세요</a:t>
            </a:r>
            <a:r>
              <a:rPr lang="en-US" altLang="ko-KR" sz="200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398" y="4595185"/>
            <a:ext cx="7563803" cy="90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제목을 입력해주세요</a:t>
            </a:r>
            <a:r>
              <a:rPr lang="en-US" altLang="ko-KR" sz="4800" b="1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87055" y="6228519"/>
            <a:ext cx="11417890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6324184"/>
            <a:ext cx="11452520" cy="26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설명글을 입력해주세요</a:t>
            </a:r>
            <a:r>
              <a:rPr kumimoji="0" lang="en-US" altLang="ko-KR" sz="12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pic>
        <p:nvPicPr>
          <p:cNvPr id="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8858" y="-13400"/>
            <a:ext cx="5630820" cy="36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4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6398" y="2976917"/>
            <a:ext cx="7563803" cy="90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1" i="0" u="none" strike="noStrike" kern="1200" cap="none" spc="0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고맙습니다</a:t>
            </a:r>
            <a:r>
              <a:rPr kumimoji="0" lang="en-US" altLang="ko-KR" sz="4800" b="1" i="0" u="none" strike="noStrike" kern="1200" cap="none" spc="0" normalizeH="0" baseline="0">
                <a:solidFill>
                  <a:srgbClr val="232325"/>
                </a:solidFill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87055" y="6228519"/>
            <a:ext cx="11417890" cy="0"/>
          </a:xfrm>
          <a:prstGeom prst="line">
            <a:avLst/>
          </a:prstGeom>
          <a:noFill/>
          <a:ln w="635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8" name="TextBox 7"/>
          <p:cNvSpPr txBox="1"/>
          <p:nvPr/>
        </p:nvSpPr>
        <p:spPr>
          <a:xfrm>
            <a:off x="352425" y="6324184"/>
            <a:ext cx="11452520" cy="26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설명글을 입력해주세요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2014" cy="33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2367915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spc="-8">
                <a:solidFill>
                  <a:srgbClr val="595959"/>
                </a:solidFill>
                <a:latin typeface="-apple-system,"/>
                <a:ea typeface="-apple-system,"/>
                <a:cs typeface="-apple-system,"/>
              </a:rPr>
              <a:t>목차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spc="0" normalizeH="0" baseline="0">
              <a:solidFill>
                <a:schemeClr val="dk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95332" y="468923"/>
            <a:ext cx="10409613" cy="1612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5" name="TextBox 4"/>
          <p:cNvSpPr txBox="1"/>
          <p:nvPr/>
        </p:nvSpPr>
        <p:spPr>
          <a:xfrm>
            <a:off x="4112194" y="1711686"/>
            <a:ext cx="7058660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i="0" spc="-8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Table of Contents</a:t>
            </a:r>
            <a:endParaRPr lang="ko-KR" altLang="en-US" sz="3600" i="0" spc="-8">
              <a:solidFill>
                <a:srgbClr val="595959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600" b="1" i="0" u="none" strike="noStrike" kern="1200" spc="0" normalizeH="0" baseline="0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497" y="4937598"/>
            <a:ext cx="1973580" cy="4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콘텐츠 및 구조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674" y="4114855"/>
            <a:ext cx="686435" cy="365760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D1C7C0"/>
                </a:solidFill>
                <a:latin typeface="함초롬돋움"/>
                <a:ea typeface="함초롬돋움"/>
                <a:cs typeface="함초롬돋움"/>
              </a:rPr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9537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AF9A8A"/>
                </a:solidFill>
                <a:latin typeface="함초롬돋움"/>
                <a:ea typeface="함초롬돋움"/>
                <a:cs typeface="함초롬돋움"/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7129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897667"/>
                </a:solidFill>
                <a:latin typeface="함초롬돋움"/>
                <a:ea typeface="함초롬돋움"/>
                <a:cs typeface="함초롬돋움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357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827E6E"/>
                </a:solidFill>
                <a:latin typeface="함초롬돋움"/>
                <a:ea typeface="함초롬돋움"/>
                <a:cs typeface="함초롬돋움"/>
              </a:rPr>
              <a:t>C</a:t>
            </a:r>
          </a:p>
        </p:txBody>
      </p:sp>
      <p:grpSp>
        <p:nvGrpSpPr>
          <p:cNvPr id="11" name="group"/>
          <p:cNvGrpSpPr/>
          <p:nvPr/>
        </p:nvGrpSpPr>
        <p:grpSpPr>
          <a:xfrm>
            <a:off x="14062" y="3637715"/>
            <a:ext cx="12192000" cy="212090"/>
            <a:chOff x="0" y="3371850"/>
            <a:chExt cx="12192000" cy="212090"/>
          </a:xfrm>
        </p:grpSpPr>
        <p:cxnSp>
          <p:nvCxnSpPr>
            <p:cNvPr id="12" name="prstName"/>
            <p:cNvCxnSpPr/>
            <p:nvPr/>
          </p:nvCxnSpPr>
          <p:spPr>
            <a:xfrm flipV="1">
              <a:off x="462" y="3477186"/>
              <a:ext cx="12192000" cy="635"/>
            </a:xfrm>
            <a:prstGeom prst="line">
              <a:avLst/>
            </a:prstGeom>
            <a:ln>
              <a:solidFill>
                <a:srgbClr val="CCCCCC">
                  <a:alpha val="10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rstName"/>
            <p:cNvSpPr/>
            <p:nvPr/>
          </p:nvSpPr>
          <p:spPr>
            <a:xfrm>
              <a:off x="857558" y="3372010"/>
              <a:ext cx="211967" cy="211967"/>
            </a:xfrm>
            <a:prstGeom prst="ellipse">
              <a:avLst/>
            </a:prstGeom>
            <a:solidFill>
              <a:srgbClr val="D1C7C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prstName"/>
            <p:cNvSpPr/>
            <p:nvPr/>
          </p:nvSpPr>
          <p:spPr>
            <a:xfrm>
              <a:off x="3185786" y="3372010"/>
              <a:ext cx="211967" cy="211967"/>
            </a:xfrm>
            <a:prstGeom prst="ellipse">
              <a:avLst/>
            </a:prstGeom>
            <a:solidFill>
              <a:srgbClr val="AF9A8A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prstName"/>
            <p:cNvSpPr/>
            <p:nvPr/>
          </p:nvSpPr>
          <p:spPr>
            <a:xfrm>
              <a:off x="5514648" y="3372010"/>
              <a:ext cx="211967" cy="211967"/>
            </a:xfrm>
            <a:prstGeom prst="ellipse">
              <a:avLst/>
            </a:prstGeom>
            <a:solidFill>
              <a:srgbClr val="897667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prstName"/>
            <p:cNvSpPr/>
            <p:nvPr/>
          </p:nvSpPr>
          <p:spPr>
            <a:xfrm>
              <a:off x="7842241" y="3372010"/>
              <a:ext cx="211967" cy="211967"/>
            </a:xfrm>
            <a:prstGeom prst="ellipse">
              <a:avLst/>
            </a:prstGeom>
            <a:solidFill>
              <a:srgbClr val="827E6E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prstName"/>
            <p:cNvSpPr/>
            <p:nvPr/>
          </p:nvSpPr>
          <p:spPr>
            <a:xfrm>
              <a:off x="10170468" y="3372010"/>
              <a:ext cx="211967" cy="211967"/>
            </a:xfrm>
            <a:prstGeom prst="ellipse">
              <a:avLst/>
            </a:prstGeom>
            <a:solidFill>
              <a:srgbClr val="55503C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932949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55503C"/>
                </a:solidFill>
                <a:latin typeface="함초롬돋움"/>
                <a:ea typeface="함초롬돋움"/>
                <a:cs typeface="함초롬돋움"/>
              </a:rPr>
              <a:t>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3972" y="4937368"/>
            <a:ext cx="1973580" cy="79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메인페이지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6952" y="4937368"/>
            <a:ext cx="1973580" cy="79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회원가입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로그인</a:t>
            </a:r>
            <a:r>
              <a:rPr kumimoji="0" lang="en-US" altLang="ko-KR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/</a:t>
            </a: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로그아웃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32772" y="4937368"/>
            <a:ext cx="2087670" cy="79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제품 상세보기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공지사항 및 게시판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4862" y="4937368"/>
            <a:ext cx="1973580" cy="114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마이페이지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장바구니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구매페이지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 dirty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955" y="273050"/>
            <a:ext cx="196278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예시</a:t>
            </a:r>
            <a:r>
              <a:rPr kumimoji="0" lang="en-US" altLang="ko-KR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_</a:t>
            </a:r>
            <a:r>
              <a:rPr kumimoji="0" lang="ko-KR" altLang="en-US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0150" y="457200"/>
            <a:ext cx="9334500" cy="13335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5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17039"/>
              </p:ext>
            </p:extLst>
          </p:nvPr>
        </p:nvGraphicFramePr>
        <p:xfrm>
          <a:off x="7717877" y="1177569"/>
          <a:ext cx="4162972" cy="46753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u="sng" dirty="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 u="sng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 dirty="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 u="sng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 dirty="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 u="sng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 dirty="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발생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991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올바른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입력시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빨간색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오류문구가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없어지며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사용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가능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문구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생성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박스의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주어진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맞춰서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내용을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기재후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누르면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 dirty="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 u="sng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 dirty="0" err="1">
                          <a:solidFill>
                            <a:srgbClr val="808080"/>
                          </a:solidFill>
                        </a:rPr>
                        <a:t>메세지창</a:t>
                      </a:r>
                      <a:r>
                        <a:rPr lang="en-US" altLang="ko-KR" sz="1300" u="sng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 dirty="0">
                          <a:solidFill>
                            <a:srgbClr val="808080"/>
                          </a:solidFill>
                        </a:rPr>
                        <a:t>생성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235" y="922020"/>
            <a:ext cx="1788160" cy="1336675"/>
          </a:xfrm>
          <a:prstGeom prst="rect">
            <a:avLst/>
          </a:prstGeom>
          <a:ln w="22225">
            <a:solidFill>
              <a:srgbClr val="D8AEAE">
                <a:alpha val="100000"/>
              </a:srgbClr>
            </a:solidFill>
          </a:ln>
        </p:spPr>
      </p:pic>
      <p:sp>
        <p:nvSpPr>
          <p:cNvPr id="7" name="prstName"/>
          <p:cNvSpPr>
            <a:spLocks/>
          </p:cNvSpPr>
          <p:nvPr/>
        </p:nvSpPr>
        <p:spPr>
          <a:xfrm rot="0">
            <a:off x="1674495" y="1808480"/>
            <a:ext cx="326390" cy="147955"/>
          </a:xfrm>
          <a:prstGeom prst="frame">
            <a:avLst>
              <a:gd name="adj1" fmla="val 12500"/>
            </a:avLst>
          </a:prstGeom>
          <a:solidFill>
            <a:srgbClr val="9C4D4D"/>
          </a:solidFill>
          <a:ln w="0">
            <a:noFill/>
            <a:prstDash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03350" y="1092200"/>
            <a:ext cx="1066800" cy="466725"/>
          </a:xfrm>
          <a:prstGeom prst="rect">
            <a:avLst/>
          </a:prstGeom>
        </p:spPr>
      </p:pic>
      <p:sp>
        <p:nvSpPr>
          <p:cNvPr id="9" name="prstName"/>
          <p:cNvSpPr/>
          <p:nvPr/>
        </p:nvSpPr>
        <p:spPr>
          <a:xfrm rot="16260000" flipV="1">
            <a:off x="1685925" y="1569085"/>
            <a:ext cx="323850" cy="170180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D8AEAE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2016760" y="1475740"/>
            <a:ext cx="920115" cy="441960"/>
          </a:xfrm>
          <a:prstGeom prst="rect"/>
          <a:ln w="0" cap="flat" cmpd="sng"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i="0" b="1" strike="noStrike">
                <a:solidFill>
                  <a:srgbClr val="808080"/>
                </a:solidFill>
                <a:latin typeface="Malgun Gothic" charset="0"/>
                <a:ea typeface="Malgun Gothic" charset="0"/>
                <a:cs typeface="Malgun Gothic" charset="0"/>
              </a:rPr>
              <a:t>√ 01</a:t>
            </a:r>
            <a:endParaRPr lang="ko-KR" altLang="en-US" sz="1700" i="0" b="1" strike="noStrike">
              <a:solidFill>
                <a:srgbClr val="808080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11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1770" y="2511425"/>
            <a:ext cx="3675380" cy="4222750"/>
          </a:xfrm>
          <a:prstGeom prst="rect">
            <a:avLst/>
          </a:prstGeom>
          <a:ln w="25400">
            <a:solidFill>
              <a:srgbClr val="9C4D4D">
                <a:alpha val="100000"/>
              </a:srgb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28600" y="2544445"/>
            <a:ext cx="730250" cy="4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02</a:t>
            </a:r>
          </a:p>
        </p:txBody>
      </p:sp>
      <p:pic>
        <p:nvPicPr>
          <p:cNvPr id="13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20465" y="701675"/>
            <a:ext cx="3449320" cy="1579880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pic>
        <p:nvPicPr>
          <p:cNvPr id="14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18740" y="2809875"/>
            <a:ext cx="2277745" cy="810260"/>
          </a:xfrm>
          <a:prstGeom prst="rect">
            <a:avLst/>
          </a:prstGeom>
          <a:ln w="22225">
            <a:solidFill>
              <a:srgbClr val="E5C9C9">
                <a:alpha val="100000"/>
              </a:srgbClr>
            </a:solidFill>
          </a:ln>
        </p:spPr>
      </p:pic>
      <p:sp>
        <p:nvSpPr>
          <p:cNvPr id="15" name="prstName"/>
          <p:cNvSpPr/>
          <p:nvPr/>
        </p:nvSpPr>
        <p:spPr>
          <a:xfrm rot="19260000" flipV="1">
            <a:off x="2328545" y="3474720"/>
            <a:ext cx="543560" cy="182880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6" name="prstName"/>
          <p:cNvSpPr/>
          <p:nvPr/>
        </p:nvSpPr>
        <p:spPr>
          <a:xfrm>
            <a:off x="1508760" y="1134110"/>
            <a:ext cx="822325" cy="343535"/>
          </a:xfrm>
          <a:prstGeom prst="rect">
            <a:avLst/>
          </a:prstGeom>
          <a:noFill/>
          <a:ln w="4445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54775" y="854075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</a:p>
        </p:txBody>
      </p:sp>
      <p:pic>
        <p:nvPicPr>
          <p:cNvPr id="18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557145" y="4374515"/>
            <a:ext cx="4612005" cy="495300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sp>
        <p:nvSpPr>
          <p:cNvPr id="19" name="prstName"/>
          <p:cNvSpPr/>
          <p:nvPr/>
        </p:nvSpPr>
        <p:spPr>
          <a:xfrm rot="2520000" flipV="1">
            <a:off x="2327910" y="4030980"/>
            <a:ext cx="550545" cy="182880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7150" y="3933825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03</a:t>
            </a:r>
          </a:p>
        </p:txBody>
      </p:sp>
      <p:pic>
        <p:nvPicPr>
          <p:cNvPr id="21" name="Pic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092700" y="5467985"/>
            <a:ext cx="1695450" cy="1042670"/>
          </a:xfrm>
          <a:prstGeom prst="rect">
            <a:avLst/>
          </a:prstGeom>
          <a:ln w="38100">
            <a:solidFill>
              <a:srgbClr val="9C4D4D">
                <a:alpha val="100000"/>
              </a:srgb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4946650" y="4937760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05</a:t>
            </a:r>
          </a:p>
        </p:txBody>
      </p:sp>
    </p:spTree>
    <p:extLst>
      <p:ext uri="{BB962C8B-B14F-4D97-AF65-F5344CB8AC3E}">
        <p14:creationId xmlns:p14="http://schemas.microsoft.com/office/powerpoint/2010/main" val="178806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예제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9" name="Table"/>
          <p:cNvGraphicFramePr>
            <a:graphicFrameLocks noGrp="1"/>
          </p:cNvGraphicFramePr>
          <p:nvPr/>
        </p:nvGraphicFramePr>
        <p:xfrm>
          <a:off x="7952827" y="853719"/>
          <a:ext cx="3953423" cy="50080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"/>
          <p:cNvGraphicFramePr>
            <a:graphicFrameLocks noGrp="1"/>
          </p:cNvGraphicFramePr>
          <p:nvPr/>
        </p:nvGraphicFramePr>
        <p:xfrm>
          <a:off x="1125220" y="936269"/>
          <a:ext cx="5370830" cy="5089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기능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955" y="273050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72970" y="457200"/>
            <a:ext cx="9631680" cy="13335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3953423" cy="53195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5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3953423" cy="53195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5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247777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로그인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692698" y="457486"/>
            <a:ext cx="1011224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6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56471"/>
              </p:ext>
            </p:extLst>
          </p:nvPr>
        </p:nvGraphicFramePr>
        <p:xfrm>
          <a:off x="7952827" y="669569"/>
          <a:ext cx="3953423" cy="57017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아이디와 비밀번호 입력창에서 회원테이블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조회 후 데이터 있으면 로그인 성공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아이디와 비밀번호를 잊어버렸을 경우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회원 테이블에서 이름과 전화번호 확인 후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 찾기 및 비밀번호 재발급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이메일이 존재하면 이메일로 임시비밀번호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발급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회원가입 클릭 후 회원가입 페이지로 이동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아이디와 비밀번호를 형식에 맞게 입력하지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않을 시 에러 메시지창 생성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</a:t>
                      </a: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로그인 성공 시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메인페이지로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 이동</a:t>
                      </a: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 dirty="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76ECF2F-6648-9B4C-105A-6124030A9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7" y="985431"/>
            <a:ext cx="3779848" cy="359870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9BF9A-6205-6A19-521A-13B1BA7C8817}"/>
              </a:ext>
            </a:extLst>
          </p:cNvPr>
          <p:cNvSpPr txBox="1"/>
          <p:nvPr/>
        </p:nvSpPr>
        <p:spPr>
          <a:xfrm>
            <a:off x="3779434" y="532893"/>
            <a:ext cx="919480" cy="441325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</a:p>
        </p:txBody>
      </p:sp>
      <p:sp>
        <p:nvSpPr>
          <p:cNvPr id="9" name="prstName">
            <a:extLst>
              <a:ext uri="{FF2B5EF4-FFF2-40B4-BE49-F238E27FC236}">
                <a16:creationId xmlns:a16="http://schemas.microsoft.com/office/drawing/2014/main" id="{1576A7CB-7794-FE29-7F8D-71F38D46ADA6}"/>
              </a:ext>
            </a:extLst>
          </p:cNvPr>
          <p:cNvSpPr/>
          <p:nvPr/>
        </p:nvSpPr>
        <p:spPr>
          <a:xfrm>
            <a:off x="2201787" y="3318468"/>
            <a:ext cx="1316334" cy="221064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7FA9E-8EDF-B35A-2238-49C4EAA7C7AD}"/>
              </a:ext>
            </a:extLst>
          </p:cNvPr>
          <p:cNvSpPr txBox="1"/>
          <p:nvPr/>
        </p:nvSpPr>
        <p:spPr>
          <a:xfrm>
            <a:off x="2859954" y="2902464"/>
            <a:ext cx="919480" cy="404791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02</a:t>
            </a:r>
          </a:p>
        </p:txBody>
      </p:sp>
      <p:sp>
        <p:nvSpPr>
          <p:cNvPr id="11" name="prstName">
            <a:extLst>
              <a:ext uri="{FF2B5EF4-FFF2-40B4-BE49-F238E27FC236}">
                <a16:creationId xmlns:a16="http://schemas.microsoft.com/office/drawing/2014/main" id="{33F26927-2916-480D-2E17-608A1FB886EF}"/>
              </a:ext>
            </a:extLst>
          </p:cNvPr>
          <p:cNvSpPr/>
          <p:nvPr/>
        </p:nvSpPr>
        <p:spPr>
          <a:xfrm>
            <a:off x="3533281" y="3329681"/>
            <a:ext cx="486060" cy="209851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35769-CC38-9D70-42EE-6E2A471FEFEC}"/>
              </a:ext>
            </a:extLst>
          </p:cNvPr>
          <p:cNvSpPr txBox="1"/>
          <p:nvPr/>
        </p:nvSpPr>
        <p:spPr>
          <a:xfrm>
            <a:off x="3776311" y="2912167"/>
            <a:ext cx="919480" cy="404791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3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5" name="prstName">
            <a:extLst>
              <a:ext uri="{FF2B5EF4-FFF2-40B4-BE49-F238E27FC236}">
                <a16:creationId xmlns:a16="http://schemas.microsoft.com/office/drawing/2014/main" id="{8D55B311-2CDA-44E5-8AAC-659C4F6EB1F5}"/>
              </a:ext>
            </a:extLst>
          </p:cNvPr>
          <p:cNvSpPr/>
          <p:nvPr/>
        </p:nvSpPr>
        <p:spPr>
          <a:xfrm>
            <a:off x="915142" y="3626078"/>
            <a:ext cx="3104199" cy="644471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17C822-7918-FCFF-B20C-2DAB5C35908C}"/>
              </a:ext>
            </a:extLst>
          </p:cNvPr>
          <p:cNvSpPr txBox="1"/>
          <p:nvPr/>
        </p:nvSpPr>
        <p:spPr>
          <a:xfrm>
            <a:off x="4128565" y="3626078"/>
            <a:ext cx="919480" cy="404791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1CC47AF-294D-CC6F-0EE5-16641CA6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96" y="4459017"/>
            <a:ext cx="3516922" cy="1153344"/>
          </a:xfrm>
          <a:prstGeom prst="rect">
            <a:avLst/>
          </a:prstGeom>
        </p:spPr>
      </p:pic>
      <p:sp>
        <p:nvSpPr>
          <p:cNvPr id="22" name="prstName">
            <a:extLst>
              <a:ext uri="{FF2B5EF4-FFF2-40B4-BE49-F238E27FC236}">
                <a16:creationId xmlns:a16="http://schemas.microsoft.com/office/drawing/2014/main" id="{5716C438-4863-F272-9A4F-880BEE2B71BA}"/>
              </a:ext>
            </a:extLst>
          </p:cNvPr>
          <p:cNvSpPr/>
          <p:nvPr/>
        </p:nvSpPr>
        <p:spPr>
          <a:xfrm rot="2520000" flipV="1">
            <a:off x="3641195" y="4379112"/>
            <a:ext cx="624629" cy="198259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3953423" cy="53195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14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장바구니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887129" y="446049"/>
            <a:ext cx="9917816" cy="24486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7732" y="910542"/>
            <a:ext cx="4090532" cy="2726356"/>
          </a:xfrm>
          <a:prstGeom prst="rect">
            <a:avLst/>
          </a:prstGeom>
        </p:spPr>
      </p:pic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3953423" cy="53195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3"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84">
                <a:tc>
                  <a:txBody>
                    <a:bodyPr/>
                    <a:lstStyle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065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endParaRPr lang="ko-KR" altLang="en-US" sz="1300"/>
                    </a:p>
                  </a:txBody>
                  <a:tcPr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009687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241</Paragraphs>
  <Words>926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tolee</dc:creator>
  <cp:lastModifiedBy>MJ</cp:lastModifiedBy>
  <dc:title>PowerPoint 프레젠테이션</dc:title>
  <cp:version>9.104.202.51765</cp:version>
  <dcterms:modified xsi:type="dcterms:W3CDTF">2024-01-21T17:08:34Z</dcterms:modified>
</cp:coreProperties>
</file>