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>
  <p:sldMasterIdLst>
    <p:sldMasterId id="2147483787" r:id="rId1"/>
  </p:sldMasterIdLst>
  <p:notesMasterIdLst>
    <p:notesMasterId r:id="rId2"/>
  </p:notesMasterIdLst>
  <p:handoutMasterIdLst>
    <p:handoutMasterId r:id="rId3"/>
  </p:handoutMasterIdLst>
  <p:sldIdLst>
    <p:sldId id="267" r:id="rId4"/>
    <p:sldId id="264" r:id="rId5"/>
    <p:sldId id="279" r:id="rId6"/>
    <p:sldId id="25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1" r:id="rId18"/>
    <p:sldId id="269" r:id="rId19"/>
    <p:sldId id="263" r:id="rId20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1" d="100"/>
          <a:sy n="91" d="100"/>
        </p:scale>
        <p:origin x="0" y="0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e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4.png"  /><Relationship Id="rId9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018869" y="125160"/>
            <a:ext cx="2027082" cy="3657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a6a6a6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solidFill>
                  <a:srgbClr val="a6a6a6"/>
                </a:solidFill>
                <a:latin typeface="함초롬돋움"/>
                <a:ea typeface="함초롬돋움"/>
                <a:cs typeface="함초롬돋움"/>
              </a:rPr>
              <a:t>조 화면 정의서</a:t>
            </a:r>
            <a:endParaRPr lang="en-US" altLang="ko-KR">
              <a:solidFill>
                <a:srgbClr val="a6a6a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87143" y="521788"/>
            <a:ext cx="7564120" cy="15849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0" i="0" spc="-8">
                <a:solidFill>
                  <a:srgbClr val="444447"/>
                </a:solidFill>
                <a:latin typeface="Times New Roman"/>
                <a:ea typeface="Times New Roman"/>
                <a:cs typeface="Times New Roman"/>
              </a:rPr>
              <a:t>Give a snack</a:t>
            </a:r>
            <a:endParaRPr lang="ko-KR" altLang="en-US" sz="5000" b="0" i="0" spc="-8">
              <a:solidFill>
                <a:srgbClr val="444447"/>
              </a:solidFill>
              <a:latin typeface="Times New Roman"/>
              <a:ea typeface="Times New Roman"/>
              <a:cs typeface="Times New Roman"/>
            </a:endParaRPr>
          </a:p>
          <a:p>
            <a:pPr lvl="0">
              <a:defRPr/>
            </a:pPr>
            <a:endParaRPr lang="en-US" altLang="ko-KR" sz="4800" b="1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513908" y="1426014"/>
            <a:ext cx="11417890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2468299" y="1501994"/>
            <a:ext cx="3945255" cy="304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김민준 김민준 이지원 조현규 조희수 한지원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prstName"/>
          <p:cNvSpPr/>
          <p:nvPr/>
        </p:nvSpPr>
        <p:spPr>
          <a:xfrm>
            <a:off x="3965564" y="3218900"/>
            <a:ext cx="8235575" cy="3643873"/>
          </a:xfrm>
          <a:prstGeom prst="rect">
            <a:avLst/>
          </a:prstGeom>
          <a:solidFill>
            <a:srgbClr val="a78371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8161" y="2188881"/>
            <a:ext cx="6483631" cy="412196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869413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구매페이지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12952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201993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제품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상세보기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458987" y="457486"/>
            <a:ext cx="9345958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27681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1932878" y="457486"/>
            <a:ext cx="987206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617391" y="86285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35937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02842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화면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114732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목록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-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세부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이동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06176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목록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-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이동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76003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세부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578402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목록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다시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이동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566506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관리자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화면에만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보이도록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관리자만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글쓰기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있게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하는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-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글쓰기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화면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이동해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작성</a:t>
                      </a:r>
                      <a:endParaRPr lang="en-US" altLang="ko-KR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삭제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누를시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삭제</a:t>
                      </a:r>
                      <a:endParaRPr lang="en-US" altLang="ko-KR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다시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이동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"/>
          <p:cNvGrpSpPr/>
          <p:nvPr/>
        </p:nvGrpSpPr>
        <p:grpSpPr>
          <a:xfrm rot="0">
            <a:off x="555625" y="862330"/>
            <a:ext cx="6277610" cy="3276600"/>
            <a:chOff x="462915" y="875030"/>
            <a:chExt cx="6277610" cy="3276600"/>
          </a:xfrm>
        </p:grpSpPr>
        <p:pic>
          <p:nvPicPr>
            <p:cNvPr id="8" name="Pic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2932" y="875030"/>
              <a:ext cx="6276626" cy="3277106"/>
            </a:xfrm>
            <a:prstGeom prst="rect">
              <a:avLst/>
            </a:prstGeom>
            <a:ln w="34925">
              <a:solidFill>
                <a:srgbClr val="783e94">
                  <a:alpha val="100000"/>
                </a:srgbClr>
              </a:solidFill>
            </a:ln>
          </p:spPr>
        </p:pic>
        <p:pic>
          <p:nvPicPr>
            <p:cNvPr id="9" name="Pic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98710" y="3593345"/>
              <a:ext cx="910026" cy="504352"/>
            </a:xfrm>
            <a:prstGeom prst="rect">
              <a:avLst/>
            </a:prstGeom>
            <a:ln w="19050">
              <a:solidFill>
                <a:srgbClr val="c49dd6">
                  <a:alpha val="100000"/>
                </a:srgbClr>
              </a:solidFill>
            </a:ln>
          </p:spPr>
        </p:pic>
        <p:sp>
          <p:nvSpPr>
            <p:cNvPr id="10" name=""/>
            <p:cNvSpPr txBox="1"/>
            <p:nvPr/>
          </p:nvSpPr>
          <p:spPr>
            <a:xfrm>
              <a:off x="4480081" y="3225003"/>
              <a:ext cx="714375" cy="4413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03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1" name="prstName"/>
            <p:cNvSpPr/>
            <p:nvPr/>
          </p:nvSpPr>
          <p:spPr>
            <a:xfrm rot="11820000" flipH="1" flipV="1">
              <a:off x="3915459" y="3634111"/>
              <a:ext cx="550260" cy="182966"/>
            </a:xfrm>
            <a:prstGeom prst="rightArrow">
              <a:avLst>
                <a:gd name="adj1" fmla="val 3398"/>
                <a:gd name="adj2" fmla="val 58009"/>
              </a:avLst>
            </a:prstGeom>
            <a:solidFill>
              <a:srgbClr val="9c4d4d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prstName"/>
            <p:cNvSpPr/>
            <p:nvPr/>
          </p:nvSpPr>
          <p:spPr>
            <a:xfrm>
              <a:off x="463040" y="2040723"/>
              <a:ext cx="6277485" cy="1292080"/>
            </a:xfrm>
            <a:prstGeom prst="rect">
              <a:avLst/>
            </a:prstGeom>
            <a:noFill/>
            <a:ln>
              <a:solidFill>
                <a:srgbClr val="c49dd6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prstName"/>
            <p:cNvSpPr/>
            <p:nvPr/>
          </p:nvSpPr>
          <p:spPr>
            <a:xfrm>
              <a:off x="3407499" y="3461149"/>
              <a:ext cx="375025" cy="302982"/>
            </a:xfrm>
            <a:prstGeom prst="rect">
              <a:avLst/>
            </a:prstGeom>
            <a:noFill/>
            <a:ln>
              <a:solidFill>
                <a:srgbClr val="c49dd6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"/>
            <p:cNvSpPr txBox="1"/>
            <p:nvPr/>
          </p:nvSpPr>
          <p:spPr>
            <a:xfrm>
              <a:off x="463071" y="904713"/>
              <a:ext cx="714375" cy="4413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01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5" name=""/>
            <p:cNvSpPr txBox="1"/>
            <p:nvPr/>
          </p:nvSpPr>
          <p:spPr>
            <a:xfrm>
              <a:off x="6025036" y="1599403"/>
              <a:ext cx="714375" cy="4413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02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69388" y="5978529"/>
            <a:ext cx="1066800" cy="609600"/>
          </a:xfrm>
          <a:prstGeom prst="rect">
            <a:avLst/>
          </a:prstGeom>
        </p:spPr>
      </p:pic>
      <p:pic>
        <p:nvPicPr>
          <p:cNvPr id="9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4604" y="4345522"/>
            <a:ext cx="3950615" cy="2248209"/>
          </a:xfrm>
          <a:prstGeom prst="rect">
            <a:avLst/>
          </a:prstGeom>
          <a:ln w="34925">
            <a:solidFill>
              <a:srgbClr val="783e94">
                <a:alpha val="100000"/>
              </a:srgbClr>
            </a:solidFill>
          </a:ln>
        </p:spPr>
      </p:pic>
      <p:pic>
        <p:nvPicPr>
          <p:cNvPr id="10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346938" y="5668779"/>
            <a:ext cx="1152525" cy="657225"/>
          </a:xfrm>
          <a:prstGeom prst="rect">
            <a:avLst/>
          </a:prstGeom>
          <a:ln w="19050">
            <a:solidFill>
              <a:srgbClr val="c49dd6">
                <a:alpha val="100000"/>
              </a:srgbClr>
            </a:solidFill>
          </a:ln>
        </p:spPr>
      </p:pic>
      <p:sp>
        <p:nvSpPr>
          <p:cNvPr id="11" name=""/>
          <p:cNvSpPr txBox="1"/>
          <p:nvPr/>
        </p:nvSpPr>
        <p:spPr>
          <a:xfrm>
            <a:off x="554673" y="4345669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2" name="prstName"/>
          <p:cNvSpPr/>
          <p:nvPr/>
        </p:nvSpPr>
        <p:spPr>
          <a:xfrm>
            <a:off x="577681" y="6326211"/>
            <a:ext cx="412056" cy="278743"/>
          </a:xfrm>
          <a:prstGeom prst="rect">
            <a:avLst/>
          </a:prstGeom>
          <a:noFill/>
          <a:ln>
            <a:solidFill>
              <a:srgbClr val="c49dd6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 rot="9540000" flipH="1" flipV="1">
            <a:off x="1277040" y="6166302"/>
            <a:ext cx="731442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4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80172" y="5668779"/>
            <a:ext cx="1152525" cy="657225"/>
          </a:xfrm>
          <a:prstGeom prst="rect">
            <a:avLst/>
          </a:prstGeom>
          <a:ln w="19050">
            <a:solidFill>
              <a:srgbClr val="c49dd6">
                <a:alpha val="100000"/>
              </a:srgbClr>
            </a:solidFill>
          </a:ln>
        </p:spPr>
      </p:pic>
      <p:sp>
        <p:nvSpPr>
          <p:cNvPr id="15" name="TextBox"/>
          <p:cNvSpPr txBox="1"/>
          <p:nvPr/>
        </p:nvSpPr>
        <p:spPr>
          <a:xfrm>
            <a:off x="5138960" y="5863247"/>
            <a:ext cx="635000" cy="243840"/>
          </a:xfrm>
          <a:prstGeom prst="rect">
            <a:avLst/>
          </a:prstGeom>
          <a:solidFill>
            <a:schemeClr val="bg1">
              <a:alpha val="100000"/>
            </a:schemeClr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글쓰기</a:t>
            </a:r>
            <a:endParaRPr lang="ko-KR" altLang="en-US" sz="1000"/>
          </a:p>
        </p:txBody>
      </p:sp>
      <p:sp>
        <p:nvSpPr>
          <p:cNvPr id="16" name="prstName"/>
          <p:cNvSpPr/>
          <p:nvPr/>
        </p:nvSpPr>
        <p:spPr>
          <a:xfrm rot="9540000" flipH="1" flipV="1">
            <a:off x="4316452" y="6198767"/>
            <a:ext cx="550260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3335973" y="5227684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05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886008" y="5227684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06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9" name="Pic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032697" y="5668779"/>
            <a:ext cx="1152525" cy="657225"/>
          </a:xfrm>
          <a:prstGeom prst="rect">
            <a:avLst/>
          </a:prstGeom>
          <a:ln w="19050">
            <a:solidFill>
              <a:srgbClr val="c49dd6">
                <a:alpha val="100000"/>
              </a:srgbClr>
            </a:solidFill>
          </a:ln>
        </p:spPr>
      </p:pic>
      <p:sp>
        <p:nvSpPr>
          <p:cNvPr id="20" name="TextBox"/>
          <p:cNvSpPr txBox="1"/>
          <p:nvPr/>
        </p:nvSpPr>
        <p:spPr>
          <a:xfrm>
            <a:off x="6291485" y="5863247"/>
            <a:ext cx="635000" cy="243840"/>
          </a:xfrm>
          <a:prstGeom prst="rect">
            <a:avLst/>
          </a:prstGeom>
          <a:solidFill>
            <a:schemeClr val="bg1">
              <a:alpha val="100000"/>
            </a:schemeClr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삭제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9690067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53671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07753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02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56057" y="273082"/>
            <a:ext cx="956310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구조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395332" y="468923"/>
            <a:ext cx="10409613" cy="1612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pSp>
        <p:nvGrpSpPr>
          <p:cNvPr id="30" name=""/>
          <p:cNvGrpSpPr/>
          <p:nvPr/>
        </p:nvGrpSpPr>
        <p:grpSpPr>
          <a:xfrm rot="0">
            <a:off x="4294004" y="3021917"/>
            <a:ext cx="3603990" cy="1848094"/>
            <a:chOff x="4107772" y="2971245"/>
            <a:chExt cx="3976456" cy="2039091"/>
          </a:xfrm>
        </p:grpSpPr>
        <p:cxnSp>
          <p:nvCxnSpPr>
            <p:cNvPr id="23" name=""/>
            <p:cNvCxnSpPr/>
            <p:nvPr/>
          </p:nvCxnSpPr>
          <p:spPr>
            <a:xfrm rot="16200000" flipH="1">
              <a:off x="5657570" y="3409670"/>
              <a:ext cx="876855" cy="4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"/>
            <p:cNvCxnSpPr/>
            <p:nvPr/>
          </p:nvCxnSpPr>
          <p:spPr>
            <a:xfrm flipV="1">
              <a:off x="4107772" y="3840516"/>
              <a:ext cx="1988228" cy="1169819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"/>
            <p:cNvCxnSpPr/>
            <p:nvPr/>
          </p:nvCxnSpPr>
          <p:spPr>
            <a:xfrm rot="10800000">
              <a:off x="6096000" y="3840515"/>
              <a:ext cx="1988228" cy="116982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"/>
          <p:cNvSpPr/>
          <p:nvPr/>
        </p:nvSpPr>
        <p:spPr>
          <a:xfrm>
            <a:off x="5228527" y="1286973"/>
            <a:ext cx="1734944" cy="1734944"/>
          </a:xfrm>
          <a:prstGeom prst="ellipse">
            <a:avLst/>
          </a:prstGeom>
          <a:solidFill>
            <a:srgbClr val="5650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구현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"/>
          <p:cNvSpPr/>
          <p:nvPr/>
        </p:nvSpPr>
        <p:spPr>
          <a:xfrm>
            <a:off x="7030522" y="4002539"/>
            <a:ext cx="1734944" cy="1734944"/>
          </a:xfrm>
          <a:prstGeom prst="ellipse">
            <a:avLst/>
          </a:prstGeom>
          <a:solidFill>
            <a:srgbClr val="d3c7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기타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1" name=""/>
          <p:cNvSpPr/>
          <p:nvPr/>
        </p:nvSpPr>
        <p:spPr>
          <a:xfrm>
            <a:off x="3426532" y="4002539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목적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343648" y="5296373"/>
            <a:ext cx="2818788" cy="145352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다채로운 간식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쇼핑몰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030708" y="2411320"/>
            <a:ext cx="24542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다채로운 간식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쇼핑몰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8892089" y="5296125"/>
            <a:ext cx="24542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다채로운 간식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쇼핑몰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776398" y="4203765"/>
            <a:ext cx="5125403" cy="39141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부제목을 입력해주세요</a:t>
            </a:r>
            <a:r>
              <a:rPr lang="en-US" altLang="ko-KR" sz="20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200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776398" y="4595185"/>
            <a:ext cx="7563803" cy="9041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800" b="1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제목을 입력해주세요</a:t>
            </a:r>
            <a:r>
              <a:rPr lang="en-US" altLang="ko-KR" sz="4800" b="1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4800" b="1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387055" y="6228519"/>
            <a:ext cx="11417890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352425" y="6324184"/>
            <a:ext cx="11452520" cy="2658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설명글을 입력해주세요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8858" y="-13400"/>
            <a:ext cx="5630820" cy="36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4492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76398" y="2976917"/>
            <a:ext cx="7564120" cy="822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4800" b="1" i="0" u="none" strike="noStrike" kern="1200" spc="0" normalizeH="0" baseline="0" mc:Ignorable="hp" hp:hslEmbossed="0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" name=""/>
          <p:cNvCxnSpPr/>
          <p:nvPr/>
        </p:nvCxnSpPr>
        <p:spPr>
          <a:xfrm>
            <a:off x="387055" y="6228519"/>
            <a:ext cx="11417890" cy="0"/>
          </a:xfrm>
          <a:prstGeom prst="line">
            <a:avLst/>
          </a:prstGeom>
          <a:noFill/>
          <a:ln w="635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8" name=""/>
          <p:cNvSpPr txBox="1"/>
          <p:nvPr/>
        </p:nvSpPr>
        <p:spPr>
          <a:xfrm>
            <a:off x="352425" y="6324184"/>
            <a:ext cx="11452520" cy="2658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설명글을 입력해주세요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2014" cy="3314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01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2367915" cy="7010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spc="-8">
                <a:solidFill>
                  <a:srgbClr val="595959"/>
                </a:solidFill>
                <a:latin typeface="-apple-system,"/>
                <a:ea typeface="-apple-system,"/>
                <a:cs typeface="-apple-system,"/>
              </a:rPr>
              <a:t>목차</a:t>
            </a:r>
            <a:endParaRPr lang="ko-KR" altLang="en-US" sz="2000" b="1" i="0" spc="-8">
              <a:solidFill>
                <a:srgbClr val="595959"/>
              </a:solidFill>
              <a:latin typeface="-apple-system,"/>
              <a:ea typeface="-apple-system,"/>
              <a:cs typeface="-apple-system,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chemeClr val="dk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1395332" y="468923"/>
            <a:ext cx="10409613" cy="1612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5" name=""/>
          <p:cNvSpPr txBox="1"/>
          <p:nvPr/>
        </p:nvSpPr>
        <p:spPr>
          <a:xfrm>
            <a:off x="4112194" y="1711686"/>
            <a:ext cx="7058660" cy="11887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i="0" spc="-8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Table of Contents</a:t>
            </a:r>
            <a:endParaRPr lang="ko-KR" altLang="en-US" sz="3600" i="0" spc="-8">
              <a:solidFill>
                <a:srgbClr val="595959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600" b="1" i="0" u="none" strike="noStrike" kern="1200" spc="0" normalizeH="0" baseline="0" mc:Ignorable="hp" hp:hslEmbossed="0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20497" y="4937598"/>
            <a:ext cx="1973580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콘텐츠 및 구조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20674" y="4114855"/>
            <a:ext cx="686435" cy="365760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d1c7c0"/>
                </a:solidFill>
                <a:latin typeface="함초롬돋움"/>
                <a:ea typeface="함초롬돋움"/>
                <a:cs typeface="함초롬돋움"/>
              </a:rPr>
              <a:t>S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d1c7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949537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af9a8a"/>
                </a:solidFill>
                <a:latin typeface="함초롬돋움"/>
                <a:ea typeface="함초롬돋움"/>
                <a:cs typeface="함초롬돋움"/>
              </a:rPr>
              <a:t>N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af9a8a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277129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897667"/>
                </a:solidFill>
                <a:latin typeface="함초롬돋움"/>
                <a:ea typeface="함초롬돋움"/>
                <a:cs typeface="함초롬돋움"/>
              </a:rPr>
              <a:t>A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897667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605357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827e6e"/>
                </a:solidFill>
                <a:latin typeface="함초롬돋움"/>
                <a:ea typeface="함초롬돋움"/>
                <a:cs typeface="함초롬돋움"/>
              </a:rPr>
              <a:t>C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827e6e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1" name="group"/>
          <p:cNvGrpSpPr/>
          <p:nvPr/>
        </p:nvGrpSpPr>
        <p:grpSpPr>
          <a:xfrm rot="0">
            <a:off x="14062" y="3637715"/>
            <a:ext cx="12192000" cy="212090"/>
            <a:chOff x="0" y="3371850"/>
            <a:chExt cx="12192000" cy="212090"/>
          </a:xfrm>
        </p:grpSpPr>
        <p:cxnSp>
          <p:nvCxnSpPr>
            <p:cNvPr id="12" name="prstName"/>
            <p:cNvCxnSpPr/>
            <p:nvPr/>
          </p:nvCxnSpPr>
          <p:spPr>
            <a:xfrm flipV="1">
              <a:off x="462" y="3477186"/>
              <a:ext cx="12192000" cy="635"/>
            </a:xfrm>
            <a:prstGeom prst="line">
              <a:avLst/>
            </a:prstGeom>
            <a:ln>
              <a:solidFill>
                <a:srgbClr val="cccccc">
                  <a:alpha val="10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rstName"/>
            <p:cNvSpPr/>
            <p:nvPr/>
          </p:nvSpPr>
          <p:spPr>
            <a:xfrm>
              <a:off x="857558" y="3372010"/>
              <a:ext cx="211967" cy="211967"/>
            </a:xfrm>
            <a:prstGeom prst="ellipse">
              <a:avLst/>
            </a:prstGeom>
            <a:solidFill>
              <a:srgbClr val="d1c7c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prstName"/>
            <p:cNvSpPr/>
            <p:nvPr/>
          </p:nvSpPr>
          <p:spPr>
            <a:xfrm>
              <a:off x="3185786" y="3372010"/>
              <a:ext cx="211967" cy="211967"/>
            </a:xfrm>
            <a:prstGeom prst="ellipse">
              <a:avLst/>
            </a:prstGeom>
            <a:solidFill>
              <a:srgbClr val="af9a8a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prstName"/>
            <p:cNvSpPr/>
            <p:nvPr/>
          </p:nvSpPr>
          <p:spPr>
            <a:xfrm>
              <a:off x="5514648" y="3372010"/>
              <a:ext cx="211967" cy="211967"/>
            </a:xfrm>
            <a:prstGeom prst="ellipse">
              <a:avLst/>
            </a:prstGeom>
            <a:solidFill>
              <a:srgbClr val="897667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prstName"/>
            <p:cNvSpPr/>
            <p:nvPr/>
          </p:nvSpPr>
          <p:spPr>
            <a:xfrm>
              <a:off x="7842241" y="3372010"/>
              <a:ext cx="211967" cy="211967"/>
            </a:xfrm>
            <a:prstGeom prst="ellipse">
              <a:avLst/>
            </a:prstGeom>
            <a:solidFill>
              <a:srgbClr val="827e6e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prstName"/>
            <p:cNvSpPr/>
            <p:nvPr/>
          </p:nvSpPr>
          <p:spPr>
            <a:xfrm>
              <a:off x="10170468" y="3372010"/>
              <a:ext cx="211967" cy="211967"/>
            </a:xfrm>
            <a:prstGeom prst="ellipse">
              <a:avLst/>
            </a:prstGeom>
            <a:solidFill>
              <a:srgbClr val="55503c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"/>
          <p:cNvSpPr txBox="1"/>
          <p:nvPr/>
        </p:nvSpPr>
        <p:spPr>
          <a:xfrm>
            <a:off x="9932949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55503c"/>
                </a:solidFill>
                <a:latin typeface="함초롬돋움"/>
                <a:ea typeface="함초롬돋움"/>
                <a:cs typeface="함초롬돋움"/>
              </a:rPr>
              <a:t>K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55503c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023972" y="4937368"/>
            <a:ext cx="1973580" cy="79121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메인페이지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276952" y="4937368"/>
            <a:ext cx="1973580" cy="79121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회원가입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로그아웃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932772" y="4937368"/>
            <a:ext cx="2087670" cy="79121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제품 상세보기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공지사항 및 게시판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604862" y="4937368"/>
            <a:ext cx="1973580" cy="11404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마이페이지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장바구니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구매페이지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02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96278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예시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_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470424" y="457486"/>
            <a:ext cx="9334521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5" name="Table"/>
          <p:cNvGraphicFramePr>
            <a:graphicFrameLocks noGrp="1"/>
          </p:cNvGraphicFramePr>
          <p:nvPr/>
        </p:nvGraphicFramePr>
        <p:xfrm>
          <a:off x="7717877" y="1177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1971"/>
                <a:gridCol w="3501001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24991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올바른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입력시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빨간색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오류문구가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없어지며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사용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가능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문구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생성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박스의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주어진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맞춰서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내용을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기재후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누르면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메세지창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생성</a:t>
                      </a:r>
                      <a:endParaRPr lang="ko-KR" altLang="en-US" sz="1300" u="sng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008" y="923776"/>
            <a:ext cx="1788003" cy="1336824"/>
          </a:xfrm>
          <a:prstGeom prst="rect">
            <a:avLst/>
          </a:prstGeom>
          <a:ln w="22225">
            <a:solidFill>
              <a:srgbClr val="d8aeae">
                <a:alpha val="100000"/>
              </a:srgbClr>
            </a:solidFill>
          </a:ln>
        </p:spPr>
      </p:pic>
      <p:sp>
        <p:nvSpPr>
          <p:cNvPr id="7" name="prstName"/>
          <p:cNvSpPr/>
          <p:nvPr/>
        </p:nvSpPr>
        <p:spPr>
          <a:xfrm>
            <a:off x="1712713" y="1797526"/>
            <a:ext cx="242456" cy="148749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3350" y="1092200"/>
            <a:ext cx="1066800" cy="466725"/>
          </a:xfrm>
          <a:prstGeom prst="rect">
            <a:avLst/>
          </a:prstGeom>
        </p:spPr>
      </p:pic>
      <p:sp>
        <p:nvSpPr>
          <p:cNvPr id="9" name="prstName"/>
          <p:cNvSpPr/>
          <p:nvPr/>
        </p:nvSpPr>
        <p:spPr>
          <a:xfrm rot="16260000" flipV="1">
            <a:off x="1686203" y="1568884"/>
            <a:ext cx="323634" cy="170422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d8aeae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980667" y="1484468"/>
            <a:ext cx="919480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1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1770" y="2511425"/>
            <a:ext cx="3675380" cy="4222749"/>
          </a:xfrm>
          <a:prstGeom prst="rect">
            <a:avLst/>
          </a:prstGeom>
          <a:ln w="25400">
            <a:solidFill>
              <a:srgbClr val="9c4d4d">
                <a:alpha val="100000"/>
              </a:srgbClr>
            </a:solidFill>
          </a:ln>
        </p:spPr>
      </p:pic>
      <p:sp>
        <p:nvSpPr>
          <p:cNvPr id="12" name=""/>
          <p:cNvSpPr txBox="1"/>
          <p:nvPr/>
        </p:nvSpPr>
        <p:spPr>
          <a:xfrm>
            <a:off x="228702" y="2544283"/>
            <a:ext cx="730250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02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3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0464" y="701674"/>
            <a:ext cx="3449005" cy="1579881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pic>
        <p:nvPicPr>
          <p:cNvPr id="14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18740" y="2809875"/>
            <a:ext cx="2277746" cy="810549"/>
          </a:xfrm>
          <a:prstGeom prst="rect">
            <a:avLst/>
          </a:prstGeom>
          <a:ln w="22225">
            <a:solidFill>
              <a:srgbClr val="e5c9c9">
                <a:alpha val="100000"/>
              </a:srgbClr>
            </a:solidFill>
          </a:ln>
        </p:spPr>
      </p:pic>
      <p:sp>
        <p:nvSpPr>
          <p:cNvPr id="15" name="prstName"/>
          <p:cNvSpPr/>
          <p:nvPr/>
        </p:nvSpPr>
        <p:spPr>
          <a:xfrm rot="19260000" flipV="1">
            <a:off x="2328283" y="3475024"/>
            <a:ext cx="543374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prstName"/>
          <p:cNvSpPr/>
          <p:nvPr/>
        </p:nvSpPr>
        <p:spPr>
          <a:xfrm>
            <a:off x="1508760" y="1134110"/>
            <a:ext cx="822325" cy="343535"/>
          </a:xfrm>
          <a:prstGeom prst="rect">
            <a:avLst/>
          </a:prstGeom>
          <a:noFill/>
          <a:ln w="4445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6454877" y="853913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8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57145" y="4374515"/>
            <a:ext cx="4612006" cy="495300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sp>
        <p:nvSpPr>
          <p:cNvPr id="19" name="prstName"/>
          <p:cNvSpPr/>
          <p:nvPr/>
        </p:nvSpPr>
        <p:spPr>
          <a:xfrm rot="2520000" flipV="1">
            <a:off x="2327899" y="4030986"/>
            <a:ext cx="550260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3867252" y="3933663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03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21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078095" y="5378450"/>
            <a:ext cx="1695450" cy="1042669"/>
          </a:xfrm>
          <a:prstGeom prst="rect">
            <a:avLst/>
          </a:prstGeom>
          <a:ln w="38100">
            <a:solidFill>
              <a:srgbClr val="9c4d4d">
                <a:alpha val="100000"/>
              </a:srgbClr>
            </a:solidFill>
          </a:ln>
        </p:spPr>
      </p:pic>
      <p:sp>
        <p:nvSpPr>
          <p:cNvPr id="22" name=""/>
          <p:cNvSpPr txBox="1"/>
          <p:nvPr/>
        </p:nvSpPr>
        <p:spPr>
          <a:xfrm>
            <a:off x="4946752" y="4937598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05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806804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예제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9" name="Table"/>
          <p:cNvGraphicFramePr>
            <a:graphicFrameLocks noGrp="1"/>
          </p:cNvGraphicFramePr>
          <p:nvPr/>
        </p:nvGraphicFramePr>
        <p:xfrm>
          <a:off x="7952827" y="85371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"/>
          <p:cNvGraphicFramePr>
            <a:graphicFrameLocks noGrp="1"/>
          </p:cNvGraphicFramePr>
          <p:nvPr/>
        </p:nvGraphicFramePr>
        <p:xfrm>
          <a:off x="1125220" y="9362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17855"/>
                <a:gridCol w="1019175"/>
                <a:gridCol w="3733800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기능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5998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5463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2477770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1692698" y="457486"/>
            <a:ext cx="1011224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4283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14972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장바구니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1887129" y="446049"/>
            <a:ext cx="9917816" cy="24486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0096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390</ep:Words>
  <ep:PresentationFormat>화면 슬라이드 쇼(4:3)</ep:PresentationFormat>
  <ep:Paragraphs>183</ep:Paragraphs>
  <ep:Slides>17</ep:Slides>
  <ep:Notes>5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Slide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2022-06-29T04:15:44.007</dcterms:created>
  <dc:creator>tolee</dc:creator>
  <cp:lastModifiedBy>tolee</cp:lastModifiedBy>
  <dcterms:modified xsi:type="dcterms:W3CDTF">2024-01-22T03:33:13.213</dcterms:modified>
  <cp:revision>66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