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0" d="100"/>
          <a:sy n="400" d="100"/>
        </p:scale>
        <p:origin x="-3504" y="-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F15-FB63-49E0-9F5C-9F53B756B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21AC7-CD61-4310-9931-5027F7087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9BA7-FCDF-488F-AFA8-779EDAB5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E64C0-3923-4B4B-9DB2-AF6119FE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162-2A47-4E8C-BFCF-66F0E5D6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7B4-C362-47ED-9758-E8292920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82261-2FB0-41B8-9139-F041C9FE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6E87-8668-4D6B-BC12-F9A38260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B1D-5150-413B-8E7C-BB6AE397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5DFD-96AC-4619-8D33-AFF17295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6F7FF-33A8-4F25-B49E-874B8E2E1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36D3-2B5D-4E3C-9AA7-8698077BC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0EDC-F990-4C3E-9E52-F237473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0C09-001E-4523-B654-CDACA997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D84D-8CA3-4F9B-B3FB-29FFF91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5BD-3F4B-4ABD-88A1-D218C98B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89E2-1B1E-4F5F-AD28-41F177530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8E57-28BB-4AC9-861D-F06B811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B758-4F29-4540-BA9A-73C346F2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86EF-0E9D-49F3-B33B-34B6AF84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C1C2-A629-4726-8D37-A40FF96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00168-834B-4D73-B905-71074E3B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8AE7-653F-4842-90F5-EE65033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A45C4-2342-44CC-B6ED-84B70A9D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5459-FFCD-4048-8CEB-7B62EA2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B63-216A-475D-8041-C5F13D23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0B84-7826-4195-BAB4-A911DAC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A839D-20B4-4A59-8074-1CAE35B4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E820D-F50F-44B5-822F-2B2E1E8F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82283-7052-42BA-A358-A5CCFF04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75EC6-9F14-42D8-B8B7-F55422FF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795-0707-4067-86F5-6EAB2AC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2014-BDBF-44EA-A563-5AF884E7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E492C-174B-4D0C-80A2-91A69849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A67C4-638D-43D8-89B3-4F2D8E4A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B997A-A1FA-4ECE-91B8-19818A464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23D0-BF17-4B99-BE1A-FFC71B76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7DE3C-86E5-4ECC-BE52-09B96B99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C6E6C-FC8E-4258-A596-537B254D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2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318-306B-4A06-9EB4-2A9CD350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EE2D5-0D7B-4BE8-8614-480D4C1A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7C53-FF9C-4A20-A9B4-5127404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BC79-4808-4832-BD7E-44CF5D4E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0F06D-D8FA-4351-8E38-620FC3F4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96C6-38EA-4113-9FF2-B818488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49078-EE80-4424-BAF3-D90C7DAF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7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510-BF2A-47A3-838A-12B787A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FDFB-967B-4574-AD77-FB717665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E1FC-93DE-44BE-93DB-CE9B685FD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F659-20E9-4360-BB99-2330D23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262AC-9AEE-40FA-A623-8A844760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FD5E-4807-4BEE-8169-B2A0305D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AA23-6868-4A17-AA94-72F28EB2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A479-6A13-4A25-8934-C8BACC4C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EFACA-1D0B-438A-8BCD-6C4007DA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6CF3-1A25-45A3-91E6-86074CC7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6854B-940F-4048-82AE-417AF81F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F2A-157F-435F-B7C7-F30FF811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F2F14-0B51-46EF-9249-FEDF3B1D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6922-F4BD-4F03-A9DD-CE84C9E27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818ED-3516-45CD-AA8D-051AC83B5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D8417-4620-4CEA-BD13-E80C6461D785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E827F-467D-4F0E-8A3B-0D82C7F98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6A3-B168-496E-8CDE-DBC9098D9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3A6F-E98F-4532-9E1B-6784B4AE2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B55C1-2582-4740-BAB1-FCB1862ABF6E}"/>
              </a:ext>
            </a:extLst>
          </p:cNvPr>
          <p:cNvSpPr txBox="1"/>
          <p:nvPr/>
        </p:nvSpPr>
        <p:spPr>
          <a:xfrm>
            <a:off x="4098618" y="4693230"/>
            <a:ext cx="163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muqadir1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1D56C-A2CF-43FC-8D85-A4D83A52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89" y="2843004"/>
            <a:ext cx="2824029" cy="185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7E6EB-47BE-4CE6-9A15-542158FF1F2A}"/>
              </a:ext>
            </a:extLst>
          </p:cNvPr>
          <p:cNvSpPr txBox="1"/>
          <p:nvPr/>
        </p:nvSpPr>
        <p:spPr>
          <a:xfrm>
            <a:off x="7453445" y="2123016"/>
            <a:ext cx="16049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54EF9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|!|</a:t>
            </a:r>
          </a:p>
        </p:txBody>
      </p:sp>
      <p:pic>
        <p:nvPicPr>
          <p:cNvPr id="12" name="Picture 11" descr="A picture containing object&#10;&#10;Description automatically generated">
            <a:extLst>
              <a:ext uri="{FF2B5EF4-FFF2-40B4-BE49-F238E27FC236}">
                <a16:creationId xmlns:a16="http://schemas.microsoft.com/office/drawing/2014/main" id="{9B9F588D-9D97-43C5-9236-9C1850158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3175" y1="33730" x2="53175" y2="33730"/>
                        <a14:foregroundMark x1="50794" y1="58532" x2="50794" y2="58532"/>
                        <a14:foregroundMark x1="36706" y1="50595" x2="36706" y2="50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1382" r="26648" b="25299"/>
          <a:stretch/>
        </p:blipFill>
        <p:spPr>
          <a:xfrm>
            <a:off x="5651500" y="2346764"/>
            <a:ext cx="1343025" cy="1638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AF148D-993C-4B07-BB3F-B213144EDADA}"/>
              </a:ext>
            </a:extLst>
          </p:cNvPr>
          <p:cNvGrpSpPr/>
          <p:nvPr/>
        </p:nvGrpSpPr>
        <p:grpSpPr>
          <a:xfrm>
            <a:off x="2051159" y="689113"/>
            <a:ext cx="1220680" cy="583096"/>
            <a:chOff x="2051158" y="689113"/>
            <a:chExt cx="1725712" cy="58309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D53040-337E-4836-93B4-67F8459F998E}"/>
                </a:ext>
              </a:extLst>
            </p:cNvPr>
            <p:cNvSpPr/>
            <p:nvPr/>
          </p:nvSpPr>
          <p:spPr>
            <a:xfrm>
              <a:off x="2051158" y="689113"/>
              <a:ext cx="1553433" cy="583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17D8A-C13C-4F05-AECC-80B74894FD24}"/>
                </a:ext>
              </a:extLst>
            </p:cNvPr>
            <p:cNvSpPr txBox="1"/>
            <p:nvPr/>
          </p:nvSpPr>
          <p:spPr>
            <a:xfrm>
              <a:off x="2051158" y="811384"/>
              <a:ext cx="17257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54EF9"/>
                  </a:solidFill>
                  <a:latin typeface="Arial Rounded MT Bold" panose="020F0704030504030204" pitchFamily="34" charset="0"/>
                  <a:cs typeface="Aharoni" panose="02010803020104030203" pitchFamily="2" charset="-79"/>
                </a:rPr>
                <a:t>muqadir1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22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Usama Navid</dc:creator>
  <cp:lastModifiedBy>Muhammad Usama Navid</cp:lastModifiedBy>
  <cp:revision>11</cp:revision>
  <dcterms:created xsi:type="dcterms:W3CDTF">2019-10-24T05:11:52Z</dcterms:created>
  <dcterms:modified xsi:type="dcterms:W3CDTF">2019-10-24T15:34:53Z</dcterms:modified>
</cp:coreProperties>
</file>