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64.sv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svg"/><Relationship Id="rId4" Type="http://schemas.openxmlformats.org/officeDocument/2006/relationships/image" Target="../media/image62.svg"/><Relationship Id="rId9" Type="http://schemas.openxmlformats.org/officeDocument/2006/relationships/image" Target="../media/image67.png"/><Relationship Id="rId14" Type="http://schemas.openxmlformats.org/officeDocument/2006/relationships/image" Target="../media/image72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svg"/><Relationship Id="rId1" Type="http://schemas.openxmlformats.org/officeDocument/2006/relationships/image" Target="../media/image73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sv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64.sv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svg"/><Relationship Id="rId4" Type="http://schemas.openxmlformats.org/officeDocument/2006/relationships/image" Target="../media/image62.svg"/><Relationship Id="rId9" Type="http://schemas.openxmlformats.org/officeDocument/2006/relationships/image" Target="../media/image67.png"/><Relationship Id="rId14" Type="http://schemas.openxmlformats.org/officeDocument/2006/relationships/image" Target="../media/image72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svg"/><Relationship Id="rId1" Type="http://schemas.openxmlformats.org/officeDocument/2006/relationships/image" Target="../media/image73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4" Type="http://schemas.openxmlformats.org/officeDocument/2006/relationships/image" Target="../media/image6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3">
        <a:alpha val="0"/>
      </a:schemeClr>
    </dgm:fillClrLst>
    <dgm:linClrLst meth="repeat">
      <a:schemeClr val="accent3">
        <a:alpha val="0"/>
      </a:schemeClr>
    </dgm:linClrLst>
    <dgm:effectClrLst/>
    <dgm:txLinClrLst/>
    <dgm:txFillClrLst meth="repeat">
      <a:schemeClr val="accent3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49DDE7-67D7-4EA3-8BC2-8A38546B494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CA26C1-30FB-4175-90B9-93AC29BCAB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HR teams are overwhelmed by hundreds of resumes</a:t>
          </a:r>
        </a:p>
      </dgm:t>
    </dgm:pt>
    <dgm:pt modelId="{0976F49F-F836-44DF-AC10-84B79387FD37}" type="parTrans" cxnId="{676E2A65-1AC8-4639-922B-42C3BD2C528F}">
      <dgm:prSet/>
      <dgm:spPr/>
      <dgm:t>
        <a:bodyPr/>
        <a:lstStyle/>
        <a:p>
          <a:endParaRPr lang="en-US"/>
        </a:p>
      </dgm:t>
    </dgm:pt>
    <dgm:pt modelId="{DEB1BC72-0A2B-436A-B193-DE12BF6C4B38}" type="sibTrans" cxnId="{676E2A65-1AC8-4639-922B-42C3BD2C528F}">
      <dgm:prSet/>
      <dgm:spPr/>
      <dgm:t>
        <a:bodyPr/>
        <a:lstStyle/>
        <a:p>
          <a:endParaRPr lang="en-US"/>
        </a:p>
      </dgm:t>
    </dgm:pt>
    <dgm:pt modelId="{4CC4FAFD-1F08-47CD-B2C9-C8590EF9E8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Manual screening is time-consuming</a:t>
          </a:r>
        </a:p>
      </dgm:t>
    </dgm:pt>
    <dgm:pt modelId="{1F54C0CB-9258-400C-80AB-A68A94B80E69}" type="parTrans" cxnId="{344DDE05-6831-4A2B-A949-93D8694397ED}">
      <dgm:prSet/>
      <dgm:spPr/>
      <dgm:t>
        <a:bodyPr/>
        <a:lstStyle/>
        <a:p>
          <a:endParaRPr lang="en-US"/>
        </a:p>
      </dgm:t>
    </dgm:pt>
    <dgm:pt modelId="{899ECDE1-BBAF-4A21-A11E-A8C99A20D965}" type="sibTrans" cxnId="{344DDE05-6831-4A2B-A949-93D8694397ED}">
      <dgm:prSet/>
      <dgm:spPr/>
      <dgm:t>
        <a:bodyPr/>
        <a:lstStyle/>
        <a:p>
          <a:endParaRPr lang="en-US"/>
        </a:p>
      </dgm:t>
    </dgm:pt>
    <dgm:pt modelId="{315EF06E-3E25-4550-96B0-C4FEE40BFC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Interviews are inconsistent and slow to schedule</a:t>
          </a:r>
        </a:p>
      </dgm:t>
    </dgm:pt>
    <dgm:pt modelId="{4ED7DBDE-1F6F-42D7-BC80-F7C6309A6F3A}" type="parTrans" cxnId="{CE69BF05-CD59-4EBE-A0E0-014C60B5F67F}">
      <dgm:prSet/>
      <dgm:spPr/>
      <dgm:t>
        <a:bodyPr/>
        <a:lstStyle/>
        <a:p>
          <a:endParaRPr lang="en-US"/>
        </a:p>
      </dgm:t>
    </dgm:pt>
    <dgm:pt modelId="{5939927F-DC51-4091-A8B7-9B45E4818B9B}" type="sibTrans" cxnId="{CE69BF05-CD59-4EBE-A0E0-014C60B5F67F}">
      <dgm:prSet/>
      <dgm:spPr/>
      <dgm:t>
        <a:bodyPr/>
        <a:lstStyle/>
        <a:p>
          <a:endParaRPr lang="en-US"/>
        </a:p>
      </dgm:t>
    </dgm:pt>
    <dgm:pt modelId="{D7E19A71-B23E-4B93-B7F4-2A6E4B5B1C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High cost-per-hire, especially for SMBs</a:t>
          </a:r>
        </a:p>
      </dgm:t>
    </dgm:pt>
    <dgm:pt modelId="{4CB6EC04-1892-48D8-9108-F1A18DFDDA90}" type="parTrans" cxnId="{DC5F247B-3356-4D8A-B4C0-B461ACC9B458}">
      <dgm:prSet/>
      <dgm:spPr/>
      <dgm:t>
        <a:bodyPr/>
        <a:lstStyle/>
        <a:p>
          <a:endParaRPr lang="en-US"/>
        </a:p>
      </dgm:t>
    </dgm:pt>
    <dgm:pt modelId="{83729AEE-98C4-4AEC-AC25-410181465F4F}" type="sibTrans" cxnId="{DC5F247B-3356-4D8A-B4C0-B461ACC9B458}">
      <dgm:prSet/>
      <dgm:spPr/>
      <dgm:t>
        <a:bodyPr/>
        <a:lstStyle/>
        <a:p>
          <a:endParaRPr lang="en-US"/>
        </a:p>
      </dgm:t>
    </dgm:pt>
    <dgm:pt modelId="{3A3E14F1-835E-4321-A5B1-D597E6D7F5FD}" type="pres">
      <dgm:prSet presAssocID="{FD49DDE7-67D7-4EA3-8BC2-8A38546B4948}" presName="root" presStyleCnt="0">
        <dgm:presLayoutVars>
          <dgm:dir/>
          <dgm:resizeHandles val="exact"/>
        </dgm:presLayoutVars>
      </dgm:prSet>
      <dgm:spPr/>
    </dgm:pt>
    <dgm:pt modelId="{DAA31A6D-3C48-4C66-BAB5-917C282B185D}" type="pres">
      <dgm:prSet presAssocID="{57CA26C1-30FB-4175-90B9-93AC29BCAB18}" presName="compNode" presStyleCnt="0"/>
      <dgm:spPr/>
    </dgm:pt>
    <dgm:pt modelId="{3BD13C0C-B7E4-4A3E-8796-41CA9FBF0E45}" type="pres">
      <dgm:prSet presAssocID="{57CA26C1-30FB-4175-90B9-93AC29BCAB1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D56CBAF5-96E1-47AE-8081-E56F9CC284D7}" type="pres">
      <dgm:prSet presAssocID="{57CA26C1-30FB-4175-90B9-93AC29BCAB18}" presName="spaceRect" presStyleCnt="0"/>
      <dgm:spPr/>
    </dgm:pt>
    <dgm:pt modelId="{F9ED20CD-7511-4537-9D78-C52E6DEE6A78}" type="pres">
      <dgm:prSet presAssocID="{57CA26C1-30FB-4175-90B9-93AC29BCAB18}" presName="textRect" presStyleLbl="revTx" presStyleIdx="0" presStyleCnt="4">
        <dgm:presLayoutVars>
          <dgm:chMax val="1"/>
          <dgm:chPref val="1"/>
        </dgm:presLayoutVars>
      </dgm:prSet>
      <dgm:spPr/>
    </dgm:pt>
    <dgm:pt modelId="{B534417E-EA00-4EC6-A492-C55F4142D109}" type="pres">
      <dgm:prSet presAssocID="{DEB1BC72-0A2B-436A-B193-DE12BF6C4B38}" presName="sibTrans" presStyleCnt="0"/>
      <dgm:spPr/>
    </dgm:pt>
    <dgm:pt modelId="{0059788F-693B-43A6-937B-A078530938CB}" type="pres">
      <dgm:prSet presAssocID="{4CC4FAFD-1F08-47CD-B2C9-C8590EF9E843}" presName="compNode" presStyleCnt="0"/>
      <dgm:spPr/>
    </dgm:pt>
    <dgm:pt modelId="{A234ACA3-289E-4737-9815-CF11F80672A9}" type="pres">
      <dgm:prSet presAssocID="{4CC4FAFD-1F08-47CD-B2C9-C8590EF9E8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BC31E43-4539-4A70-955F-C42DEA7BAC3A}" type="pres">
      <dgm:prSet presAssocID="{4CC4FAFD-1F08-47CD-B2C9-C8590EF9E843}" presName="spaceRect" presStyleCnt="0"/>
      <dgm:spPr/>
    </dgm:pt>
    <dgm:pt modelId="{D80F6A07-3EE5-483F-9B1C-29595CD4F65B}" type="pres">
      <dgm:prSet presAssocID="{4CC4FAFD-1F08-47CD-B2C9-C8590EF9E843}" presName="textRect" presStyleLbl="revTx" presStyleIdx="1" presStyleCnt="4">
        <dgm:presLayoutVars>
          <dgm:chMax val="1"/>
          <dgm:chPref val="1"/>
        </dgm:presLayoutVars>
      </dgm:prSet>
      <dgm:spPr/>
    </dgm:pt>
    <dgm:pt modelId="{47A55E8E-5564-4706-9628-E79D0319F654}" type="pres">
      <dgm:prSet presAssocID="{899ECDE1-BBAF-4A21-A11E-A8C99A20D965}" presName="sibTrans" presStyleCnt="0"/>
      <dgm:spPr/>
    </dgm:pt>
    <dgm:pt modelId="{7C32202C-A4E0-4B7C-9E17-048AD15C75C6}" type="pres">
      <dgm:prSet presAssocID="{315EF06E-3E25-4550-96B0-C4FEE40BFC15}" presName="compNode" presStyleCnt="0"/>
      <dgm:spPr/>
    </dgm:pt>
    <dgm:pt modelId="{8ABC2394-59F4-490D-856F-7D532D0278F5}" type="pres">
      <dgm:prSet presAssocID="{315EF06E-3E25-4550-96B0-C4FEE40BFC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5E2D682B-4A4D-481C-B5E4-5CDF8D2346E0}" type="pres">
      <dgm:prSet presAssocID="{315EF06E-3E25-4550-96B0-C4FEE40BFC15}" presName="spaceRect" presStyleCnt="0"/>
      <dgm:spPr/>
    </dgm:pt>
    <dgm:pt modelId="{B5CE6921-56CB-4B0B-91F8-CFEE4626513E}" type="pres">
      <dgm:prSet presAssocID="{315EF06E-3E25-4550-96B0-C4FEE40BFC15}" presName="textRect" presStyleLbl="revTx" presStyleIdx="2" presStyleCnt="4">
        <dgm:presLayoutVars>
          <dgm:chMax val="1"/>
          <dgm:chPref val="1"/>
        </dgm:presLayoutVars>
      </dgm:prSet>
      <dgm:spPr/>
    </dgm:pt>
    <dgm:pt modelId="{BE5394E8-2FA8-47E6-9756-6DBD71EEEF42}" type="pres">
      <dgm:prSet presAssocID="{5939927F-DC51-4091-A8B7-9B45E4818B9B}" presName="sibTrans" presStyleCnt="0"/>
      <dgm:spPr/>
    </dgm:pt>
    <dgm:pt modelId="{3DA8BF56-EA21-4B21-9C79-65AA3106DF91}" type="pres">
      <dgm:prSet presAssocID="{D7E19A71-B23E-4B93-B7F4-2A6E4B5B1CB8}" presName="compNode" presStyleCnt="0"/>
      <dgm:spPr/>
    </dgm:pt>
    <dgm:pt modelId="{EBC3C102-1E0D-4772-AC6F-C704EB340C7D}" type="pres">
      <dgm:prSet presAssocID="{D7E19A71-B23E-4B93-B7F4-2A6E4B5B1C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BFB6EA24-DFC2-4E71-A837-39B760CFE15A}" type="pres">
      <dgm:prSet presAssocID="{D7E19A71-B23E-4B93-B7F4-2A6E4B5B1CB8}" presName="spaceRect" presStyleCnt="0"/>
      <dgm:spPr/>
    </dgm:pt>
    <dgm:pt modelId="{D77E9E7D-1838-4D03-9E83-8CD1FF4317CB}" type="pres">
      <dgm:prSet presAssocID="{D7E19A71-B23E-4B93-B7F4-2A6E4B5B1CB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69BF05-CD59-4EBE-A0E0-014C60B5F67F}" srcId="{FD49DDE7-67D7-4EA3-8BC2-8A38546B4948}" destId="{315EF06E-3E25-4550-96B0-C4FEE40BFC15}" srcOrd="2" destOrd="0" parTransId="{4ED7DBDE-1F6F-42D7-BC80-F7C6309A6F3A}" sibTransId="{5939927F-DC51-4091-A8B7-9B45E4818B9B}"/>
    <dgm:cxn modelId="{344DDE05-6831-4A2B-A949-93D8694397ED}" srcId="{FD49DDE7-67D7-4EA3-8BC2-8A38546B4948}" destId="{4CC4FAFD-1F08-47CD-B2C9-C8590EF9E843}" srcOrd="1" destOrd="0" parTransId="{1F54C0CB-9258-400C-80AB-A68A94B80E69}" sibTransId="{899ECDE1-BBAF-4A21-A11E-A8C99A20D965}"/>
    <dgm:cxn modelId="{CE3AFE1B-C935-4C3B-9844-F018D92312F9}" type="presOf" srcId="{57CA26C1-30FB-4175-90B9-93AC29BCAB18}" destId="{F9ED20CD-7511-4537-9D78-C52E6DEE6A78}" srcOrd="0" destOrd="0" presId="urn:microsoft.com/office/officeart/2018/2/layout/IconLabelList"/>
    <dgm:cxn modelId="{C6E9C063-1961-4068-B0AD-43E0A00E980D}" type="presOf" srcId="{315EF06E-3E25-4550-96B0-C4FEE40BFC15}" destId="{B5CE6921-56CB-4B0B-91F8-CFEE4626513E}" srcOrd="0" destOrd="0" presId="urn:microsoft.com/office/officeart/2018/2/layout/IconLabelList"/>
    <dgm:cxn modelId="{676E2A65-1AC8-4639-922B-42C3BD2C528F}" srcId="{FD49DDE7-67D7-4EA3-8BC2-8A38546B4948}" destId="{57CA26C1-30FB-4175-90B9-93AC29BCAB18}" srcOrd="0" destOrd="0" parTransId="{0976F49F-F836-44DF-AC10-84B79387FD37}" sibTransId="{DEB1BC72-0A2B-436A-B193-DE12BF6C4B38}"/>
    <dgm:cxn modelId="{BD943B54-AE87-424A-A16D-957741EF02C3}" type="presOf" srcId="{FD49DDE7-67D7-4EA3-8BC2-8A38546B4948}" destId="{3A3E14F1-835E-4321-A5B1-D597E6D7F5FD}" srcOrd="0" destOrd="0" presId="urn:microsoft.com/office/officeart/2018/2/layout/IconLabelList"/>
    <dgm:cxn modelId="{DC5F247B-3356-4D8A-B4C0-B461ACC9B458}" srcId="{FD49DDE7-67D7-4EA3-8BC2-8A38546B4948}" destId="{D7E19A71-B23E-4B93-B7F4-2A6E4B5B1CB8}" srcOrd="3" destOrd="0" parTransId="{4CB6EC04-1892-48D8-9108-F1A18DFDDA90}" sibTransId="{83729AEE-98C4-4AEC-AC25-410181465F4F}"/>
    <dgm:cxn modelId="{4BC5589B-1F2E-4B14-8D7D-05DA930EADBE}" type="presOf" srcId="{D7E19A71-B23E-4B93-B7F4-2A6E4B5B1CB8}" destId="{D77E9E7D-1838-4D03-9E83-8CD1FF4317CB}" srcOrd="0" destOrd="0" presId="urn:microsoft.com/office/officeart/2018/2/layout/IconLabelList"/>
    <dgm:cxn modelId="{8AD956F7-96AE-49AB-ABA7-0CD86016EDFF}" type="presOf" srcId="{4CC4FAFD-1F08-47CD-B2C9-C8590EF9E843}" destId="{D80F6A07-3EE5-483F-9B1C-29595CD4F65B}" srcOrd="0" destOrd="0" presId="urn:microsoft.com/office/officeart/2018/2/layout/IconLabelList"/>
    <dgm:cxn modelId="{22F97737-F480-4944-9E5B-2BE4AC222D8F}" type="presParOf" srcId="{3A3E14F1-835E-4321-A5B1-D597E6D7F5FD}" destId="{DAA31A6D-3C48-4C66-BAB5-917C282B185D}" srcOrd="0" destOrd="0" presId="urn:microsoft.com/office/officeart/2018/2/layout/IconLabelList"/>
    <dgm:cxn modelId="{FAD3CA2F-95EF-4DBE-BD62-FFBD8FC4BF18}" type="presParOf" srcId="{DAA31A6D-3C48-4C66-BAB5-917C282B185D}" destId="{3BD13C0C-B7E4-4A3E-8796-41CA9FBF0E45}" srcOrd="0" destOrd="0" presId="urn:microsoft.com/office/officeart/2018/2/layout/IconLabelList"/>
    <dgm:cxn modelId="{CD9DB58C-A5FC-492C-86CC-430C90A3FF97}" type="presParOf" srcId="{DAA31A6D-3C48-4C66-BAB5-917C282B185D}" destId="{D56CBAF5-96E1-47AE-8081-E56F9CC284D7}" srcOrd="1" destOrd="0" presId="urn:microsoft.com/office/officeart/2018/2/layout/IconLabelList"/>
    <dgm:cxn modelId="{BFC84689-1585-455F-B731-2FE86E323D86}" type="presParOf" srcId="{DAA31A6D-3C48-4C66-BAB5-917C282B185D}" destId="{F9ED20CD-7511-4537-9D78-C52E6DEE6A78}" srcOrd="2" destOrd="0" presId="urn:microsoft.com/office/officeart/2018/2/layout/IconLabelList"/>
    <dgm:cxn modelId="{1714D508-2604-45EB-88AE-0206002DF7B9}" type="presParOf" srcId="{3A3E14F1-835E-4321-A5B1-D597E6D7F5FD}" destId="{B534417E-EA00-4EC6-A492-C55F4142D109}" srcOrd="1" destOrd="0" presId="urn:microsoft.com/office/officeart/2018/2/layout/IconLabelList"/>
    <dgm:cxn modelId="{867A9B9C-4AB7-4844-B689-30E0FBE4B4CD}" type="presParOf" srcId="{3A3E14F1-835E-4321-A5B1-D597E6D7F5FD}" destId="{0059788F-693B-43A6-937B-A078530938CB}" srcOrd="2" destOrd="0" presId="urn:microsoft.com/office/officeart/2018/2/layout/IconLabelList"/>
    <dgm:cxn modelId="{36CE8D1C-0F66-4BE9-8EC2-176590FE83C4}" type="presParOf" srcId="{0059788F-693B-43A6-937B-A078530938CB}" destId="{A234ACA3-289E-4737-9815-CF11F80672A9}" srcOrd="0" destOrd="0" presId="urn:microsoft.com/office/officeart/2018/2/layout/IconLabelList"/>
    <dgm:cxn modelId="{00DB2DE5-6CF8-4326-BD92-51F433A3ABD6}" type="presParOf" srcId="{0059788F-693B-43A6-937B-A078530938CB}" destId="{9BC31E43-4539-4A70-955F-C42DEA7BAC3A}" srcOrd="1" destOrd="0" presId="urn:microsoft.com/office/officeart/2018/2/layout/IconLabelList"/>
    <dgm:cxn modelId="{A731606C-89F3-4E0F-BD27-FFFD81B6CDE9}" type="presParOf" srcId="{0059788F-693B-43A6-937B-A078530938CB}" destId="{D80F6A07-3EE5-483F-9B1C-29595CD4F65B}" srcOrd="2" destOrd="0" presId="urn:microsoft.com/office/officeart/2018/2/layout/IconLabelList"/>
    <dgm:cxn modelId="{A33E5CC9-02F8-4A06-8CA9-E06B5CEE5109}" type="presParOf" srcId="{3A3E14F1-835E-4321-A5B1-D597E6D7F5FD}" destId="{47A55E8E-5564-4706-9628-E79D0319F654}" srcOrd="3" destOrd="0" presId="urn:microsoft.com/office/officeart/2018/2/layout/IconLabelList"/>
    <dgm:cxn modelId="{C42A80E0-40BF-48DC-9657-6F10D6D988AF}" type="presParOf" srcId="{3A3E14F1-835E-4321-A5B1-D597E6D7F5FD}" destId="{7C32202C-A4E0-4B7C-9E17-048AD15C75C6}" srcOrd="4" destOrd="0" presId="urn:microsoft.com/office/officeart/2018/2/layout/IconLabelList"/>
    <dgm:cxn modelId="{E6937345-D700-4662-B16B-8433B3C1A1A7}" type="presParOf" srcId="{7C32202C-A4E0-4B7C-9E17-048AD15C75C6}" destId="{8ABC2394-59F4-490D-856F-7D532D0278F5}" srcOrd="0" destOrd="0" presId="urn:microsoft.com/office/officeart/2018/2/layout/IconLabelList"/>
    <dgm:cxn modelId="{7D26E5F7-F4FE-4718-A608-08165AE277F2}" type="presParOf" srcId="{7C32202C-A4E0-4B7C-9E17-048AD15C75C6}" destId="{5E2D682B-4A4D-481C-B5E4-5CDF8D2346E0}" srcOrd="1" destOrd="0" presId="urn:microsoft.com/office/officeart/2018/2/layout/IconLabelList"/>
    <dgm:cxn modelId="{77DC3B09-577C-4A11-904B-CB7ADADE168A}" type="presParOf" srcId="{7C32202C-A4E0-4B7C-9E17-048AD15C75C6}" destId="{B5CE6921-56CB-4B0B-91F8-CFEE4626513E}" srcOrd="2" destOrd="0" presId="urn:microsoft.com/office/officeart/2018/2/layout/IconLabelList"/>
    <dgm:cxn modelId="{39549944-E2BE-4EF8-9871-A527382BD232}" type="presParOf" srcId="{3A3E14F1-835E-4321-A5B1-D597E6D7F5FD}" destId="{BE5394E8-2FA8-47E6-9756-6DBD71EEEF42}" srcOrd="5" destOrd="0" presId="urn:microsoft.com/office/officeart/2018/2/layout/IconLabelList"/>
    <dgm:cxn modelId="{E17923A5-0D6A-4B9E-A19E-A350926555F3}" type="presParOf" srcId="{3A3E14F1-835E-4321-A5B1-D597E6D7F5FD}" destId="{3DA8BF56-EA21-4B21-9C79-65AA3106DF91}" srcOrd="6" destOrd="0" presId="urn:microsoft.com/office/officeart/2018/2/layout/IconLabelList"/>
    <dgm:cxn modelId="{53CBA098-5648-4CB3-889E-E104705916EC}" type="presParOf" srcId="{3DA8BF56-EA21-4B21-9C79-65AA3106DF91}" destId="{EBC3C102-1E0D-4772-AC6F-C704EB340C7D}" srcOrd="0" destOrd="0" presId="urn:microsoft.com/office/officeart/2018/2/layout/IconLabelList"/>
    <dgm:cxn modelId="{A9302F8B-DBEC-4B49-9D1C-85B718716030}" type="presParOf" srcId="{3DA8BF56-EA21-4B21-9C79-65AA3106DF91}" destId="{BFB6EA24-DFC2-4E71-A837-39B760CFE15A}" srcOrd="1" destOrd="0" presId="urn:microsoft.com/office/officeart/2018/2/layout/IconLabelList"/>
    <dgm:cxn modelId="{791A20CD-14CF-4D40-B669-2A532340221E}" type="presParOf" srcId="{3DA8BF56-EA21-4B21-9C79-65AA3106DF91}" destId="{D77E9E7D-1838-4D03-9E83-8CD1FF4317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1FC3C4-D0DF-48F1-B39E-CF1D9685981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69A48E9-F5F1-4813-8D3A-21B4D8424F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Seeking: $150,000</a:t>
          </a:r>
        </a:p>
      </dgm:t>
    </dgm:pt>
    <dgm:pt modelId="{88E9BFC7-0836-47D5-8BF9-57129A5E593D}" type="parTrans" cxnId="{631EE25B-DF8E-444A-82F7-11722F1028DD}">
      <dgm:prSet/>
      <dgm:spPr/>
      <dgm:t>
        <a:bodyPr/>
        <a:lstStyle/>
        <a:p>
          <a:endParaRPr lang="en-US"/>
        </a:p>
      </dgm:t>
    </dgm:pt>
    <dgm:pt modelId="{F7AE2B50-FC2A-4FAE-B720-037DB185CF72}" type="sibTrans" cxnId="{631EE25B-DF8E-444A-82F7-11722F1028DD}">
      <dgm:prSet/>
      <dgm:spPr/>
      <dgm:t>
        <a:bodyPr/>
        <a:lstStyle/>
        <a:p>
          <a:endParaRPr lang="en-US"/>
        </a:p>
      </dgm:t>
    </dgm:pt>
    <dgm:pt modelId="{01BD5C29-A14E-40E9-AE3D-03EC4AB136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 of Funds:</a:t>
          </a:r>
        </a:p>
      </dgm:t>
    </dgm:pt>
    <dgm:pt modelId="{5E09978E-ED3C-45C5-99AE-8290FD9DFA17}" type="parTrans" cxnId="{1CBDCF60-161D-4C7C-9034-21E992753135}">
      <dgm:prSet/>
      <dgm:spPr/>
      <dgm:t>
        <a:bodyPr/>
        <a:lstStyle/>
        <a:p>
          <a:endParaRPr lang="en-US"/>
        </a:p>
      </dgm:t>
    </dgm:pt>
    <dgm:pt modelId="{7351DD3C-E477-4FC6-88A3-5280D1A012A2}" type="sibTrans" cxnId="{1CBDCF60-161D-4C7C-9034-21E992753135}">
      <dgm:prSet/>
      <dgm:spPr/>
      <dgm:t>
        <a:bodyPr/>
        <a:lstStyle/>
        <a:p>
          <a:endParaRPr lang="en-US"/>
        </a:p>
      </dgm:t>
    </dgm:pt>
    <dgm:pt modelId="{E91FF6A6-BC75-472D-9C89-A67057959C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- 40% Product Development</a:t>
          </a:r>
        </a:p>
      </dgm:t>
    </dgm:pt>
    <dgm:pt modelId="{684956E1-5610-4496-8DA5-4911BA4594A6}" type="parTrans" cxnId="{54F731E9-0D6A-4E6F-83DF-73E80733FD7C}">
      <dgm:prSet/>
      <dgm:spPr/>
      <dgm:t>
        <a:bodyPr/>
        <a:lstStyle/>
        <a:p>
          <a:endParaRPr lang="en-US"/>
        </a:p>
      </dgm:t>
    </dgm:pt>
    <dgm:pt modelId="{FCB55728-68E0-4F98-A92B-2A3614CCE3BE}" type="sibTrans" cxnId="{54F731E9-0D6A-4E6F-83DF-73E80733FD7C}">
      <dgm:prSet/>
      <dgm:spPr/>
      <dgm:t>
        <a:bodyPr/>
        <a:lstStyle/>
        <a:p>
          <a:endParaRPr lang="en-US"/>
        </a:p>
      </dgm:t>
    </dgm:pt>
    <dgm:pt modelId="{CE654B8A-6C0D-43DC-BA94-8D7F0021C0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- 30% Marketing</a:t>
          </a:r>
        </a:p>
      </dgm:t>
    </dgm:pt>
    <dgm:pt modelId="{1F5F4507-10FF-4869-92D7-9E4C124F8C27}" type="parTrans" cxnId="{FCCF7EE7-4BC3-4AD2-AB77-912A217B5E7C}">
      <dgm:prSet/>
      <dgm:spPr/>
      <dgm:t>
        <a:bodyPr/>
        <a:lstStyle/>
        <a:p>
          <a:endParaRPr lang="en-US"/>
        </a:p>
      </dgm:t>
    </dgm:pt>
    <dgm:pt modelId="{C4828B90-989E-4021-9124-1852CDE0B9E5}" type="sibTrans" cxnId="{FCCF7EE7-4BC3-4AD2-AB77-912A217B5E7C}">
      <dgm:prSet/>
      <dgm:spPr/>
      <dgm:t>
        <a:bodyPr/>
        <a:lstStyle/>
        <a:p>
          <a:endParaRPr lang="en-US"/>
        </a:p>
      </dgm:t>
    </dgm:pt>
    <dgm:pt modelId="{43DB8E8A-BD3E-4F16-A283-14435B92FA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- 20% Operations</a:t>
          </a:r>
        </a:p>
      </dgm:t>
    </dgm:pt>
    <dgm:pt modelId="{645CA069-F58B-4791-A082-EA9799D2E5F2}" type="parTrans" cxnId="{13D0E303-9A06-4EE6-8150-DF2CA5BE5259}">
      <dgm:prSet/>
      <dgm:spPr/>
      <dgm:t>
        <a:bodyPr/>
        <a:lstStyle/>
        <a:p>
          <a:endParaRPr lang="en-US"/>
        </a:p>
      </dgm:t>
    </dgm:pt>
    <dgm:pt modelId="{065D38DE-B69C-4132-90DB-87FB59D65B80}" type="sibTrans" cxnId="{13D0E303-9A06-4EE6-8150-DF2CA5BE5259}">
      <dgm:prSet/>
      <dgm:spPr/>
      <dgm:t>
        <a:bodyPr/>
        <a:lstStyle/>
        <a:p>
          <a:endParaRPr lang="en-US"/>
        </a:p>
      </dgm:t>
    </dgm:pt>
    <dgm:pt modelId="{024BF868-7E0A-4FFA-AEC4-225C5AD3EA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- 10% Legal</a:t>
          </a:r>
        </a:p>
      </dgm:t>
    </dgm:pt>
    <dgm:pt modelId="{3318BEA3-3B5A-435A-AAFD-ED58BB4EB5BC}" type="parTrans" cxnId="{7A6069C2-6334-4714-88C8-797CB7CDF3FE}">
      <dgm:prSet/>
      <dgm:spPr/>
      <dgm:t>
        <a:bodyPr/>
        <a:lstStyle/>
        <a:p>
          <a:endParaRPr lang="en-US"/>
        </a:p>
      </dgm:t>
    </dgm:pt>
    <dgm:pt modelId="{1D656CD0-BF10-4247-A04B-1E6EDBCFB1F3}" type="sibTrans" cxnId="{7A6069C2-6334-4714-88C8-797CB7CDF3FE}">
      <dgm:prSet/>
      <dgm:spPr/>
      <dgm:t>
        <a:bodyPr/>
        <a:lstStyle/>
        <a:p>
          <a:endParaRPr lang="en-US"/>
        </a:p>
      </dgm:t>
    </dgm:pt>
    <dgm:pt modelId="{ED77C0C4-8816-4176-B6A4-4FF774EAEC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Goal: 10,000+ candidates screened by Q1 2026</a:t>
          </a:r>
        </a:p>
      </dgm:t>
    </dgm:pt>
    <dgm:pt modelId="{821429DE-E219-4A07-B7BB-20CF99CD6062}" type="parTrans" cxnId="{3C7E874F-99A9-403D-8E08-A018A2CF09C6}">
      <dgm:prSet/>
      <dgm:spPr/>
      <dgm:t>
        <a:bodyPr/>
        <a:lstStyle/>
        <a:p>
          <a:endParaRPr lang="en-US"/>
        </a:p>
      </dgm:t>
    </dgm:pt>
    <dgm:pt modelId="{60C074C0-B796-4AD2-ABE2-324B5B43DADA}" type="sibTrans" cxnId="{3C7E874F-99A9-403D-8E08-A018A2CF09C6}">
      <dgm:prSet/>
      <dgm:spPr/>
      <dgm:t>
        <a:bodyPr/>
        <a:lstStyle/>
        <a:p>
          <a:endParaRPr lang="en-US"/>
        </a:p>
      </dgm:t>
    </dgm:pt>
    <dgm:pt modelId="{B61B9CC8-F517-4CA1-BD7C-E9AF0EC19A57}" type="pres">
      <dgm:prSet presAssocID="{351FC3C4-D0DF-48F1-B39E-CF1D96859810}" presName="root" presStyleCnt="0">
        <dgm:presLayoutVars>
          <dgm:dir/>
          <dgm:resizeHandles val="exact"/>
        </dgm:presLayoutVars>
      </dgm:prSet>
      <dgm:spPr/>
    </dgm:pt>
    <dgm:pt modelId="{FA21B211-C063-4C40-BCC9-018ED2B24956}" type="pres">
      <dgm:prSet presAssocID="{469A48E9-F5F1-4813-8D3A-21B4D8424F8F}" presName="compNode" presStyleCnt="0"/>
      <dgm:spPr/>
    </dgm:pt>
    <dgm:pt modelId="{00B86D9E-AAEE-4288-9B44-CC7E3F2C8CFC}" type="pres">
      <dgm:prSet presAssocID="{469A48E9-F5F1-4813-8D3A-21B4D8424F8F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8C37DE03-507A-472C-8D1C-E0BB3BD5D6E2}" type="pres">
      <dgm:prSet presAssocID="{469A48E9-F5F1-4813-8D3A-21B4D8424F8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ED62059-8981-428E-94B6-A3E26B2055E9}" type="pres">
      <dgm:prSet presAssocID="{469A48E9-F5F1-4813-8D3A-21B4D8424F8F}" presName="spaceRect" presStyleCnt="0"/>
      <dgm:spPr/>
    </dgm:pt>
    <dgm:pt modelId="{14DE2E6D-AC5F-4999-8CA6-24FEF2539502}" type="pres">
      <dgm:prSet presAssocID="{469A48E9-F5F1-4813-8D3A-21B4D8424F8F}" presName="textRect" presStyleLbl="revTx" presStyleIdx="0" presStyleCnt="7">
        <dgm:presLayoutVars>
          <dgm:chMax val="1"/>
          <dgm:chPref val="1"/>
        </dgm:presLayoutVars>
      </dgm:prSet>
      <dgm:spPr/>
    </dgm:pt>
    <dgm:pt modelId="{82C80EF9-35C9-4426-857A-70D21B234697}" type="pres">
      <dgm:prSet presAssocID="{F7AE2B50-FC2A-4FAE-B720-037DB185CF72}" presName="sibTrans" presStyleCnt="0"/>
      <dgm:spPr/>
    </dgm:pt>
    <dgm:pt modelId="{7DE56D8B-00D1-45FC-8D86-B7A595F7EDB0}" type="pres">
      <dgm:prSet presAssocID="{01BD5C29-A14E-40E9-AE3D-03EC4AB13657}" presName="compNode" presStyleCnt="0"/>
      <dgm:spPr/>
    </dgm:pt>
    <dgm:pt modelId="{9EC79424-18AC-4F24-A761-95E9688F0D5A}" type="pres">
      <dgm:prSet presAssocID="{01BD5C29-A14E-40E9-AE3D-03EC4AB13657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5EBB415D-0889-4994-B4E5-B72C973C4E96}" type="pres">
      <dgm:prSet presAssocID="{01BD5C29-A14E-40E9-AE3D-03EC4AB1365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07BAC853-F972-4DB6-8138-E247CD45BAC5}" type="pres">
      <dgm:prSet presAssocID="{01BD5C29-A14E-40E9-AE3D-03EC4AB13657}" presName="spaceRect" presStyleCnt="0"/>
      <dgm:spPr/>
    </dgm:pt>
    <dgm:pt modelId="{1B69DAF9-DED2-4E77-B6ED-A254BCD63083}" type="pres">
      <dgm:prSet presAssocID="{01BD5C29-A14E-40E9-AE3D-03EC4AB13657}" presName="textRect" presStyleLbl="revTx" presStyleIdx="1" presStyleCnt="7">
        <dgm:presLayoutVars>
          <dgm:chMax val="1"/>
          <dgm:chPref val="1"/>
        </dgm:presLayoutVars>
      </dgm:prSet>
      <dgm:spPr/>
    </dgm:pt>
    <dgm:pt modelId="{D611199A-8DA3-40B6-AC40-36E3346F7D21}" type="pres">
      <dgm:prSet presAssocID="{7351DD3C-E477-4FC6-88A3-5280D1A012A2}" presName="sibTrans" presStyleCnt="0"/>
      <dgm:spPr/>
    </dgm:pt>
    <dgm:pt modelId="{7DE93B92-4B80-41FB-8B6C-8A6769D8BB82}" type="pres">
      <dgm:prSet presAssocID="{E91FF6A6-BC75-472D-9C89-A67057959C6A}" presName="compNode" presStyleCnt="0"/>
      <dgm:spPr/>
    </dgm:pt>
    <dgm:pt modelId="{2DD8A2D3-C2DF-4F0A-A020-CFC5EBB7A94F}" type="pres">
      <dgm:prSet presAssocID="{E91FF6A6-BC75-472D-9C89-A67057959C6A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766F65A-9779-4FE6-B174-B547159F25F3}" type="pres">
      <dgm:prSet presAssocID="{E91FF6A6-BC75-472D-9C89-A67057959C6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DC3EFE28-B38D-4B42-8950-EA5824524BF2}" type="pres">
      <dgm:prSet presAssocID="{E91FF6A6-BC75-472D-9C89-A67057959C6A}" presName="spaceRect" presStyleCnt="0"/>
      <dgm:spPr/>
    </dgm:pt>
    <dgm:pt modelId="{3695C7C4-928E-4C83-BEE3-36F582639BD3}" type="pres">
      <dgm:prSet presAssocID="{E91FF6A6-BC75-472D-9C89-A67057959C6A}" presName="textRect" presStyleLbl="revTx" presStyleIdx="2" presStyleCnt="7">
        <dgm:presLayoutVars>
          <dgm:chMax val="1"/>
          <dgm:chPref val="1"/>
        </dgm:presLayoutVars>
      </dgm:prSet>
      <dgm:spPr/>
    </dgm:pt>
    <dgm:pt modelId="{390985EF-4B24-49B8-BA90-BCAF48169943}" type="pres">
      <dgm:prSet presAssocID="{FCB55728-68E0-4F98-A92B-2A3614CCE3BE}" presName="sibTrans" presStyleCnt="0"/>
      <dgm:spPr/>
    </dgm:pt>
    <dgm:pt modelId="{16453CEE-72B5-4F87-AE2D-D57C06000A6E}" type="pres">
      <dgm:prSet presAssocID="{CE654B8A-6C0D-43DC-BA94-8D7F0021C068}" presName="compNode" presStyleCnt="0"/>
      <dgm:spPr/>
    </dgm:pt>
    <dgm:pt modelId="{71BF8332-0614-410B-9956-D0CAC8B18D66}" type="pres">
      <dgm:prSet presAssocID="{CE654B8A-6C0D-43DC-BA94-8D7F0021C068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C34BB24F-F514-42CF-9033-DEE41A135152}" type="pres">
      <dgm:prSet presAssocID="{CE654B8A-6C0D-43DC-BA94-8D7F0021C06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7FAB043C-A224-4B14-99F6-BA22C81A2C81}" type="pres">
      <dgm:prSet presAssocID="{CE654B8A-6C0D-43DC-BA94-8D7F0021C068}" presName="spaceRect" presStyleCnt="0"/>
      <dgm:spPr/>
    </dgm:pt>
    <dgm:pt modelId="{23F08EF8-B355-4895-BD08-745F80D74F36}" type="pres">
      <dgm:prSet presAssocID="{CE654B8A-6C0D-43DC-BA94-8D7F0021C068}" presName="textRect" presStyleLbl="revTx" presStyleIdx="3" presStyleCnt="7">
        <dgm:presLayoutVars>
          <dgm:chMax val="1"/>
          <dgm:chPref val="1"/>
        </dgm:presLayoutVars>
      </dgm:prSet>
      <dgm:spPr/>
    </dgm:pt>
    <dgm:pt modelId="{BBB239FB-35E2-483C-A904-8C6A2D3E578C}" type="pres">
      <dgm:prSet presAssocID="{C4828B90-989E-4021-9124-1852CDE0B9E5}" presName="sibTrans" presStyleCnt="0"/>
      <dgm:spPr/>
    </dgm:pt>
    <dgm:pt modelId="{C4A965C4-4B76-4758-A6EE-5C28BFD226F2}" type="pres">
      <dgm:prSet presAssocID="{43DB8E8A-BD3E-4F16-A283-14435B92FA16}" presName="compNode" presStyleCnt="0"/>
      <dgm:spPr/>
    </dgm:pt>
    <dgm:pt modelId="{7B64AFE1-C1A2-4F9E-AF1F-054EE666F175}" type="pres">
      <dgm:prSet presAssocID="{43DB8E8A-BD3E-4F16-A283-14435B92FA16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157CA391-A591-41C5-A040-A5091A44BD74}" type="pres">
      <dgm:prSet presAssocID="{43DB8E8A-BD3E-4F16-A283-14435B92FA1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E1A1481-44A4-42C6-8B08-B36AB0A4B8A5}" type="pres">
      <dgm:prSet presAssocID="{43DB8E8A-BD3E-4F16-A283-14435B92FA16}" presName="spaceRect" presStyleCnt="0"/>
      <dgm:spPr/>
    </dgm:pt>
    <dgm:pt modelId="{9F9973E9-F834-400D-8B43-477EB3120165}" type="pres">
      <dgm:prSet presAssocID="{43DB8E8A-BD3E-4F16-A283-14435B92FA16}" presName="textRect" presStyleLbl="revTx" presStyleIdx="4" presStyleCnt="7">
        <dgm:presLayoutVars>
          <dgm:chMax val="1"/>
          <dgm:chPref val="1"/>
        </dgm:presLayoutVars>
      </dgm:prSet>
      <dgm:spPr/>
    </dgm:pt>
    <dgm:pt modelId="{9A6DA6BB-E3CD-43EC-A413-DD21C430C1C6}" type="pres">
      <dgm:prSet presAssocID="{065D38DE-B69C-4132-90DB-87FB59D65B80}" presName="sibTrans" presStyleCnt="0"/>
      <dgm:spPr/>
    </dgm:pt>
    <dgm:pt modelId="{AEF4624D-9495-4A66-A658-217BDCC69F87}" type="pres">
      <dgm:prSet presAssocID="{024BF868-7E0A-4FFA-AEC4-225C5AD3EA61}" presName="compNode" presStyleCnt="0"/>
      <dgm:spPr/>
    </dgm:pt>
    <dgm:pt modelId="{D6B23D48-0C9D-4EB9-9701-C0BF329B709A}" type="pres">
      <dgm:prSet presAssocID="{024BF868-7E0A-4FFA-AEC4-225C5AD3EA61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685261B-C991-4837-8CBF-0CA12D9344AC}" type="pres">
      <dgm:prSet presAssocID="{024BF868-7E0A-4FFA-AEC4-225C5AD3EA6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5D5998B6-571F-420F-AE5B-6E3F8237E0F2}" type="pres">
      <dgm:prSet presAssocID="{024BF868-7E0A-4FFA-AEC4-225C5AD3EA61}" presName="spaceRect" presStyleCnt="0"/>
      <dgm:spPr/>
    </dgm:pt>
    <dgm:pt modelId="{BFDC92DF-5157-43B2-8E41-B33E1B505732}" type="pres">
      <dgm:prSet presAssocID="{024BF868-7E0A-4FFA-AEC4-225C5AD3EA61}" presName="textRect" presStyleLbl="revTx" presStyleIdx="5" presStyleCnt="7">
        <dgm:presLayoutVars>
          <dgm:chMax val="1"/>
          <dgm:chPref val="1"/>
        </dgm:presLayoutVars>
      </dgm:prSet>
      <dgm:spPr/>
    </dgm:pt>
    <dgm:pt modelId="{14E3FF3B-5FB6-4DC4-AEAB-B4E9F42DD305}" type="pres">
      <dgm:prSet presAssocID="{1D656CD0-BF10-4247-A04B-1E6EDBCFB1F3}" presName="sibTrans" presStyleCnt="0"/>
      <dgm:spPr/>
    </dgm:pt>
    <dgm:pt modelId="{AE30C92C-1624-43D8-8C72-4D644EAB455F}" type="pres">
      <dgm:prSet presAssocID="{ED77C0C4-8816-4176-B6A4-4FF774EAEC13}" presName="compNode" presStyleCnt="0"/>
      <dgm:spPr/>
    </dgm:pt>
    <dgm:pt modelId="{89EA4807-D24E-40F6-A80C-016D254A2C79}" type="pres">
      <dgm:prSet presAssocID="{ED77C0C4-8816-4176-B6A4-4FF774EAEC13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EC1BE836-3154-403D-BD0F-E50D927B9761}" type="pres">
      <dgm:prSet presAssocID="{ED77C0C4-8816-4176-B6A4-4FF774EAEC1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D414440-86AE-4E29-BEF7-CA4021D2AFD3}" type="pres">
      <dgm:prSet presAssocID="{ED77C0C4-8816-4176-B6A4-4FF774EAEC13}" presName="spaceRect" presStyleCnt="0"/>
      <dgm:spPr/>
    </dgm:pt>
    <dgm:pt modelId="{06388F44-0524-47F1-826D-5F193058F89A}" type="pres">
      <dgm:prSet presAssocID="{ED77C0C4-8816-4176-B6A4-4FF774EAEC1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13D0E303-9A06-4EE6-8150-DF2CA5BE5259}" srcId="{351FC3C4-D0DF-48F1-B39E-CF1D96859810}" destId="{43DB8E8A-BD3E-4F16-A283-14435B92FA16}" srcOrd="4" destOrd="0" parTransId="{645CA069-F58B-4791-A082-EA9799D2E5F2}" sibTransId="{065D38DE-B69C-4132-90DB-87FB59D65B80}"/>
    <dgm:cxn modelId="{DBE0C235-BDFF-4D43-B698-B7A6CA5349BC}" type="presOf" srcId="{01BD5C29-A14E-40E9-AE3D-03EC4AB13657}" destId="{1B69DAF9-DED2-4E77-B6ED-A254BCD63083}" srcOrd="0" destOrd="0" presId="urn:microsoft.com/office/officeart/2018/5/layout/IconLeafLabelList"/>
    <dgm:cxn modelId="{631EE25B-DF8E-444A-82F7-11722F1028DD}" srcId="{351FC3C4-D0DF-48F1-B39E-CF1D96859810}" destId="{469A48E9-F5F1-4813-8D3A-21B4D8424F8F}" srcOrd="0" destOrd="0" parTransId="{88E9BFC7-0836-47D5-8BF9-57129A5E593D}" sibTransId="{F7AE2B50-FC2A-4FAE-B720-037DB185CF72}"/>
    <dgm:cxn modelId="{1CBDCF60-161D-4C7C-9034-21E992753135}" srcId="{351FC3C4-D0DF-48F1-B39E-CF1D96859810}" destId="{01BD5C29-A14E-40E9-AE3D-03EC4AB13657}" srcOrd="1" destOrd="0" parTransId="{5E09978E-ED3C-45C5-99AE-8290FD9DFA17}" sibTransId="{7351DD3C-E477-4FC6-88A3-5280D1A012A2}"/>
    <dgm:cxn modelId="{64DC3664-1033-40B1-9D67-F19139DC597B}" type="presOf" srcId="{024BF868-7E0A-4FFA-AEC4-225C5AD3EA61}" destId="{BFDC92DF-5157-43B2-8E41-B33E1B505732}" srcOrd="0" destOrd="0" presId="urn:microsoft.com/office/officeart/2018/5/layout/IconLeafLabelList"/>
    <dgm:cxn modelId="{3C7E874F-99A9-403D-8E08-A018A2CF09C6}" srcId="{351FC3C4-D0DF-48F1-B39E-CF1D96859810}" destId="{ED77C0C4-8816-4176-B6A4-4FF774EAEC13}" srcOrd="6" destOrd="0" parTransId="{821429DE-E219-4A07-B7BB-20CF99CD6062}" sibTransId="{60C074C0-B796-4AD2-ABE2-324B5B43DADA}"/>
    <dgm:cxn modelId="{A2797150-B7D0-4831-A878-78F80CDB646F}" type="presOf" srcId="{CE654B8A-6C0D-43DC-BA94-8D7F0021C068}" destId="{23F08EF8-B355-4895-BD08-745F80D74F36}" srcOrd="0" destOrd="0" presId="urn:microsoft.com/office/officeart/2018/5/layout/IconLeafLabelList"/>
    <dgm:cxn modelId="{5580257C-22DE-45B2-B769-2663A9796AA4}" type="presOf" srcId="{E91FF6A6-BC75-472D-9C89-A67057959C6A}" destId="{3695C7C4-928E-4C83-BEE3-36F582639BD3}" srcOrd="0" destOrd="0" presId="urn:microsoft.com/office/officeart/2018/5/layout/IconLeafLabelList"/>
    <dgm:cxn modelId="{604AA47C-E5E5-46EE-BEC4-CACEA0BB4A8D}" type="presOf" srcId="{469A48E9-F5F1-4813-8D3A-21B4D8424F8F}" destId="{14DE2E6D-AC5F-4999-8CA6-24FEF2539502}" srcOrd="0" destOrd="0" presId="urn:microsoft.com/office/officeart/2018/5/layout/IconLeafLabelList"/>
    <dgm:cxn modelId="{D0026C88-3CB4-48B1-A18C-245C09104EEC}" type="presOf" srcId="{351FC3C4-D0DF-48F1-B39E-CF1D96859810}" destId="{B61B9CC8-F517-4CA1-BD7C-E9AF0EC19A57}" srcOrd="0" destOrd="0" presId="urn:microsoft.com/office/officeart/2018/5/layout/IconLeafLabelList"/>
    <dgm:cxn modelId="{8EF0CB9C-0E7E-4EB3-8906-2E7C3F443D67}" type="presOf" srcId="{ED77C0C4-8816-4176-B6A4-4FF774EAEC13}" destId="{06388F44-0524-47F1-826D-5F193058F89A}" srcOrd="0" destOrd="0" presId="urn:microsoft.com/office/officeart/2018/5/layout/IconLeafLabelList"/>
    <dgm:cxn modelId="{0475C0BD-FC51-451A-8D34-3775FA59EEDA}" type="presOf" srcId="{43DB8E8A-BD3E-4F16-A283-14435B92FA16}" destId="{9F9973E9-F834-400D-8B43-477EB3120165}" srcOrd="0" destOrd="0" presId="urn:microsoft.com/office/officeart/2018/5/layout/IconLeafLabelList"/>
    <dgm:cxn modelId="{7A6069C2-6334-4714-88C8-797CB7CDF3FE}" srcId="{351FC3C4-D0DF-48F1-B39E-CF1D96859810}" destId="{024BF868-7E0A-4FFA-AEC4-225C5AD3EA61}" srcOrd="5" destOrd="0" parTransId="{3318BEA3-3B5A-435A-AAFD-ED58BB4EB5BC}" sibTransId="{1D656CD0-BF10-4247-A04B-1E6EDBCFB1F3}"/>
    <dgm:cxn modelId="{FCCF7EE7-4BC3-4AD2-AB77-912A217B5E7C}" srcId="{351FC3C4-D0DF-48F1-B39E-CF1D96859810}" destId="{CE654B8A-6C0D-43DC-BA94-8D7F0021C068}" srcOrd="3" destOrd="0" parTransId="{1F5F4507-10FF-4869-92D7-9E4C124F8C27}" sibTransId="{C4828B90-989E-4021-9124-1852CDE0B9E5}"/>
    <dgm:cxn modelId="{54F731E9-0D6A-4E6F-83DF-73E80733FD7C}" srcId="{351FC3C4-D0DF-48F1-B39E-CF1D96859810}" destId="{E91FF6A6-BC75-472D-9C89-A67057959C6A}" srcOrd="2" destOrd="0" parTransId="{684956E1-5610-4496-8DA5-4911BA4594A6}" sibTransId="{FCB55728-68E0-4F98-A92B-2A3614CCE3BE}"/>
    <dgm:cxn modelId="{B332BBEB-A2CA-4F62-ADC4-05304AD697D1}" type="presParOf" srcId="{B61B9CC8-F517-4CA1-BD7C-E9AF0EC19A57}" destId="{FA21B211-C063-4C40-BCC9-018ED2B24956}" srcOrd="0" destOrd="0" presId="urn:microsoft.com/office/officeart/2018/5/layout/IconLeafLabelList"/>
    <dgm:cxn modelId="{51347437-DF4C-40B8-BF00-A4B165E8A7F6}" type="presParOf" srcId="{FA21B211-C063-4C40-BCC9-018ED2B24956}" destId="{00B86D9E-AAEE-4288-9B44-CC7E3F2C8CFC}" srcOrd="0" destOrd="0" presId="urn:microsoft.com/office/officeart/2018/5/layout/IconLeafLabelList"/>
    <dgm:cxn modelId="{57FDE5C5-AD80-43AF-94FD-CF2EE6D51702}" type="presParOf" srcId="{FA21B211-C063-4C40-BCC9-018ED2B24956}" destId="{8C37DE03-507A-472C-8D1C-E0BB3BD5D6E2}" srcOrd="1" destOrd="0" presId="urn:microsoft.com/office/officeart/2018/5/layout/IconLeafLabelList"/>
    <dgm:cxn modelId="{DB9C140B-1025-4899-9066-A67474AE2A3B}" type="presParOf" srcId="{FA21B211-C063-4C40-BCC9-018ED2B24956}" destId="{8ED62059-8981-428E-94B6-A3E26B2055E9}" srcOrd="2" destOrd="0" presId="urn:microsoft.com/office/officeart/2018/5/layout/IconLeafLabelList"/>
    <dgm:cxn modelId="{242447D8-B89B-4E5F-A737-C0D52D0B59D8}" type="presParOf" srcId="{FA21B211-C063-4C40-BCC9-018ED2B24956}" destId="{14DE2E6D-AC5F-4999-8CA6-24FEF2539502}" srcOrd="3" destOrd="0" presId="urn:microsoft.com/office/officeart/2018/5/layout/IconLeafLabelList"/>
    <dgm:cxn modelId="{FD4183DA-8606-46FB-A5D4-C82C2F773154}" type="presParOf" srcId="{B61B9CC8-F517-4CA1-BD7C-E9AF0EC19A57}" destId="{82C80EF9-35C9-4426-857A-70D21B234697}" srcOrd="1" destOrd="0" presId="urn:microsoft.com/office/officeart/2018/5/layout/IconLeafLabelList"/>
    <dgm:cxn modelId="{9D9C1BCA-DA6E-400A-B4BF-D991C796FB65}" type="presParOf" srcId="{B61B9CC8-F517-4CA1-BD7C-E9AF0EC19A57}" destId="{7DE56D8B-00D1-45FC-8D86-B7A595F7EDB0}" srcOrd="2" destOrd="0" presId="urn:microsoft.com/office/officeart/2018/5/layout/IconLeafLabelList"/>
    <dgm:cxn modelId="{A442D394-89A2-43AA-BA76-0396AE80752B}" type="presParOf" srcId="{7DE56D8B-00D1-45FC-8D86-B7A595F7EDB0}" destId="{9EC79424-18AC-4F24-A761-95E9688F0D5A}" srcOrd="0" destOrd="0" presId="urn:microsoft.com/office/officeart/2018/5/layout/IconLeafLabelList"/>
    <dgm:cxn modelId="{09C94026-6637-483D-BE61-A5D28E77A3B4}" type="presParOf" srcId="{7DE56D8B-00D1-45FC-8D86-B7A595F7EDB0}" destId="{5EBB415D-0889-4994-B4E5-B72C973C4E96}" srcOrd="1" destOrd="0" presId="urn:microsoft.com/office/officeart/2018/5/layout/IconLeafLabelList"/>
    <dgm:cxn modelId="{93CACDF4-1D43-4208-9E68-130B0BB9AEE6}" type="presParOf" srcId="{7DE56D8B-00D1-45FC-8D86-B7A595F7EDB0}" destId="{07BAC853-F972-4DB6-8138-E247CD45BAC5}" srcOrd="2" destOrd="0" presId="urn:microsoft.com/office/officeart/2018/5/layout/IconLeafLabelList"/>
    <dgm:cxn modelId="{1ED29B17-6E1E-4281-9361-8E14F8C7C247}" type="presParOf" srcId="{7DE56D8B-00D1-45FC-8D86-B7A595F7EDB0}" destId="{1B69DAF9-DED2-4E77-B6ED-A254BCD63083}" srcOrd="3" destOrd="0" presId="urn:microsoft.com/office/officeart/2018/5/layout/IconLeafLabelList"/>
    <dgm:cxn modelId="{4E974622-26B8-4D48-9991-162749D9A1E7}" type="presParOf" srcId="{B61B9CC8-F517-4CA1-BD7C-E9AF0EC19A57}" destId="{D611199A-8DA3-40B6-AC40-36E3346F7D21}" srcOrd="3" destOrd="0" presId="urn:microsoft.com/office/officeart/2018/5/layout/IconLeafLabelList"/>
    <dgm:cxn modelId="{AB08B9C5-739A-4D89-9A44-D953D4269C84}" type="presParOf" srcId="{B61B9CC8-F517-4CA1-BD7C-E9AF0EC19A57}" destId="{7DE93B92-4B80-41FB-8B6C-8A6769D8BB82}" srcOrd="4" destOrd="0" presId="urn:microsoft.com/office/officeart/2018/5/layout/IconLeafLabelList"/>
    <dgm:cxn modelId="{BE74F7EA-2E39-45A2-BF59-408E0AAB03A1}" type="presParOf" srcId="{7DE93B92-4B80-41FB-8B6C-8A6769D8BB82}" destId="{2DD8A2D3-C2DF-4F0A-A020-CFC5EBB7A94F}" srcOrd="0" destOrd="0" presId="urn:microsoft.com/office/officeart/2018/5/layout/IconLeafLabelList"/>
    <dgm:cxn modelId="{A5879E81-E10D-431D-96D0-3D3CE9A87A1C}" type="presParOf" srcId="{7DE93B92-4B80-41FB-8B6C-8A6769D8BB82}" destId="{1766F65A-9779-4FE6-B174-B547159F25F3}" srcOrd="1" destOrd="0" presId="urn:microsoft.com/office/officeart/2018/5/layout/IconLeafLabelList"/>
    <dgm:cxn modelId="{D91F0B2B-4B2B-41FA-B015-96EB0C92EE4E}" type="presParOf" srcId="{7DE93B92-4B80-41FB-8B6C-8A6769D8BB82}" destId="{DC3EFE28-B38D-4B42-8950-EA5824524BF2}" srcOrd="2" destOrd="0" presId="urn:microsoft.com/office/officeart/2018/5/layout/IconLeafLabelList"/>
    <dgm:cxn modelId="{21876DC5-6A56-4BA6-968E-88D14ADDD420}" type="presParOf" srcId="{7DE93B92-4B80-41FB-8B6C-8A6769D8BB82}" destId="{3695C7C4-928E-4C83-BEE3-36F582639BD3}" srcOrd="3" destOrd="0" presId="urn:microsoft.com/office/officeart/2018/5/layout/IconLeafLabelList"/>
    <dgm:cxn modelId="{5E7CC7C7-0F54-49E6-AAC8-4FA3FD86740E}" type="presParOf" srcId="{B61B9CC8-F517-4CA1-BD7C-E9AF0EC19A57}" destId="{390985EF-4B24-49B8-BA90-BCAF48169943}" srcOrd="5" destOrd="0" presId="urn:microsoft.com/office/officeart/2018/5/layout/IconLeafLabelList"/>
    <dgm:cxn modelId="{B4F9CF12-8780-438C-8135-DF7189F5CB2C}" type="presParOf" srcId="{B61B9CC8-F517-4CA1-BD7C-E9AF0EC19A57}" destId="{16453CEE-72B5-4F87-AE2D-D57C06000A6E}" srcOrd="6" destOrd="0" presId="urn:microsoft.com/office/officeart/2018/5/layout/IconLeafLabelList"/>
    <dgm:cxn modelId="{4AB40579-5158-401C-83F7-0D7EF4350CF0}" type="presParOf" srcId="{16453CEE-72B5-4F87-AE2D-D57C06000A6E}" destId="{71BF8332-0614-410B-9956-D0CAC8B18D66}" srcOrd="0" destOrd="0" presId="urn:microsoft.com/office/officeart/2018/5/layout/IconLeafLabelList"/>
    <dgm:cxn modelId="{91462BE2-B769-45A1-A407-C9358D8909A0}" type="presParOf" srcId="{16453CEE-72B5-4F87-AE2D-D57C06000A6E}" destId="{C34BB24F-F514-42CF-9033-DEE41A135152}" srcOrd="1" destOrd="0" presId="urn:microsoft.com/office/officeart/2018/5/layout/IconLeafLabelList"/>
    <dgm:cxn modelId="{A855065E-680B-464D-A029-080562F0A519}" type="presParOf" srcId="{16453CEE-72B5-4F87-AE2D-D57C06000A6E}" destId="{7FAB043C-A224-4B14-99F6-BA22C81A2C81}" srcOrd="2" destOrd="0" presId="urn:microsoft.com/office/officeart/2018/5/layout/IconLeafLabelList"/>
    <dgm:cxn modelId="{6390CE94-317E-4121-8D1A-2883B916B5EE}" type="presParOf" srcId="{16453CEE-72B5-4F87-AE2D-D57C06000A6E}" destId="{23F08EF8-B355-4895-BD08-745F80D74F36}" srcOrd="3" destOrd="0" presId="urn:microsoft.com/office/officeart/2018/5/layout/IconLeafLabelList"/>
    <dgm:cxn modelId="{6BD45A70-6F02-4AA6-B367-68367D620234}" type="presParOf" srcId="{B61B9CC8-F517-4CA1-BD7C-E9AF0EC19A57}" destId="{BBB239FB-35E2-483C-A904-8C6A2D3E578C}" srcOrd="7" destOrd="0" presId="urn:microsoft.com/office/officeart/2018/5/layout/IconLeafLabelList"/>
    <dgm:cxn modelId="{D06B34F8-6E4C-4A36-AA44-B4D95B6EE055}" type="presParOf" srcId="{B61B9CC8-F517-4CA1-BD7C-E9AF0EC19A57}" destId="{C4A965C4-4B76-4758-A6EE-5C28BFD226F2}" srcOrd="8" destOrd="0" presId="urn:microsoft.com/office/officeart/2018/5/layout/IconLeafLabelList"/>
    <dgm:cxn modelId="{B8AA1E86-BB1E-4F22-BBCB-24121522D773}" type="presParOf" srcId="{C4A965C4-4B76-4758-A6EE-5C28BFD226F2}" destId="{7B64AFE1-C1A2-4F9E-AF1F-054EE666F175}" srcOrd="0" destOrd="0" presId="urn:microsoft.com/office/officeart/2018/5/layout/IconLeafLabelList"/>
    <dgm:cxn modelId="{66AE30C5-936C-464E-847B-A23BD52D6340}" type="presParOf" srcId="{C4A965C4-4B76-4758-A6EE-5C28BFD226F2}" destId="{157CA391-A591-41C5-A040-A5091A44BD74}" srcOrd="1" destOrd="0" presId="urn:microsoft.com/office/officeart/2018/5/layout/IconLeafLabelList"/>
    <dgm:cxn modelId="{3EE236F5-B692-49EF-81C2-268A6E7CA9F6}" type="presParOf" srcId="{C4A965C4-4B76-4758-A6EE-5C28BFD226F2}" destId="{4E1A1481-44A4-42C6-8B08-B36AB0A4B8A5}" srcOrd="2" destOrd="0" presId="urn:microsoft.com/office/officeart/2018/5/layout/IconLeafLabelList"/>
    <dgm:cxn modelId="{177B5E2A-07EF-4B07-B976-C103CE5B6811}" type="presParOf" srcId="{C4A965C4-4B76-4758-A6EE-5C28BFD226F2}" destId="{9F9973E9-F834-400D-8B43-477EB3120165}" srcOrd="3" destOrd="0" presId="urn:microsoft.com/office/officeart/2018/5/layout/IconLeafLabelList"/>
    <dgm:cxn modelId="{66DD3FD5-CA8B-44EC-A785-550720797F9E}" type="presParOf" srcId="{B61B9CC8-F517-4CA1-BD7C-E9AF0EC19A57}" destId="{9A6DA6BB-E3CD-43EC-A413-DD21C430C1C6}" srcOrd="9" destOrd="0" presId="urn:microsoft.com/office/officeart/2018/5/layout/IconLeafLabelList"/>
    <dgm:cxn modelId="{F8FC30CB-2519-48D0-8FCC-418B9048B495}" type="presParOf" srcId="{B61B9CC8-F517-4CA1-BD7C-E9AF0EC19A57}" destId="{AEF4624D-9495-4A66-A658-217BDCC69F87}" srcOrd="10" destOrd="0" presId="urn:microsoft.com/office/officeart/2018/5/layout/IconLeafLabelList"/>
    <dgm:cxn modelId="{F608A306-471F-400A-B07F-3EF8E1DEB404}" type="presParOf" srcId="{AEF4624D-9495-4A66-A658-217BDCC69F87}" destId="{D6B23D48-0C9D-4EB9-9701-C0BF329B709A}" srcOrd="0" destOrd="0" presId="urn:microsoft.com/office/officeart/2018/5/layout/IconLeafLabelList"/>
    <dgm:cxn modelId="{433597E4-F675-44C7-A5A6-1FE08A7CA0F7}" type="presParOf" srcId="{AEF4624D-9495-4A66-A658-217BDCC69F87}" destId="{3685261B-C991-4837-8CBF-0CA12D9344AC}" srcOrd="1" destOrd="0" presId="urn:microsoft.com/office/officeart/2018/5/layout/IconLeafLabelList"/>
    <dgm:cxn modelId="{896FEBDD-F427-4672-982A-76130459967B}" type="presParOf" srcId="{AEF4624D-9495-4A66-A658-217BDCC69F87}" destId="{5D5998B6-571F-420F-AE5B-6E3F8237E0F2}" srcOrd="2" destOrd="0" presId="urn:microsoft.com/office/officeart/2018/5/layout/IconLeafLabelList"/>
    <dgm:cxn modelId="{6AEAE2A6-7BAE-4C31-9B70-03544C361FD3}" type="presParOf" srcId="{AEF4624D-9495-4A66-A658-217BDCC69F87}" destId="{BFDC92DF-5157-43B2-8E41-B33E1B505732}" srcOrd="3" destOrd="0" presId="urn:microsoft.com/office/officeart/2018/5/layout/IconLeafLabelList"/>
    <dgm:cxn modelId="{F8814C30-2D3D-4C9F-A052-E9D720542ED9}" type="presParOf" srcId="{B61B9CC8-F517-4CA1-BD7C-E9AF0EC19A57}" destId="{14E3FF3B-5FB6-4DC4-AEAB-B4E9F42DD305}" srcOrd="11" destOrd="0" presId="urn:microsoft.com/office/officeart/2018/5/layout/IconLeafLabelList"/>
    <dgm:cxn modelId="{9B76F524-870C-40B7-B2E0-CCA3267726E0}" type="presParOf" srcId="{B61B9CC8-F517-4CA1-BD7C-E9AF0EC19A57}" destId="{AE30C92C-1624-43D8-8C72-4D644EAB455F}" srcOrd="12" destOrd="0" presId="urn:microsoft.com/office/officeart/2018/5/layout/IconLeafLabelList"/>
    <dgm:cxn modelId="{9D282E37-F5C3-451A-90D2-09B8331D453A}" type="presParOf" srcId="{AE30C92C-1624-43D8-8C72-4D644EAB455F}" destId="{89EA4807-D24E-40F6-A80C-016D254A2C79}" srcOrd="0" destOrd="0" presId="urn:microsoft.com/office/officeart/2018/5/layout/IconLeafLabelList"/>
    <dgm:cxn modelId="{B9724329-B838-4FAA-BB69-0500E57A11E6}" type="presParOf" srcId="{AE30C92C-1624-43D8-8C72-4D644EAB455F}" destId="{EC1BE836-3154-403D-BD0F-E50D927B9761}" srcOrd="1" destOrd="0" presId="urn:microsoft.com/office/officeart/2018/5/layout/IconLeafLabelList"/>
    <dgm:cxn modelId="{A5271D85-EFE2-47EA-BF96-DB3838C71E53}" type="presParOf" srcId="{AE30C92C-1624-43D8-8C72-4D644EAB455F}" destId="{7D414440-86AE-4E29-BEF7-CA4021D2AFD3}" srcOrd="2" destOrd="0" presId="urn:microsoft.com/office/officeart/2018/5/layout/IconLeafLabelList"/>
    <dgm:cxn modelId="{AE93CA06-1132-47C9-85E0-3DB87025D601}" type="presParOf" srcId="{AE30C92C-1624-43D8-8C72-4D644EAB455F}" destId="{06388F44-0524-47F1-826D-5F193058F89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54391B3-96B5-4298-9B44-C36B42E7955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29E62E-A4B0-489F-9265-C7924496B8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Evalsy – Smarter Hiring Starts Here</a:t>
          </a:r>
        </a:p>
      </dgm:t>
    </dgm:pt>
    <dgm:pt modelId="{47ABC30D-5CC3-42B0-A3CF-A678DC1074B2}" type="parTrans" cxnId="{6EE7A980-E21E-4902-B652-83E1BBEF2CFB}">
      <dgm:prSet/>
      <dgm:spPr/>
      <dgm:t>
        <a:bodyPr/>
        <a:lstStyle/>
        <a:p>
          <a:endParaRPr lang="en-US"/>
        </a:p>
      </dgm:t>
    </dgm:pt>
    <dgm:pt modelId="{59BB0DC2-AE4B-4261-A017-369FC604E1AB}" type="sibTrans" cxnId="{6EE7A980-E21E-4902-B652-83E1BBEF2CFB}">
      <dgm:prSet/>
      <dgm:spPr/>
      <dgm:t>
        <a:bodyPr/>
        <a:lstStyle/>
        <a:p>
          <a:endParaRPr lang="en-US"/>
        </a:p>
      </dgm:t>
    </dgm:pt>
    <dgm:pt modelId="{09D2BE51-10E9-4F43-B3F7-51B4DDED11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Contact: your@email.com</a:t>
          </a:r>
        </a:p>
      </dgm:t>
    </dgm:pt>
    <dgm:pt modelId="{301A5169-958D-4813-A070-5BB9A735C3D9}" type="parTrans" cxnId="{639D76A1-D7A5-4562-8427-062537E3364E}">
      <dgm:prSet/>
      <dgm:spPr/>
      <dgm:t>
        <a:bodyPr/>
        <a:lstStyle/>
        <a:p>
          <a:endParaRPr lang="en-US"/>
        </a:p>
      </dgm:t>
    </dgm:pt>
    <dgm:pt modelId="{E8A4E711-B713-4FD7-904D-C51A174712AD}" type="sibTrans" cxnId="{639D76A1-D7A5-4562-8427-062537E3364E}">
      <dgm:prSet/>
      <dgm:spPr/>
      <dgm:t>
        <a:bodyPr/>
        <a:lstStyle/>
        <a:p>
          <a:endParaRPr lang="en-US"/>
        </a:p>
      </dgm:t>
    </dgm:pt>
    <dgm:pt modelId="{A7D42B0E-0346-44DB-B932-A589551C65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Phone: +1234567890</a:t>
          </a:r>
        </a:p>
      </dgm:t>
    </dgm:pt>
    <dgm:pt modelId="{C93A7923-6E00-415D-AB19-2CFC577526F7}" type="parTrans" cxnId="{8591090B-6ECB-4246-A4B9-D79F8A403EC2}">
      <dgm:prSet/>
      <dgm:spPr/>
      <dgm:t>
        <a:bodyPr/>
        <a:lstStyle/>
        <a:p>
          <a:endParaRPr lang="en-US"/>
        </a:p>
      </dgm:t>
    </dgm:pt>
    <dgm:pt modelId="{638DF298-B78C-4AA4-A50D-D23B7721017E}" type="sibTrans" cxnId="{8591090B-6ECB-4246-A4B9-D79F8A403EC2}">
      <dgm:prSet/>
      <dgm:spPr/>
      <dgm:t>
        <a:bodyPr/>
        <a:lstStyle/>
        <a:p>
          <a:endParaRPr lang="en-US"/>
        </a:p>
      </dgm:t>
    </dgm:pt>
    <dgm:pt modelId="{17B736AF-E477-4840-BB2E-94956BAC6E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www.evalsy.com</a:t>
          </a:r>
        </a:p>
      </dgm:t>
    </dgm:pt>
    <dgm:pt modelId="{4241E4CF-9E77-4393-A131-A23AB407C0D3}" type="parTrans" cxnId="{D067549E-3CF6-41F2-98DF-AEF67D7CD3F7}">
      <dgm:prSet/>
      <dgm:spPr/>
      <dgm:t>
        <a:bodyPr/>
        <a:lstStyle/>
        <a:p>
          <a:endParaRPr lang="en-US"/>
        </a:p>
      </dgm:t>
    </dgm:pt>
    <dgm:pt modelId="{0976FFFB-01A6-477A-87E2-CFA785D43702}" type="sibTrans" cxnId="{D067549E-3CF6-41F2-98DF-AEF67D7CD3F7}">
      <dgm:prSet/>
      <dgm:spPr/>
      <dgm:t>
        <a:bodyPr/>
        <a:lstStyle/>
        <a:p>
          <a:endParaRPr lang="en-US"/>
        </a:p>
      </dgm:t>
    </dgm:pt>
    <dgm:pt modelId="{354D3E0A-3CE9-4F9D-8C01-62F63EC674AA}" type="pres">
      <dgm:prSet presAssocID="{C54391B3-96B5-4298-9B44-C36B42E79551}" presName="root" presStyleCnt="0">
        <dgm:presLayoutVars>
          <dgm:dir/>
          <dgm:resizeHandles val="exact"/>
        </dgm:presLayoutVars>
      </dgm:prSet>
      <dgm:spPr/>
    </dgm:pt>
    <dgm:pt modelId="{4C0A4309-FAF1-4C19-8DC5-E5B6BB3A9A35}" type="pres">
      <dgm:prSet presAssocID="{4929E62E-A4B0-489F-9265-C7924496B83E}" presName="compNode" presStyleCnt="0"/>
      <dgm:spPr/>
    </dgm:pt>
    <dgm:pt modelId="{FD23830B-C475-4247-B9C2-64FE52754D96}" type="pres">
      <dgm:prSet presAssocID="{4929E62E-A4B0-489F-9265-C7924496B83E}" presName="iconBgRect" presStyleLbl="bgShp" presStyleIdx="0" presStyleCnt="4"/>
      <dgm:spPr/>
    </dgm:pt>
    <dgm:pt modelId="{6192607E-B892-4A9C-A2EC-C0D4889463CF}" type="pres">
      <dgm:prSet presAssocID="{4929E62E-A4B0-489F-9265-C7924496B8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CAC8C07-9C90-42C9-A0AD-E81E89FDD17D}" type="pres">
      <dgm:prSet presAssocID="{4929E62E-A4B0-489F-9265-C7924496B83E}" presName="spaceRect" presStyleCnt="0"/>
      <dgm:spPr/>
    </dgm:pt>
    <dgm:pt modelId="{B5FF96DE-8477-4501-BF20-897FC61D9518}" type="pres">
      <dgm:prSet presAssocID="{4929E62E-A4B0-489F-9265-C7924496B83E}" presName="textRect" presStyleLbl="revTx" presStyleIdx="0" presStyleCnt="4">
        <dgm:presLayoutVars>
          <dgm:chMax val="1"/>
          <dgm:chPref val="1"/>
        </dgm:presLayoutVars>
      </dgm:prSet>
      <dgm:spPr/>
    </dgm:pt>
    <dgm:pt modelId="{8D7973D8-1E25-4778-B4C1-2EFAFAEE6A97}" type="pres">
      <dgm:prSet presAssocID="{59BB0DC2-AE4B-4261-A017-369FC604E1AB}" presName="sibTrans" presStyleCnt="0"/>
      <dgm:spPr/>
    </dgm:pt>
    <dgm:pt modelId="{B311241B-2309-4F09-ADB9-6C0D5A8AD3AB}" type="pres">
      <dgm:prSet presAssocID="{09D2BE51-10E9-4F43-B3F7-51B4DDED118D}" presName="compNode" presStyleCnt="0"/>
      <dgm:spPr/>
    </dgm:pt>
    <dgm:pt modelId="{8D47C572-611E-4745-B298-7B1F6FA9E11E}" type="pres">
      <dgm:prSet presAssocID="{09D2BE51-10E9-4F43-B3F7-51B4DDED118D}" presName="iconBgRect" presStyleLbl="bgShp" presStyleIdx="1" presStyleCnt="4"/>
      <dgm:spPr/>
    </dgm:pt>
    <dgm:pt modelId="{CC6C4791-F834-4A6B-BD39-3576653BF197}" type="pres">
      <dgm:prSet presAssocID="{09D2BE51-10E9-4F43-B3F7-51B4DDED11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EE7D8599-1F2D-402A-879D-1394AF726885}" type="pres">
      <dgm:prSet presAssocID="{09D2BE51-10E9-4F43-B3F7-51B4DDED118D}" presName="spaceRect" presStyleCnt="0"/>
      <dgm:spPr/>
    </dgm:pt>
    <dgm:pt modelId="{74FB216B-49EB-441F-86A5-443E936241E8}" type="pres">
      <dgm:prSet presAssocID="{09D2BE51-10E9-4F43-B3F7-51B4DDED118D}" presName="textRect" presStyleLbl="revTx" presStyleIdx="1" presStyleCnt="4">
        <dgm:presLayoutVars>
          <dgm:chMax val="1"/>
          <dgm:chPref val="1"/>
        </dgm:presLayoutVars>
      </dgm:prSet>
      <dgm:spPr/>
    </dgm:pt>
    <dgm:pt modelId="{29A66EE5-6EDF-419B-9371-94D4E83DA34E}" type="pres">
      <dgm:prSet presAssocID="{E8A4E711-B713-4FD7-904D-C51A174712AD}" presName="sibTrans" presStyleCnt="0"/>
      <dgm:spPr/>
    </dgm:pt>
    <dgm:pt modelId="{4339C418-1760-4B14-A5FA-3D298804D5EE}" type="pres">
      <dgm:prSet presAssocID="{A7D42B0E-0346-44DB-B932-A589551C65DA}" presName="compNode" presStyleCnt="0"/>
      <dgm:spPr/>
    </dgm:pt>
    <dgm:pt modelId="{3C38EF72-34DB-41B2-B4B8-74DCF428FC5D}" type="pres">
      <dgm:prSet presAssocID="{A7D42B0E-0346-44DB-B932-A589551C65DA}" presName="iconBgRect" presStyleLbl="bgShp" presStyleIdx="2" presStyleCnt="4"/>
      <dgm:spPr/>
    </dgm:pt>
    <dgm:pt modelId="{272B85FD-5D1A-46C4-A4A9-FF3DCA6E0A41}" type="pres">
      <dgm:prSet presAssocID="{A7D42B0E-0346-44DB-B932-A589551C65D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392E02EA-10EB-4832-8D35-5E2787292A02}" type="pres">
      <dgm:prSet presAssocID="{A7D42B0E-0346-44DB-B932-A589551C65DA}" presName="spaceRect" presStyleCnt="0"/>
      <dgm:spPr/>
    </dgm:pt>
    <dgm:pt modelId="{2C6B612F-454C-4EED-ABF9-B26D4B59CC4E}" type="pres">
      <dgm:prSet presAssocID="{A7D42B0E-0346-44DB-B932-A589551C65DA}" presName="textRect" presStyleLbl="revTx" presStyleIdx="2" presStyleCnt="4">
        <dgm:presLayoutVars>
          <dgm:chMax val="1"/>
          <dgm:chPref val="1"/>
        </dgm:presLayoutVars>
      </dgm:prSet>
      <dgm:spPr/>
    </dgm:pt>
    <dgm:pt modelId="{E1725735-10EB-4C81-AD60-D3AA901732B6}" type="pres">
      <dgm:prSet presAssocID="{638DF298-B78C-4AA4-A50D-D23B7721017E}" presName="sibTrans" presStyleCnt="0"/>
      <dgm:spPr/>
    </dgm:pt>
    <dgm:pt modelId="{E56AEC1B-0F5E-463A-A3D6-640E4D04BAEE}" type="pres">
      <dgm:prSet presAssocID="{17B736AF-E477-4840-BB2E-94956BAC6E82}" presName="compNode" presStyleCnt="0"/>
      <dgm:spPr/>
    </dgm:pt>
    <dgm:pt modelId="{2EC29247-61CD-438D-8B79-A74665175A0C}" type="pres">
      <dgm:prSet presAssocID="{17B736AF-E477-4840-BB2E-94956BAC6E82}" presName="iconBgRect" presStyleLbl="bgShp" presStyleIdx="3" presStyleCnt="4"/>
      <dgm:spPr/>
    </dgm:pt>
    <dgm:pt modelId="{8EC4B5D3-FEB6-433C-BAC9-E6C571B003AD}" type="pres">
      <dgm:prSet presAssocID="{17B736AF-E477-4840-BB2E-94956BAC6E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69B50FD3-C756-4415-9B04-3DBA4E3B0776}" type="pres">
      <dgm:prSet presAssocID="{17B736AF-E477-4840-BB2E-94956BAC6E82}" presName="spaceRect" presStyleCnt="0"/>
      <dgm:spPr/>
    </dgm:pt>
    <dgm:pt modelId="{471AB78F-0234-4747-A3EA-A65551F5843D}" type="pres">
      <dgm:prSet presAssocID="{17B736AF-E477-4840-BB2E-94956BAC6E8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591090B-6ECB-4246-A4B9-D79F8A403EC2}" srcId="{C54391B3-96B5-4298-9B44-C36B42E79551}" destId="{A7D42B0E-0346-44DB-B932-A589551C65DA}" srcOrd="2" destOrd="0" parTransId="{C93A7923-6E00-415D-AB19-2CFC577526F7}" sibTransId="{638DF298-B78C-4AA4-A50D-D23B7721017E}"/>
    <dgm:cxn modelId="{C4D77B3A-21D6-437E-BD14-17D244396E0C}" type="presOf" srcId="{4929E62E-A4B0-489F-9265-C7924496B83E}" destId="{B5FF96DE-8477-4501-BF20-897FC61D9518}" srcOrd="0" destOrd="0" presId="urn:microsoft.com/office/officeart/2018/5/layout/IconCircleLabelList"/>
    <dgm:cxn modelId="{DF346967-63BC-49B0-B1D5-5BD6CF06B298}" type="presOf" srcId="{17B736AF-E477-4840-BB2E-94956BAC6E82}" destId="{471AB78F-0234-4747-A3EA-A65551F5843D}" srcOrd="0" destOrd="0" presId="urn:microsoft.com/office/officeart/2018/5/layout/IconCircleLabelList"/>
    <dgm:cxn modelId="{6EE7A980-E21E-4902-B652-83E1BBEF2CFB}" srcId="{C54391B3-96B5-4298-9B44-C36B42E79551}" destId="{4929E62E-A4B0-489F-9265-C7924496B83E}" srcOrd="0" destOrd="0" parTransId="{47ABC30D-5CC3-42B0-A3CF-A678DC1074B2}" sibTransId="{59BB0DC2-AE4B-4261-A017-369FC604E1AB}"/>
    <dgm:cxn modelId="{3920699E-6253-4D27-8857-51554E561A18}" type="presOf" srcId="{09D2BE51-10E9-4F43-B3F7-51B4DDED118D}" destId="{74FB216B-49EB-441F-86A5-443E936241E8}" srcOrd="0" destOrd="0" presId="urn:microsoft.com/office/officeart/2018/5/layout/IconCircleLabelList"/>
    <dgm:cxn modelId="{D067549E-3CF6-41F2-98DF-AEF67D7CD3F7}" srcId="{C54391B3-96B5-4298-9B44-C36B42E79551}" destId="{17B736AF-E477-4840-BB2E-94956BAC6E82}" srcOrd="3" destOrd="0" parTransId="{4241E4CF-9E77-4393-A131-A23AB407C0D3}" sibTransId="{0976FFFB-01A6-477A-87E2-CFA785D43702}"/>
    <dgm:cxn modelId="{639D76A1-D7A5-4562-8427-062537E3364E}" srcId="{C54391B3-96B5-4298-9B44-C36B42E79551}" destId="{09D2BE51-10E9-4F43-B3F7-51B4DDED118D}" srcOrd="1" destOrd="0" parTransId="{301A5169-958D-4813-A070-5BB9A735C3D9}" sibTransId="{E8A4E711-B713-4FD7-904D-C51A174712AD}"/>
    <dgm:cxn modelId="{6FDDCBA9-C72F-4528-BDF7-DC8CC8C57CF6}" type="presOf" srcId="{A7D42B0E-0346-44DB-B932-A589551C65DA}" destId="{2C6B612F-454C-4EED-ABF9-B26D4B59CC4E}" srcOrd="0" destOrd="0" presId="urn:microsoft.com/office/officeart/2018/5/layout/IconCircleLabelList"/>
    <dgm:cxn modelId="{4A6A8ADE-FA21-47C2-96B5-709666A1644E}" type="presOf" srcId="{C54391B3-96B5-4298-9B44-C36B42E79551}" destId="{354D3E0A-3CE9-4F9D-8C01-62F63EC674AA}" srcOrd="0" destOrd="0" presId="urn:microsoft.com/office/officeart/2018/5/layout/IconCircleLabelList"/>
    <dgm:cxn modelId="{28903050-482A-4035-9085-3DF2A397D5DB}" type="presParOf" srcId="{354D3E0A-3CE9-4F9D-8C01-62F63EC674AA}" destId="{4C0A4309-FAF1-4C19-8DC5-E5B6BB3A9A35}" srcOrd="0" destOrd="0" presId="urn:microsoft.com/office/officeart/2018/5/layout/IconCircleLabelList"/>
    <dgm:cxn modelId="{B8ED84F5-35B3-4B40-A47C-B91645DBA454}" type="presParOf" srcId="{4C0A4309-FAF1-4C19-8DC5-E5B6BB3A9A35}" destId="{FD23830B-C475-4247-B9C2-64FE52754D96}" srcOrd="0" destOrd="0" presId="urn:microsoft.com/office/officeart/2018/5/layout/IconCircleLabelList"/>
    <dgm:cxn modelId="{F0D0A31F-3382-4729-97F6-20A373A97592}" type="presParOf" srcId="{4C0A4309-FAF1-4C19-8DC5-E5B6BB3A9A35}" destId="{6192607E-B892-4A9C-A2EC-C0D4889463CF}" srcOrd="1" destOrd="0" presId="urn:microsoft.com/office/officeart/2018/5/layout/IconCircleLabelList"/>
    <dgm:cxn modelId="{B31E2311-2A07-4364-89BC-C8F706FAB32B}" type="presParOf" srcId="{4C0A4309-FAF1-4C19-8DC5-E5B6BB3A9A35}" destId="{CCAC8C07-9C90-42C9-A0AD-E81E89FDD17D}" srcOrd="2" destOrd="0" presId="urn:microsoft.com/office/officeart/2018/5/layout/IconCircleLabelList"/>
    <dgm:cxn modelId="{93319F43-CE89-49A9-A810-0CE4552A7955}" type="presParOf" srcId="{4C0A4309-FAF1-4C19-8DC5-E5B6BB3A9A35}" destId="{B5FF96DE-8477-4501-BF20-897FC61D9518}" srcOrd="3" destOrd="0" presId="urn:microsoft.com/office/officeart/2018/5/layout/IconCircleLabelList"/>
    <dgm:cxn modelId="{42A9C02E-BA23-4D99-AB43-97AA28E1E808}" type="presParOf" srcId="{354D3E0A-3CE9-4F9D-8C01-62F63EC674AA}" destId="{8D7973D8-1E25-4778-B4C1-2EFAFAEE6A97}" srcOrd="1" destOrd="0" presId="urn:microsoft.com/office/officeart/2018/5/layout/IconCircleLabelList"/>
    <dgm:cxn modelId="{1E1CFA21-ED63-4C8F-AA11-22829353F763}" type="presParOf" srcId="{354D3E0A-3CE9-4F9D-8C01-62F63EC674AA}" destId="{B311241B-2309-4F09-ADB9-6C0D5A8AD3AB}" srcOrd="2" destOrd="0" presId="urn:microsoft.com/office/officeart/2018/5/layout/IconCircleLabelList"/>
    <dgm:cxn modelId="{406C0ED4-CBE6-418A-90A8-29E688191082}" type="presParOf" srcId="{B311241B-2309-4F09-ADB9-6C0D5A8AD3AB}" destId="{8D47C572-611E-4745-B298-7B1F6FA9E11E}" srcOrd="0" destOrd="0" presId="urn:microsoft.com/office/officeart/2018/5/layout/IconCircleLabelList"/>
    <dgm:cxn modelId="{50360E19-AC64-42DD-A908-CD7D1C43DE00}" type="presParOf" srcId="{B311241B-2309-4F09-ADB9-6C0D5A8AD3AB}" destId="{CC6C4791-F834-4A6B-BD39-3576653BF197}" srcOrd="1" destOrd="0" presId="urn:microsoft.com/office/officeart/2018/5/layout/IconCircleLabelList"/>
    <dgm:cxn modelId="{C2DFE819-891A-43D5-94FD-EECB5E415B53}" type="presParOf" srcId="{B311241B-2309-4F09-ADB9-6C0D5A8AD3AB}" destId="{EE7D8599-1F2D-402A-879D-1394AF726885}" srcOrd="2" destOrd="0" presId="urn:microsoft.com/office/officeart/2018/5/layout/IconCircleLabelList"/>
    <dgm:cxn modelId="{ECDCF442-181A-49CD-8927-1FDEDB4E96B0}" type="presParOf" srcId="{B311241B-2309-4F09-ADB9-6C0D5A8AD3AB}" destId="{74FB216B-49EB-441F-86A5-443E936241E8}" srcOrd="3" destOrd="0" presId="urn:microsoft.com/office/officeart/2018/5/layout/IconCircleLabelList"/>
    <dgm:cxn modelId="{72F4626D-03D6-4350-B3C2-BDE92C86C901}" type="presParOf" srcId="{354D3E0A-3CE9-4F9D-8C01-62F63EC674AA}" destId="{29A66EE5-6EDF-419B-9371-94D4E83DA34E}" srcOrd="3" destOrd="0" presId="urn:microsoft.com/office/officeart/2018/5/layout/IconCircleLabelList"/>
    <dgm:cxn modelId="{EB4DB729-63BA-4467-82F4-B4E3A0398147}" type="presParOf" srcId="{354D3E0A-3CE9-4F9D-8C01-62F63EC674AA}" destId="{4339C418-1760-4B14-A5FA-3D298804D5EE}" srcOrd="4" destOrd="0" presId="urn:microsoft.com/office/officeart/2018/5/layout/IconCircleLabelList"/>
    <dgm:cxn modelId="{A414AF43-3E23-4556-B26C-8976CFFFB35A}" type="presParOf" srcId="{4339C418-1760-4B14-A5FA-3D298804D5EE}" destId="{3C38EF72-34DB-41B2-B4B8-74DCF428FC5D}" srcOrd="0" destOrd="0" presId="urn:microsoft.com/office/officeart/2018/5/layout/IconCircleLabelList"/>
    <dgm:cxn modelId="{7B52A220-BC45-4BB0-AAFF-38DE00DF29DF}" type="presParOf" srcId="{4339C418-1760-4B14-A5FA-3D298804D5EE}" destId="{272B85FD-5D1A-46C4-A4A9-FF3DCA6E0A41}" srcOrd="1" destOrd="0" presId="urn:microsoft.com/office/officeart/2018/5/layout/IconCircleLabelList"/>
    <dgm:cxn modelId="{12EB31DD-5C0B-478D-9AAD-21BFABD2222E}" type="presParOf" srcId="{4339C418-1760-4B14-A5FA-3D298804D5EE}" destId="{392E02EA-10EB-4832-8D35-5E2787292A02}" srcOrd="2" destOrd="0" presId="urn:microsoft.com/office/officeart/2018/5/layout/IconCircleLabelList"/>
    <dgm:cxn modelId="{0833E226-E8B2-44CE-845F-AD4C1729F43C}" type="presParOf" srcId="{4339C418-1760-4B14-A5FA-3D298804D5EE}" destId="{2C6B612F-454C-4EED-ABF9-B26D4B59CC4E}" srcOrd="3" destOrd="0" presId="urn:microsoft.com/office/officeart/2018/5/layout/IconCircleLabelList"/>
    <dgm:cxn modelId="{4A7FB687-E9FB-484F-A1C5-461962EC2391}" type="presParOf" srcId="{354D3E0A-3CE9-4F9D-8C01-62F63EC674AA}" destId="{E1725735-10EB-4C81-AD60-D3AA901732B6}" srcOrd="5" destOrd="0" presId="urn:microsoft.com/office/officeart/2018/5/layout/IconCircleLabelList"/>
    <dgm:cxn modelId="{033A21EC-D34C-49B8-B436-8E07020BDDA3}" type="presParOf" srcId="{354D3E0A-3CE9-4F9D-8C01-62F63EC674AA}" destId="{E56AEC1B-0F5E-463A-A3D6-640E4D04BAEE}" srcOrd="6" destOrd="0" presId="urn:microsoft.com/office/officeart/2018/5/layout/IconCircleLabelList"/>
    <dgm:cxn modelId="{21CEB08B-081D-477A-A87A-DB2124958208}" type="presParOf" srcId="{E56AEC1B-0F5E-463A-A3D6-640E4D04BAEE}" destId="{2EC29247-61CD-438D-8B79-A74665175A0C}" srcOrd="0" destOrd="0" presId="urn:microsoft.com/office/officeart/2018/5/layout/IconCircleLabelList"/>
    <dgm:cxn modelId="{ED365278-3349-4F4F-9700-B30FDAC34383}" type="presParOf" srcId="{E56AEC1B-0F5E-463A-A3D6-640E4D04BAEE}" destId="{8EC4B5D3-FEB6-433C-BAC9-E6C571B003AD}" srcOrd="1" destOrd="0" presId="urn:microsoft.com/office/officeart/2018/5/layout/IconCircleLabelList"/>
    <dgm:cxn modelId="{3D667333-A278-45E6-8E20-48BD908DAC17}" type="presParOf" srcId="{E56AEC1B-0F5E-463A-A3D6-640E4D04BAEE}" destId="{69B50FD3-C756-4415-9B04-3DBA4E3B0776}" srcOrd="2" destOrd="0" presId="urn:microsoft.com/office/officeart/2018/5/layout/IconCircleLabelList"/>
    <dgm:cxn modelId="{5457523C-E2AA-4EA2-B901-2AF87F9C282D}" type="presParOf" srcId="{E56AEC1B-0F5E-463A-A3D6-640E4D04BAEE}" destId="{471AB78F-0234-4747-A3EA-A65551F5843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753AA-59C4-4472-83A6-4E307633FAE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3D8DA8-56F3-4ABA-B670-9622F1B735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Evalsy is an AI-powered hiring assistant:</a:t>
          </a:r>
        </a:p>
      </dgm:t>
    </dgm:pt>
    <dgm:pt modelId="{01E70CF0-C667-454E-807C-8177CFD2F452}" type="parTrans" cxnId="{9F10439E-3F2A-4C0D-A215-548876941815}">
      <dgm:prSet/>
      <dgm:spPr/>
      <dgm:t>
        <a:bodyPr/>
        <a:lstStyle/>
        <a:p>
          <a:endParaRPr lang="en-US"/>
        </a:p>
      </dgm:t>
    </dgm:pt>
    <dgm:pt modelId="{129EA633-0313-4B06-B4B7-0148FBB3DB28}" type="sibTrans" cxnId="{9F10439E-3F2A-4C0D-A215-548876941815}">
      <dgm:prSet/>
      <dgm:spPr/>
      <dgm:t>
        <a:bodyPr/>
        <a:lstStyle/>
        <a:p>
          <a:endParaRPr lang="en-US"/>
        </a:p>
      </dgm:t>
    </dgm:pt>
    <dgm:pt modelId="{E8582C0E-2AE3-4F0C-9EF9-A33281AC80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AI Resume Screening</a:t>
          </a:r>
        </a:p>
      </dgm:t>
    </dgm:pt>
    <dgm:pt modelId="{ABDBAE35-BB8E-4431-AA61-83FE97DC960C}" type="parTrans" cxnId="{2AAFA999-7701-4419-90F7-3AB42D515092}">
      <dgm:prSet/>
      <dgm:spPr/>
      <dgm:t>
        <a:bodyPr/>
        <a:lstStyle/>
        <a:p>
          <a:endParaRPr lang="en-US"/>
        </a:p>
      </dgm:t>
    </dgm:pt>
    <dgm:pt modelId="{C880BFD6-E98B-478D-B4D2-383568213FC7}" type="sibTrans" cxnId="{2AAFA999-7701-4419-90F7-3AB42D515092}">
      <dgm:prSet/>
      <dgm:spPr/>
      <dgm:t>
        <a:bodyPr/>
        <a:lstStyle/>
        <a:p>
          <a:endParaRPr lang="en-US"/>
        </a:p>
      </dgm:t>
    </dgm:pt>
    <dgm:pt modelId="{46BB4EAF-194C-4D6F-8D34-338F73905B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Automated Video Interviews</a:t>
          </a:r>
        </a:p>
      </dgm:t>
    </dgm:pt>
    <dgm:pt modelId="{F27227D3-048E-468B-B033-EC6346520954}" type="parTrans" cxnId="{C63D37C5-8CDD-49FF-AF91-0A7985A505D1}">
      <dgm:prSet/>
      <dgm:spPr/>
      <dgm:t>
        <a:bodyPr/>
        <a:lstStyle/>
        <a:p>
          <a:endParaRPr lang="en-US"/>
        </a:p>
      </dgm:t>
    </dgm:pt>
    <dgm:pt modelId="{5997230B-8F45-4B6F-9FB9-C34DE581BA5D}" type="sibTrans" cxnId="{C63D37C5-8CDD-49FF-AF91-0A7985A505D1}">
      <dgm:prSet/>
      <dgm:spPr/>
      <dgm:t>
        <a:bodyPr/>
        <a:lstStyle/>
        <a:p>
          <a:endParaRPr lang="en-US"/>
        </a:p>
      </dgm:t>
    </dgm:pt>
    <dgm:pt modelId="{6E0E7950-219D-46C0-A6C1-7E0CF0C686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Instant Interview Invites</a:t>
          </a:r>
        </a:p>
      </dgm:t>
    </dgm:pt>
    <dgm:pt modelId="{B5DAA5FF-A65A-486C-BA22-0B848E57A506}" type="parTrans" cxnId="{4E1D049F-16AC-4301-ADC7-B175D6F215A6}">
      <dgm:prSet/>
      <dgm:spPr/>
      <dgm:t>
        <a:bodyPr/>
        <a:lstStyle/>
        <a:p>
          <a:endParaRPr lang="en-US"/>
        </a:p>
      </dgm:t>
    </dgm:pt>
    <dgm:pt modelId="{D7F6E036-9942-4943-AEA2-BC0BA7E62489}" type="sibTrans" cxnId="{4E1D049F-16AC-4301-ADC7-B175D6F215A6}">
      <dgm:prSet/>
      <dgm:spPr/>
      <dgm:t>
        <a:bodyPr/>
        <a:lstStyle/>
        <a:p>
          <a:endParaRPr lang="en-US"/>
        </a:p>
      </dgm:t>
    </dgm:pt>
    <dgm:pt modelId="{C4005034-6123-4AEA-A417-A84C2AFD26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Usage-Based Pricing</a:t>
          </a:r>
        </a:p>
      </dgm:t>
    </dgm:pt>
    <dgm:pt modelId="{3D8C8404-8CCA-4B91-8F67-D331F47329BD}" type="parTrans" cxnId="{A7D535A3-2799-4496-BDC6-F23EEB88F31E}">
      <dgm:prSet/>
      <dgm:spPr/>
      <dgm:t>
        <a:bodyPr/>
        <a:lstStyle/>
        <a:p>
          <a:endParaRPr lang="en-US"/>
        </a:p>
      </dgm:t>
    </dgm:pt>
    <dgm:pt modelId="{C6227BC2-F388-4708-8A51-7161F47B7A4F}" type="sibTrans" cxnId="{A7D535A3-2799-4496-BDC6-F23EEB88F31E}">
      <dgm:prSet/>
      <dgm:spPr/>
      <dgm:t>
        <a:bodyPr/>
        <a:lstStyle/>
        <a:p>
          <a:endParaRPr lang="en-US"/>
        </a:p>
      </dgm:t>
    </dgm:pt>
    <dgm:pt modelId="{8D96DDF9-0204-479E-9B0F-5A6360EF51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Faster, fairer, and cost-effective hiring.</a:t>
          </a:r>
        </a:p>
      </dgm:t>
    </dgm:pt>
    <dgm:pt modelId="{022BF02C-E8B1-4614-8B1C-36D21921B788}" type="parTrans" cxnId="{30DDB75F-4A9C-45E3-83F0-CA7A6C5DE4B7}">
      <dgm:prSet/>
      <dgm:spPr/>
      <dgm:t>
        <a:bodyPr/>
        <a:lstStyle/>
        <a:p>
          <a:endParaRPr lang="en-US"/>
        </a:p>
      </dgm:t>
    </dgm:pt>
    <dgm:pt modelId="{130E2F28-25EA-4E25-BBBD-C2ACAC4C0E9D}" type="sibTrans" cxnId="{30DDB75F-4A9C-45E3-83F0-CA7A6C5DE4B7}">
      <dgm:prSet/>
      <dgm:spPr/>
      <dgm:t>
        <a:bodyPr/>
        <a:lstStyle/>
        <a:p>
          <a:endParaRPr lang="en-US"/>
        </a:p>
      </dgm:t>
    </dgm:pt>
    <dgm:pt modelId="{467D658C-3F30-43CE-9985-793CC3924E44}" type="pres">
      <dgm:prSet presAssocID="{3AA753AA-59C4-4472-83A6-4E307633FAE0}" presName="root" presStyleCnt="0">
        <dgm:presLayoutVars>
          <dgm:dir/>
          <dgm:resizeHandles val="exact"/>
        </dgm:presLayoutVars>
      </dgm:prSet>
      <dgm:spPr/>
    </dgm:pt>
    <dgm:pt modelId="{6BB39329-CDF6-4613-838E-ACEAA6161153}" type="pres">
      <dgm:prSet presAssocID="{4F3D8DA8-56F3-4ABA-B670-9622F1B73510}" presName="compNode" presStyleCnt="0"/>
      <dgm:spPr/>
    </dgm:pt>
    <dgm:pt modelId="{854BD0E3-7A62-4448-A175-A2393B15468D}" type="pres">
      <dgm:prSet presAssocID="{4F3D8DA8-56F3-4ABA-B670-9622F1B735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BBFF5E1-3315-4CAE-94EF-2BA7A4B6A2ED}" type="pres">
      <dgm:prSet presAssocID="{4F3D8DA8-56F3-4ABA-B670-9622F1B73510}" presName="spaceRect" presStyleCnt="0"/>
      <dgm:spPr/>
    </dgm:pt>
    <dgm:pt modelId="{80FFFD99-247F-4F53-BDB8-69A47E5D79B8}" type="pres">
      <dgm:prSet presAssocID="{4F3D8DA8-56F3-4ABA-B670-9622F1B73510}" presName="textRect" presStyleLbl="revTx" presStyleIdx="0" presStyleCnt="6">
        <dgm:presLayoutVars>
          <dgm:chMax val="1"/>
          <dgm:chPref val="1"/>
        </dgm:presLayoutVars>
      </dgm:prSet>
      <dgm:spPr/>
    </dgm:pt>
    <dgm:pt modelId="{A4ED5652-E816-40ED-B731-C2195517F0C3}" type="pres">
      <dgm:prSet presAssocID="{129EA633-0313-4B06-B4B7-0148FBB3DB28}" presName="sibTrans" presStyleCnt="0"/>
      <dgm:spPr/>
    </dgm:pt>
    <dgm:pt modelId="{34D55855-C992-4A56-9CC1-5C2F9272313B}" type="pres">
      <dgm:prSet presAssocID="{E8582C0E-2AE3-4F0C-9EF9-A33281AC80D5}" presName="compNode" presStyleCnt="0"/>
      <dgm:spPr/>
    </dgm:pt>
    <dgm:pt modelId="{757DD277-5F08-42D6-A95A-8A2AE5954636}" type="pres">
      <dgm:prSet presAssocID="{E8582C0E-2AE3-4F0C-9EF9-A33281AC80D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4ACB6D0-2988-4F29-821B-7BC0FDF123F4}" type="pres">
      <dgm:prSet presAssocID="{E8582C0E-2AE3-4F0C-9EF9-A33281AC80D5}" presName="spaceRect" presStyleCnt="0"/>
      <dgm:spPr/>
    </dgm:pt>
    <dgm:pt modelId="{C0A0C1CA-6669-4958-BF04-9349C4A61D96}" type="pres">
      <dgm:prSet presAssocID="{E8582C0E-2AE3-4F0C-9EF9-A33281AC80D5}" presName="textRect" presStyleLbl="revTx" presStyleIdx="1" presStyleCnt="6">
        <dgm:presLayoutVars>
          <dgm:chMax val="1"/>
          <dgm:chPref val="1"/>
        </dgm:presLayoutVars>
      </dgm:prSet>
      <dgm:spPr/>
    </dgm:pt>
    <dgm:pt modelId="{9F036990-1DA6-492E-95A3-468A4260F070}" type="pres">
      <dgm:prSet presAssocID="{C880BFD6-E98B-478D-B4D2-383568213FC7}" presName="sibTrans" presStyleCnt="0"/>
      <dgm:spPr/>
    </dgm:pt>
    <dgm:pt modelId="{BE358014-F8C7-40A8-847A-1C643B16F83C}" type="pres">
      <dgm:prSet presAssocID="{46BB4EAF-194C-4D6F-8D34-338F73905BD7}" presName="compNode" presStyleCnt="0"/>
      <dgm:spPr/>
    </dgm:pt>
    <dgm:pt modelId="{1D86AFFC-B83E-4244-A8F1-3AF6E0591AC5}" type="pres">
      <dgm:prSet presAssocID="{46BB4EAF-194C-4D6F-8D34-338F73905BD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8E1ED7E7-F296-4A71-917A-26CA6860C84E}" type="pres">
      <dgm:prSet presAssocID="{46BB4EAF-194C-4D6F-8D34-338F73905BD7}" presName="spaceRect" presStyleCnt="0"/>
      <dgm:spPr/>
    </dgm:pt>
    <dgm:pt modelId="{D8839286-D696-4576-9DF9-F259C0534050}" type="pres">
      <dgm:prSet presAssocID="{46BB4EAF-194C-4D6F-8D34-338F73905BD7}" presName="textRect" presStyleLbl="revTx" presStyleIdx="2" presStyleCnt="6">
        <dgm:presLayoutVars>
          <dgm:chMax val="1"/>
          <dgm:chPref val="1"/>
        </dgm:presLayoutVars>
      </dgm:prSet>
      <dgm:spPr/>
    </dgm:pt>
    <dgm:pt modelId="{A1F507D7-BBD4-4FD5-8CFC-32FD7937A5EF}" type="pres">
      <dgm:prSet presAssocID="{5997230B-8F45-4B6F-9FB9-C34DE581BA5D}" presName="sibTrans" presStyleCnt="0"/>
      <dgm:spPr/>
    </dgm:pt>
    <dgm:pt modelId="{2A57C47D-AA7C-4EFF-ADBD-75079631C622}" type="pres">
      <dgm:prSet presAssocID="{6E0E7950-219D-46C0-A6C1-7E0CF0C68671}" presName="compNode" presStyleCnt="0"/>
      <dgm:spPr/>
    </dgm:pt>
    <dgm:pt modelId="{5663D113-585D-4E44-BD4D-A03D3B593AA0}" type="pres">
      <dgm:prSet presAssocID="{6E0E7950-219D-46C0-A6C1-7E0CF0C6867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C4DA0FD-7473-403C-B17B-0B4BD5835C4A}" type="pres">
      <dgm:prSet presAssocID="{6E0E7950-219D-46C0-A6C1-7E0CF0C68671}" presName="spaceRect" presStyleCnt="0"/>
      <dgm:spPr/>
    </dgm:pt>
    <dgm:pt modelId="{A16A608F-8397-445A-8B03-15B3A83F87C5}" type="pres">
      <dgm:prSet presAssocID="{6E0E7950-219D-46C0-A6C1-7E0CF0C68671}" presName="textRect" presStyleLbl="revTx" presStyleIdx="3" presStyleCnt="6">
        <dgm:presLayoutVars>
          <dgm:chMax val="1"/>
          <dgm:chPref val="1"/>
        </dgm:presLayoutVars>
      </dgm:prSet>
      <dgm:spPr/>
    </dgm:pt>
    <dgm:pt modelId="{6E7B57FF-7F3E-456F-ABF6-8F70ABD62352}" type="pres">
      <dgm:prSet presAssocID="{D7F6E036-9942-4943-AEA2-BC0BA7E62489}" presName="sibTrans" presStyleCnt="0"/>
      <dgm:spPr/>
    </dgm:pt>
    <dgm:pt modelId="{75ADDA15-7E9D-48F5-BF6B-C942586E120B}" type="pres">
      <dgm:prSet presAssocID="{C4005034-6123-4AEA-A417-A84C2AFD26D0}" presName="compNode" presStyleCnt="0"/>
      <dgm:spPr/>
    </dgm:pt>
    <dgm:pt modelId="{86DD9F6B-00C0-491E-BEFC-9BBF0FD9E9EB}" type="pres">
      <dgm:prSet presAssocID="{C4005034-6123-4AEA-A417-A84C2AFD26D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C7271522-67CE-40BC-9995-F204FADD10B8}" type="pres">
      <dgm:prSet presAssocID="{C4005034-6123-4AEA-A417-A84C2AFD26D0}" presName="spaceRect" presStyleCnt="0"/>
      <dgm:spPr/>
    </dgm:pt>
    <dgm:pt modelId="{A1CE79A3-AED8-42D4-A210-A4533304D91E}" type="pres">
      <dgm:prSet presAssocID="{C4005034-6123-4AEA-A417-A84C2AFD26D0}" presName="textRect" presStyleLbl="revTx" presStyleIdx="4" presStyleCnt="6">
        <dgm:presLayoutVars>
          <dgm:chMax val="1"/>
          <dgm:chPref val="1"/>
        </dgm:presLayoutVars>
      </dgm:prSet>
      <dgm:spPr/>
    </dgm:pt>
    <dgm:pt modelId="{D993D609-0147-45DE-BEAB-E811B999518A}" type="pres">
      <dgm:prSet presAssocID="{C6227BC2-F388-4708-8A51-7161F47B7A4F}" presName="sibTrans" presStyleCnt="0"/>
      <dgm:spPr/>
    </dgm:pt>
    <dgm:pt modelId="{E8ADC31B-6019-486F-B58D-2FF5CA2C1CA5}" type="pres">
      <dgm:prSet presAssocID="{8D96DDF9-0204-479E-9B0F-5A6360EF513E}" presName="compNode" presStyleCnt="0"/>
      <dgm:spPr/>
    </dgm:pt>
    <dgm:pt modelId="{AB4CBE62-4838-4211-ACEA-E0F9C2959E0A}" type="pres">
      <dgm:prSet presAssocID="{8D96DDF9-0204-479E-9B0F-5A6360EF513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6172A4C9-6B10-4D48-B45F-AB16F9F81434}" type="pres">
      <dgm:prSet presAssocID="{8D96DDF9-0204-479E-9B0F-5A6360EF513E}" presName="spaceRect" presStyleCnt="0"/>
      <dgm:spPr/>
    </dgm:pt>
    <dgm:pt modelId="{D0DD894A-F55F-4F7F-BD7E-B2F4B8A103CE}" type="pres">
      <dgm:prSet presAssocID="{8D96DDF9-0204-479E-9B0F-5A6360EF513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E8DDC08-76EE-4148-88CE-0E0DCA8A3596}" type="presOf" srcId="{6E0E7950-219D-46C0-A6C1-7E0CF0C68671}" destId="{A16A608F-8397-445A-8B03-15B3A83F87C5}" srcOrd="0" destOrd="0" presId="urn:microsoft.com/office/officeart/2018/2/layout/IconLabelList"/>
    <dgm:cxn modelId="{5DE7A711-CA3E-4F76-8C6A-69C6B17BEA32}" type="presOf" srcId="{3AA753AA-59C4-4472-83A6-4E307633FAE0}" destId="{467D658C-3F30-43CE-9985-793CC3924E44}" srcOrd="0" destOrd="0" presId="urn:microsoft.com/office/officeart/2018/2/layout/IconLabelList"/>
    <dgm:cxn modelId="{FA4F545B-3C80-448B-8D74-AA7B1E0D50D1}" type="presOf" srcId="{4F3D8DA8-56F3-4ABA-B670-9622F1B73510}" destId="{80FFFD99-247F-4F53-BDB8-69A47E5D79B8}" srcOrd="0" destOrd="0" presId="urn:microsoft.com/office/officeart/2018/2/layout/IconLabelList"/>
    <dgm:cxn modelId="{30DDB75F-4A9C-45E3-83F0-CA7A6C5DE4B7}" srcId="{3AA753AA-59C4-4472-83A6-4E307633FAE0}" destId="{8D96DDF9-0204-479E-9B0F-5A6360EF513E}" srcOrd="5" destOrd="0" parTransId="{022BF02C-E8B1-4614-8B1C-36D21921B788}" sibTransId="{130E2F28-25EA-4E25-BBBD-C2ACAC4C0E9D}"/>
    <dgm:cxn modelId="{2AAFA999-7701-4419-90F7-3AB42D515092}" srcId="{3AA753AA-59C4-4472-83A6-4E307633FAE0}" destId="{E8582C0E-2AE3-4F0C-9EF9-A33281AC80D5}" srcOrd="1" destOrd="0" parTransId="{ABDBAE35-BB8E-4431-AA61-83FE97DC960C}" sibTransId="{C880BFD6-E98B-478D-B4D2-383568213FC7}"/>
    <dgm:cxn modelId="{9F10439E-3F2A-4C0D-A215-548876941815}" srcId="{3AA753AA-59C4-4472-83A6-4E307633FAE0}" destId="{4F3D8DA8-56F3-4ABA-B670-9622F1B73510}" srcOrd="0" destOrd="0" parTransId="{01E70CF0-C667-454E-807C-8177CFD2F452}" sibTransId="{129EA633-0313-4B06-B4B7-0148FBB3DB28}"/>
    <dgm:cxn modelId="{4E1D049F-16AC-4301-ADC7-B175D6F215A6}" srcId="{3AA753AA-59C4-4472-83A6-4E307633FAE0}" destId="{6E0E7950-219D-46C0-A6C1-7E0CF0C68671}" srcOrd="3" destOrd="0" parTransId="{B5DAA5FF-A65A-486C-BA22-0B848E57A506}" sibTransId="{D7F6E036-9942-4943-AEA2-BC0BA7E62489}"/>
    <dgm:cxn modelId="{A7D535A3-2799-4496-BDC6-F23EEB88F31E}" srcId="{3AA753AA-59C4-4472-83A6-4E307633FAE0}" destId="{C4005034-6123-4AEA-A417-A84C2AFD26D0}" srcOrd="4" destOrd="0" parTransId="{3D8C8404-8CCA-4B91-8F67-D331F47329BD}" sibTransId="{C6227BC2-F388-4708-8A51-7161F47B7A4F}"/>
    <dgm:cxn modelId="{F3CBEEAB-7745-43E6-9015-F8B1EAA167A3}" type="presOf" srcId="{8D96DDF9-0204-479E-9B0F-5A6360EF513E}" destId="{D0DD894A-F55F-4F7F-BD7E-B2F4B8A103CE}" srcOrd="0" destOrd="0" presId="urn:microsoft.com/office/officeart/2018/2/layout/IconLabelList"/>
    <dgm:cxn modelId="{D72BB0AD-CF3D-4893-877D-D2B2ACDA40C8}" type="presOf" srcId="{E8582C0E-2AE3-4F0C-9EF9-A33281AC80D5}" destId="{C0A0C1CA-6669-4958-BF04-9349C4A61D96}" srcOrd="0" destOrd="0" presId="urn:microsoft.com/office/officeart/2018/2/layout/IconLabelList"/>
    <dgm:cxn modelId="{5EAF1FB4-8E29-47D2-A8EE-7DC8A2451A5A}" type="presOf" srcId="{C4005034-6123-4AEA-A417-A84C2AFD26D0}" destId="{A1CE79A3-AED8-42D4-A210-A4533304D91E}" srcOrd="0" destOrd="0" presId="urn:microsoft.com/office/officeart/2018/2/layout/IconLabelList"/>
    <dgm:cxn modelId="{C63D37C5-8CDD-49FF-AF91-0A7985A505D1}" srcId="{3AA753AA-59C4-4472-83A6-4E307633FAE0}" destId="{46BB4EAF-194C-4D6F-8D34-338F73905BD7}" srcOrd="2" destOrd="0" parTransId="{F27227D3-048E-468B-B033-EC6346520954}" sibTransId="{5997230B-8F45-4B6F-9FB9-C34DE581BA5D}"/>
    <dgm:cxn modelId="{1D5D2DD0-D083-4A2B-9482-DEBA76F6B06F}" type="presOf" srcId="{46BB4EAF-194C-4D6F-8D34-338F73905BD7}" destId="{D8839286-D696-4576-9DF9-F259C0534050}" srcOrd="0" destOrd="0" presId="urn:microsoft.com/office/officeart/2018/2/layout/IconLabelList"/>
    <dgm:cxn modelId="{256097BD-3202-4171-90E5-DD02281E9B56}" type="presParOf" srcId="{467D658C-3F30-43CE-9985-793CC3924E44}" destId="{6BB39329-CDF6-4613-838E-ACEAA6161153}" srcOrd="0" destOrd="0" presId="urn:microsoft.com/office/officeart/2018/2/layout/IconLabelList"/>
    <dgm:cxn modelId="{70C1F47D-B9F8-42CD-B52D-B2DA2CB754A7}" type="presParOf" srcId="{6BB39329-CDF6-4613-838E-ACEAA6161153}" destId="{854BD0E3-7A62-4448-A175-A2393B15468D}" srcOrd="0" destOrd="0" presId="urn:microsoft.com/office/officeart/2018/2/layout/IconLabelList"/>
    <dgm:cxn modelId="{E326BDA6-00B3-4297-87C8-FA08BBCDCE2C}" type="presParOf" srcId="{6BB39329-CDF6-4613-838E-ACEAA6161153}" destId="{DBBFF5E1-3315-4CAE-94EF-2BA7A4B6A2ED}" srcOrd="1" destOrd="0" presId="urn:microsoft.com/office/officeart/2018/2/layout/IconLabelList"/>
    <dgm:cxn modelId="{1A40108C-6942-4A7E-A809-807379BD57AB}" type="presParOf" srcId="{6BB39329-CDF6-4613-838E-ACEAA6161153}" destId="{80FFFD99-247F-4F53-BDB8-69A47E5D79B8}" srcOrd="2" destOrd="0" presId="urn:microsoft.com/office/officeart/2018/2/layout/IconLabelList"/>
    <dgm:cxn modelId="{BA9C21C7-90B9-4DED-BDD6-85E377B5B3CC}" type="presParOf" srcId="{467D658C-3F30-43CE-9985-793CC3924E44}" destId="{A4ED5652-E816-40ED-B731-C2195517F0C3}" srcOrd="1" destOrd="0" presId="urn:microsoft.com/office/officeart/2018/2/layout/IconLabelList"/>
    <dgm:cxn modelId="{465CBAD4-D58E-49D5-BA60-67F77E734688}" type="presParOf" srcId="{467D658C-3F30-43CE-9985-793CC3924E44}" destId="{34D55855-C992-4A56-9CC1-5C2F9272313B}" srcOrd="2" destOrd="0" presId="urn:microsoft.com/office/officeart/2018/2/layout/IconLabelList"/>
    <dgm:cxn modelId="{C75BBAF2-87A0-491A-80D3-EB1B683FBE97}" type="presParOf" srcId="{34D55855-C992-4A56-9CC1-5C2F9272313B}" destId="{757DD277-5F08-42D6-A95A-8A2AE5954636}" srcOrd="0" destOrd="0" presId="urn:microsoft.com/office/officeart/2018/2/layout/IconLabelList"/>
    <dgm:cxn modelId="{F54C1F29-9EF5-4514-BB19-5335DE17BF98}" type="presParOf" srcId="{34D55855-C992-4A56-9CC1-5C2F9272313B}" destId="{34ACB6D0-2988-4F29-821B-7BC0FDF123F4}" srcOrd="1" destOrd="0" presId="urn:microsoft.com/office/officeart/2018/2/layout/IconLabelList"/>
    <dgm:cxn modelId="{A68473E0-80A4-4B29-B1E8-0EDD3B3B73BB}" type="presParOf" srcId="{34D55855-C992-4A56-9CC1-5C2F9272313B}" destId="{C0A0C1CA-6669-4958-BF04-9349C4A61D96}" srcOrd="2" destOrd="0" presId="urn:microsoft.com/office/officeart/2018/2/layout/IconLabelList"/>
    <dgm:cxn modelId="{EE94BC0F-50CC-419D-8E4E-8A2F48B89F4F}" type="presParOf" srcId="{467D658C-3F30-43CE-9985-793CC3924E44}" destId="{9F036990-1DA6-492E-95A3-468A4260F070}" srcOrd="3" destOrd="0" presId="urn:microsoft.com/office/officeart/2018/2/layout/IconLabelList"/>
    <dgm:cxn modelId="{6EDAA933-4135-4329-820D-5B6D0E10F512}" type="presParOf" srcId="{467D658C-3F30-43CE-9985-793CC3924E44}" destId="{BE358014-F8C7-40A8-847A-1C643B16F83C}" srcOrd="4" destOrd="0" presId="urn:microsoft.com/office/officeart/2018/2/layout/IconLabelList"/>
    <dgm:cxn modelId="{CD287046-128D-4FC6-8AA3-D79DE7563AE7}" type="presParOf" srcId="{BE358014-F8C7-40A8-847A-1C643B16F83C}" destId="{1D86AFFC-B83E-4244-A8F1-3AF6E0591AC5}" srcOrd="0" destOrd="0" presId="urn:microsoft.com/office/officeart/2018/2/layout/IconLabelList"/>
    <dgm:cxn modelId="{ABD5043B-B913-4854-B1F9-863C86669701}" type="presParOf" srcId="{BE358014-F8C7-40A8-847A-1C643B16F83C}" destId="{8E1ED7E7-F296-4A71-917A-26CA6860C84E}" srcOrd="1" destOrd="0" presId="urn:microsoft.com/office/officeart/2018/2/layout/IconLabelList"/>
    <dgm:cxn modelId="{F50FDBC7-2451-4D2F-9EC3-9868A5982C3F}" type="presParOf" srcId="{BE358014-F8C7-40A8-847A-1C643B16F83C}" destId="{D8839286-D696-4576-9DF9-F259C0534050}" srcOrd="2" destOrd="0" presId="urn:microsoft.com/office/officeart/2018/2/layout/IconLabelList"/>
    <dgm:cxn modelId="{5A593110-ADD0-449D-9C41-D0E99A65CC86}" type="presParOf" srcId="{467D658C-3F30-43CE-9985-793CC3924E44}" destId="{A1F507D7-BBD4-4FD5-8CFC-32FD7937A5EF}" srcOrd="5" destOrd="0" presId="urn:microsoft.com/office/officeart/2018/2/layout/IconLabelList"/>
    <dgm:cxn modelId="{CDCF7F27-8167-42A4-87FC-558C70E7CD2E}" type="presParOf" srcId="{467D658C-3F30-43CE-9985-793CC3924E44}" destId="{2A57C47D-AA7C-4EFF-ADBD-75079631C622}" srcOrd="6" destOrd="0" presId="urn:microsoft.com/office/officeart/2018/2/layout/IconLabelList"/>
    <dgm:cxn modelId="{93129F91-34B0-4092-8537-D4D5CDCDE4B6}" type="presParOf" srcId="{2A57C47D-AA7C-4EFF-ADBD-75079631C622}" destId="{5663D113-585D-4E44-BD4D-A03D3B593AA0}" srcOrd="0" destOrd="0" presId="urn:microsoft.com/office/officeart/2018/2/layout/IconLabelList"/>
    <dgm:cxn modelId="{EA558DC6-D9B8-452B-B82D-1C300C8DDB0F}" type="presParOf" srcId="{2A57C47D-AA7C-4EFF-ADBD-75079631C622}" destId="{CC4DA0FD-7473-403C-B17B-0B4BD5835C4A}" srcOrd="1" destOrd="0" presId="urn:microsoft.com/office/officeart/2018/2/layout/IconLabelList"/>
    <dgm:cxn modelId="{42D1D003-159E-48A4-A87C-172ED3425877}" type="presParOf" srcId="{2A57C47D-AA7C-4EFF-ADBD-75079631C622}" destId="{A16A608F-8397-445A-8B03-15B3A83F87C5}" srcOrd="2" destOrd="0" presId="urn:microsoft.com/office/officeart/2018/2/layout/IconLabelList"/>
    <dgm:cxn modelId="{7F20DF60-38FD-4B69-B11F-D107774D01EE}" type="presParOf" srcId="{467D658C-3F30-43CE-9985-793CC3924E44}" destId="{6E7B57FF-7F3E-456F-ABF6-8F70ABD62352}" srcOrd="7" destOrd="0" presId="urn:microsoft.com/office/officeart/2018/2/layout/IconLabelList"/>
    <dgm:cxn modelId="{E2F2C85D-A482-499C-93DA-94B321963E2C}" type="presParOf" srcId="{467D658C-3F30-43CE-9985-793CC3924E44}" destId="{75ADDA15-7E9D-48F5-BF6B-C942586E120B}" srcOrd="8" destOrd="0" presId="urn:microsoft.com/office/officeart/2018/2/layout/IconLabelList"/>
    <dgm:cxn modelId="{75223FD7-ED1F-4456-94CC-7F5E9FC46D91}" type="presParOf" srcId="{75ADDA15-7E9D-48F5-BF6B-C942586E120B}" destId="{86DD9F6B-00C0-491E-BEFC-9BBF0FD9E9EB}" srcOrd="0" destOrd="0" presId="urn:microsoft.com/office/officeart/2018/2/layout/IconLabelList"/>
    <dgm:cxn modelId="{80ABDF5A-AB1F-4AF3-9174-111BC175750F}" type="presParOf" srcId="{75ADDA15-7E9D-48F5-BF6B-C942586E120B}" destId="{C7271522-67CE-40BC-9995-F204FADD10B8}" srcOrd="1" destOrd="0" presId="urn:microsoft.com/office/officeart/2018/2/layout/IconLabelList"/>
    <dgm:cxn modelId="{6ED057A5-26DE-48CD-A5DA-C52A33671461}" type="presParOf" srcId="{75ADDA15-7E9D-48F5-BF6B-C942586E120B}" destId="{A1CE79A3-AED8-42D4-A210-A4533304D91E}" srcOrd="2" destOrd="0" presId="urn:microsoft.com/office/officeart/2018/2/layout/IconLabelList"/>
    <dgm:cxn modelId="{5502C00A-4167-4A0E-994B-B8D7B5E96511}" type="presParOf" srcId="{467D658C-3F30-43CE-9985-793CC3924E44}" destId="{D993D609-0147-45DE-BEAB-E811B999518A}" srcOrd="9" destOrd="0" presId="urn:microsoft.com/office/officeart/2018/2/layout/IconLabelList"/>
    <dgm:cxn modelId="{3745232A-142B-4477-8ABF-8424C1F4009C}" type="presParOf" srcId="{467D658C-3F30-43CE-9985-793CC3924E44}" destId="{E8ADC31B-6019-486F-B58D-2FF5CA2C1CA5}" srcOrd="10" destOrd="0" presId="urn:microsoft.com/office/officeart/2018/2/layout/IconLabelList"/>
    <dgm:cxn modelId="{F7BA4FF3-FFC4-45A6-AF93-EFE16392F1B9}" type="presParOf" srcId="{E8ADC31B-6019-486F-B58D-2FF5CA2C1CA5}" destId="{AB4CBE62-4838-4211-ACEA-E0F9C2959E0A}" srcOrd="0" destOrd="0" presId="urn:microsoft.com/office/officeart/2018/2/layout/IconLabelList"/>
    <dgm:cxn modelId="{58B58A52-6608-43E3-A2FE-47AD8CFB8AF4}" type="presParOf" srcId="{E8ADC31B-6019-486F-B58D-2FF5CA2C1CA5}" destId="{6172A4C9-6B10-4D48-B45F-AB16F9F81434}" srcOrd="1" destOrd="0" presId="urn:microsoft.com/office/officeart/2018/2/layout/IconLabelList"/>
    <dgm:cxn modelId="{F355198C-591A-465A-B946-0B07B6026FA0}" type="presParOf" srcId="{E8ADC31B-6019-486F-B58D-2FF5CA2C1CA5}" destId="{D0DD894A-F55F-4F7F-BD7E-B2F4B8A103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E20E3A-2ABB-4E80-8C7E-56572347774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02CC953-B191-4A60-A40D-D2DADA9A2F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Global Recruitment Market: $500B+</a:t>
          </a:r>
        </a:p>
      </dgm:t>
    </dgm:pt>
    <dgm:pt modelId="{2CC8D39C-8A8A-4A2B-9AC0-C7623042BF52}" type="parTrans" cxnId="{06514B61-8006-4CE5-90FC-E86A0F5DEF01}">
      <dgm:prSet/>
      <dgm:spPr/>
      <dgm:t>
        <a:bodyPr/>
        <a:lstStyle/>
        <a:p>
          <a:endParaRPr lang="en-US"/>
        </a:p>
      </dgm:t>
    </dgm:pt>
    <dgm:pt modelId="{32C7FFFF-B77B-44C8-B181-3000403F3984}" type="sibTrans" cxnId="{06514B61-8006-4CE5-90FC-E86A0F5DEF01}">
      <dgm:prSet/>
      <dgm:spPr/>
      <dgm:t>
        <a:bodyPr/>
        <a:lstStyle/>
        <a:p>
          <a:endParaRPr lang="en-US"/>
        </a:p>
      </dgm:t>
    </dgm:pt>
    <dgm:pt modelId="{B9C8B2AC-5B56-4BDB-BC18-6DB81704F5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AI in HR growing at 38% CAGR</a:t>
          </a:r>
        </a:p>
      </dgm:t>
    </dgm:pt>
    <dgm:pt modelId="{4D4BAE1C-D890-4A4D-A54E-E5CE3A532A5D}" type="parTrans" cxnId="{DE35719D-76EC-4AA6-A0AB-3FD32B738ABE}">
      <dgm:prSet/>
      <dgm:spPr/>
      <dgm:t>
        <a:bodyPr/>
        <a:lstStyle/>
        <a:p>
          <a:endParaRPr lang="en-US"/>
        </a:p>
      </dgm:t>
    </dgm:pt>
    <dgm:pt modelId="{7EA7BB81-DCF5-4CEA-B6B2-886AA90BAB6A}" type="sibTrans" cxnId="{DE35719D-76EC-4AA6-A0AB-3FD32B738ABE}">
      <dgm:prSet/>
      <dgm:spPr/>
      <dgm:t>
        <a:bodyPr/>
        <a:lstStyle/>
        <a:p>
          <a:endParaRPr lang="en-US"/>
        </a:p>
      </dgm:t>
    </dgm:pt>
    <dgm:pt modelId="{5CF47BBE-7B17-4ABF-A17E-A500947CF4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Target: SMBs hiring across sectors</a:t>
          </a:r>
        </a:p>
      </dgm:t>
    </dgm:pt>
    <dgm:pt modelId="{915F69BE-BCA4-4893-BC58-E2F85FF6E246}" type="parTrans" cxnId="{5CAECB56-27C7-4BB4-A75D-8F8DA6D74E89}">
      <dgm:prSet/>
      <dgm:spPr/>
      <dgm:t>
        <a:bodyPr/>
        <a:lstStyle/>
        <a:p>
          <a:endParaRPr lang="en-US"/>
        </a:p>
      </dgm:t>
    </dgm:pt>
    <dgm:pt modelId="{9DEEB08A-4AC1-4F69-A642-C6FEE287A42E}" type="sibTrans" cxnId="{5CAECB56-27C7-4BB4-A75D-8F8DA6D74E89}">
      <dgm:prSet/>
      <dgm:spPr/>
      <dgm:t>
        <a:bodyPr/>
        <a:lstStyle/>
        <a:p>
          <a:endParaRPr lang="en-US"/>
        </a:p>
      </dgm:t>
    </dgm:pt>
    <dgm:pt modelId="{6A8B50CD-E035-48D9-8842-AE14EBA6F39C}" type="pres">
      <dgm:prSet presAssocID="{ACE20E3A-2ABB-4E80-8C7E-565723477740}" presName="root" presStyleCnt="0">
        <dgm:presLayoutVars>
          <dgm:dir/>
          <dgm:resizeHandles val="exact"/>
        </dgm:presLayoutVars>
      </dgm:prSet>
      <dgm:spPr/>
    </dgm:pt>
    <dgm:pt modelId="{AA41AFDF-6C2E-4D2F-A302-F8CEBA1C5039}" type="pres">
      <dgm:prSet presAssocID="{402CC953-B191-4A60-A40D-D2DADA9A2F97}" presName="compNode" presStyleCnt="0"/>
      <dgm:spPr/>
    </dgm:pt>
    <dgm:pt modelId="{68707506-AE31-40CB-9380-3B059712509E}" type="pres">
      <dgm:prSet presAssocID="{402CC953-B191-4A60-A40D-D2DADA9A2F97}" presName="iconBgRect" presStyleLbl="bgShp" presStyleIdx="0" presStyleCnt="3"/>
      <dgm:spPr/>
    </dgm:pt>
    <dgm:pt modelId="{ACD8E962-5A27-43E5-AE6B-55C487E5F82F}" type="pres">
      <dgm:prSet presAssocID="{402CC953-B191-4A60-A40D-D2DADA9A2F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01EAD18B-1B25-498A-B397-B32BECB33C54}" type="pres">
      <dgm:prSet presAssocID="{402CC953-B191-4A60-A40D-D2DADA9A2F97}" presName="spaceRect" presStyleCnt="0"/>
      <dgm:spPr/>
    </dgm:pt>
    <dgm:pt modelId="{F0EE3E0F-3896-44DA-9A72-EE888A3D6B77}" type="pres">
      <dgm:prSet presAssocID="{402CC953-B191-4A60-A40D-D2DADA9A2F97}" presName="textRect" presStyleLbl="revTx" presStyleIdx="0" presStyleCnt="3">
        <dgm:presLayoutVars>
          <dgm:chMax val="1"/>
          <dgm:chPref val="1"/>
        </dgm:presLayoutVars>
      </dgm:prSet>
      <dgm:spPr/>
    </dgm:pt>
    <dgm:pt modelId="{34A813F5-9358-46CF-A35D-D0F9B00A4EEE}" type="pres">
      <dgm:prSet presAssocID="{32C7FFFF-B77B-44C8-B181-3000403F3984}" presName="sibTrans" presStyleCnt="0"/>
      <dgm:spPr/>
    </dgm:pt>
    <dgm:pt modelId="{B928120A-049B-4B3C-989B-E9FD8C5FA537}" type="pres">
      <dgm:prSet presAssocID="{B9C8B2AC-5B56-4BDB-BC18-6DB81704F5B4}" presName="compNode" presStyleCnt="0"/>
      <dgm:spPr/>
    </dgm:pt>
    <dgm:pt modelId="{E224A135-85EA-4474-B927-BD1C14AB32AE}" type="pres">
      <dgm:prSet presAssocID="{B9C8B2AC-5B56-4BDB-BC18-6DB81704F5B4}" presName="iconBgRect" presStyleLbl="bgShp" presStyleIdx="1" presStyleCnt="3"/>
      <dgm:spPr/>
    </dgm:pt>
    <dgm:pt modelId="{8A748D43-B195-4D37-8776-CAFA0CB084FB}" type="pres">
      <dgm:prSet presAssocID="{B9C8B2AC-5B56-4BDB-BC18-6DB81704F5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8D671FB-A311-49CA-9949-6F416D6EAB9D}" type="pres">
      <dgm:prSet presAssocID="{B9C8B2AC-5B56-4BDB-BC18-6DB81704F5B4}" presName="spaceRect" presStyleCnt="0"/>
      <dgm:spPr/>
    </dgm:pt>
    <dgm:pt modelId="{5FA94EEB-E9D6-4355-B381-B7492845B3E7}" type="pres">
      <dgm:prSet presAssocID="{B9C8B2AC-5B56-4BDB-BC18-6DB81704F5B4}" presName="textRect" presStyleLbl="revTx" presStyleIdx="1" presStyleCnt="3">
        <dgm:presLayoutVars>
          <dgm:chMax val="1"/>
          <dgm:chPref val="1"/>
        </dgm:presLayoutVars>
      </dgm:prSet>
      <dgm:spPr/>
    </dgm:pt>
    <dgm:pt modelId="{8488B592-0966-4993-9CB5-EC198712C529}" type="pres">
      <dgm:prSet presAssocID="{7EA7BB81-DCF5-4CEA-B6B2-886AA90BAB6A}" presName="sibTrans" presStyleCnt="0"/>
      <dgm:spPr/>
    </dgm:pt>
    <dgm:pt modelId="{A670EA90-F9CD-4C18-B144-8E3B1F44A449}" type="pres">
      <dgm:prSet presAssocID="{5CF47BBE-7B17-4ABF-A17E-A500947CF46F}" presName="compNode" presStyleCnt="0"/>
      <dgm:spPr/>
    </dgm:pt>
    <dgm:pt modelId="{4B1323BC-0E27-4902-839C-8AB2C5D3127F}" type="pres">
      <dgm:prSet presAssocID="{5CF47BBE-7B17-4ABF-A17E-A500947CF46F}" presName="iconBgRect" presStyleLbl="bgShp" presStyleIdx="2" presStyleCnt="3"/>
      <dgm:spPr/>
    </dgm:pt>
    <dgm:pt modelId="{12C05676-86D7-4283-A1F4-BB136F156961}" type="pres">
      <dgm:prSet presAssocID="{5CF47BBE-7B17-4ABF-A17E-A500947CF4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A836855D-45B6-4548-A002-7ACEF5221C5A}" type="pres">
      <dgm:prSet presAssocID="{5CF47BBE-7B17-4ABF-A17E-A500947CF46F}" presName="spaceRect" presStyleCnt="0"/>
      <dgm:spPr/>
    </dgm:pt>
    <dgm:pt modelId="{9139D545-388C-4032-A147-C63F042AE1C8}" type="pres">
      <dgm:prSet presAssocID="{5CF47BBE-7B17-4ABF-A17E-A500947CF46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6C1A405-2443-4EE1-89B1-AC3B0D495B7A}" type="presOf" srcId="{402CC953-B191-4A60-A40D-D2DADA9A2F97}" destId="{F0EE3E0F-3896-44DA-9A72-EE888A3D6B77}" srcOrd="0" destOrd="0" presId="urn:microsoft.com/office/officeart/2018/5/layout/IconCircleLabelList"/>
    <dgm:cxn modelId="{06514B61-8006-4CE5-90FC-E86A0F5DEF01}" srcId="{ACE20E3A-2ABB-4E80-8C7E-565723477740}" destId="{402CC953-B191-4A60-A40D-D2DADA9A2F97}" srcOrd="0" destOrd="0" parTransId="{2CC8D39C-8A8A-4A2B-9AC0-C7623042BF52}" sibTransId="{32C7FFFF-B77B-44C8-B181-3000403F3984}"/>
    <dgm:cxn modelId="{5CAECB56-27C7-4BB4-A75D-8F8DA6D74E89}" srcId="{ACE20E3A-2ABB-4E80-8C7E-565723477740}" destId="{5CF47BBE-7B17-4ABF-A17E-A500947CF46F}" srcOrd="2" destOrd="0" parTransId="{915F69BE-BCA4-4893-BC58-E2F85FF6E246}" sibTransId="{9DEEB08A-4AC1-4F69-A642-C6FEE287A42E}"/>
    <dgm:cxn modelId="{34439083-29FE-428B-BC9D-D6FDA9530A25}" type="presOf" srcId="{ACE20E3A-2ABB-4E80-8C7E-565723477740}" destId="{6A8B50CD-E035-48D9-8842-AE14EBA6F39C}" srcOrd="0" destOrd="0" presId="urn:microsoft.com/office/officeart/2018/5/layout/IconCircleLabelList"/>
    <dgm:cxn modelId="{DE35719D-76EC-4AA6-A0AB-3FD32B738ABE}" srcId="{ACE20E3A-2ABB-4E80-8C7E-565723477740}" destId="{B9C8B2AC-5B56-4BDB-BC18-6DB81704F5B4}" srcOrd="1" destOrd="0" parTransId="{4D4BAE1C-D890-4A4D-A54E-E5CE3A532A5D}" sibTransId="{7EA7BB81-DCF5-4CEA-B6B2-886AA90BAB6A}"/>
    <dgm:cxn modelId="{E98CB8E9-0838-40CF-B673-13465BFC3DBB}" type="presOf" srcId="{B9C8B2AC-5B56-4BDB-BC18-6DB81704F5B4}" destId="{5FA94EEB-E9D6-4355-B381-B7492845B3E7}" srcOrd="0" destOrd="0" presId="urn:microsoft.com/office/officeart/2018/5/layout/IconCircleLabelList"/>
    <dgm:cxn modelId="{0D2843EC-57F4-4736-B79E-41EA88039273}" type="presOf" srcId="{5CF47BBE-7B17-4ABF-A17E-A500947CF46F}" destId="{9139D545-388C-4032-A147-C63F042AE1C8}" srcOrd="0" destOrd="0" presId="urn:microsoft.com/office/officeart/2018/5/layout/IconCircleLabelList"/>
    <dgm:cxn modelId="{8F4D5448-9730-4277-981C-F9BF82CDFB17}" type="presParOf" srcId="{6A8B50CD-E035-48D9-8842-AE14EBA6F39C}" destId="{AA41AFDF-6C2E-4D2F-A302-F8CEBA1C5039}" srcOrd="0" destOrd="0" presId="urn:microsoft.com/office/officeart/2018/5/layout/IconCircleLabelList"/>
    <dgm:cxn modelId="{DA9B93AD-8E14-40AB-A2E3-160AF4FA944E}" type="presParOf" srcId="{AA41AFDF-6C2E-4D2F-A302-F8CEBA1C5039}" destId="{68707506-AE31-40CB-9380-3B059712509E}" srcOrd="0" destOrd="0" presId="urn:microsoft.com/office/officeart/2018/5/layout/IconCircleLabelList"/>
    <dgm:cxn modelId="{D5EB7D90-8E6E-48BE-9691-DF5C2DF19FA2}" type="presParOf" srcId="{AA41AFDF-6C2E-4D2F-A302-F8CEBA1C5039}" destId="{ACD8E962-5A27-43E5-AE6B-55C487E5F82F}" srcOrd="1" destOrd="0" presId="urn:microsoft.com/office/officeart/2018/5/layout/IconCircleLabelList"/>
    <dgm:cxn modelId="{2B9FF4DA-E1E1-4F77-AFF4-50A451E1C9F9}" type="presParOf" srcId="{AA41AFDF-6C2E-4D2F-A302-F8CEBA1C5039}" destId="{01EAD18B-1B25-498A-B397-B32BECB33C54}" srcOrd="2" destOrd="0" presId="urn:microsoft.com/office/officeart/2018/5/layout/IconCircleLabelList"/>
    <dgm:cxn modelId="{1666D759-22EC-4A9E-977F-8F3E67A1AEE0}" type="presParOf" srcId="{AA41AFDF-6C2E-4D2F-A302-F8CEBA1C5039}" destId="{F0EE3E0F-3896-44DA-9A72-EE888A3D6B77}" srcOrd="3" destOrd="0" presId="urn:microsoft.com/office/officeart/2018/5/layout/IconCircleLabelList"/>
    <dgm:cxn modelId="{471BAE20-1C73-4070-8E8A-4710A124976B}" type="presParOf" srcId="{6A8B50CD-E035-48D9-8842-AE14EBA6F39C}" destId="{34A813F5-9358-46CF-A35D-D0F9B00A4EEE}" srcOrd="1" destOrd="0" presId="urn:microsoft.com/office/officeart/2018/5/layout/IconCircleLabelList"/>
    <dgm:cxn modelId="{07C2659F-CB4A-4869-AFF0-C33D17606D66}" type="presParOf" srcId="{6A8B50CD-E035-48D9-8842-AE14EBA6F39C}" destId="{B928120A-049B-4B3C-989B-E9FD8C5FA537}" srcOrd="2" destOrd="0" presId="urn:microsoft.com/office/officeart/2018/5/layout/IconCircleLabelList"/>
    <dgm:cxn modelId="{5EF109EF-AF88-4550-A5D4-FD6E6F3E6C71}" type="presParOf" srcId="{B928120A-049B-4B3C-989B-E9FD8C5FA537}" destId="{E224A135-85EA-4474-B927-BD1C14AB32AE}" srcOrd="0" destOrd="0" presId="urn:microsoft.com/office/officeart/2018/5/layout/IconCircleLabelList"/>
    <dgm:cxn modelId="{529108C3-2C6E-46CD-AD8B-E10692518C7C}" type="presParOf" srcId="{B928120A-049B-4B3C-989B-E9FD8C5FA537}" destId="{8A748D43-B195-4D37-8776-CAFA0CB084FB}" srcOrd="1" destOrd="0" presId="urn:microsoft.com/office/officeart/2018/5/layout/IconCircleLabelList"/>
    <dgm:cxn modelId="{2006960A-4BC3-4F7C-9D7B-77A6AA7336C0}" type="presParOf" srcId="{B928120A-049B-4B3C-989B-E9FD8C5FA537}" destId="{C8D671FB-A311-49CA-9949-6F416D6EAB9D}" srcOrd="2" destOrd="0" presId="urn:microsoft.com/office/officeart/2018/5/layout/IconCircleLabelList"/>
    <dgm:cxn modelId="{DA8EC6FE-A178-4FF0-98C7-57B7E4D7BCDC}" type="presParOf" srcId="{B928120A-049B-4B3C-989B-E9FD8C5FA537}" destId="{5FA94EEB-E9D6-4355-B381-B7492845B3E7}" srcOrd="3" destOrd="0" presId="urn:microsoft.com/office/officeart/2018/5/layout/IconCircleLabelList"/>
    <dgm:cxn modelId="{FAD9C1C5-0BD4-455E-8892-9DBBB77B4858}" type="presParOf" srcId="{6A8B50CD-E035-48D9-8842-AE14EBA6F39C}" destId="{8488B592-0966-4993-9CB5-EC198712C529}" srcOrd="3" destOrd="0" presId="urn:microsoft.com/office/officeart/2018/5/layout/IconCircleLabelList"/>
    <dgm:cxn modelId="{86C7A457-AE4F-413F-9880-6C99852B0E66}" type="presParOf" srcId="{6A8B50CD-E035-48D9-8842-AE14EBA6F39C}" destId="{A670EA90-F9CD-4C18-B144-8E3B1F44A449}" srcOrd="4" destOrd="0" presId="urn:microsoft.com/office/officeart/2018/5/layout/IconCircleLabelList"/>
    <dgm:cxn modelId="{A87B5D33-BB15-408E-BC99-C7F3C60A9F9D}" type="presParOf" srcId="{A670EA90-F9CD-4C18-B144-8E3B1F44A449}" destId="{4B1323BC-0E27-4902-839C-8AB2C5D3127F}" srcOrd="0" destOrd="0" presId="urn:microsoft.com/office/officeart/2018/5/layout/IconCircleLabelList"/>
    <dgm:cxn modelId="{D9EAC4CE-D64A-43EA-8266-0A3227A54B97}" type="presParOf" srcId="{A670EA90-F9CD-4C18-B144-8E3B1F44A449}" destId="{12C05676-86D7-4283-A1F4-BB136F156961}" srcOrd="1" destOrd="0" presId="urn:microsoft.com/office/officeart/2018/5/layout/IconCircleLabelList"/>
    <dgm:cxn modelId="{B641E684-7CFA-4C45-8C36-D94E0CA80BE3}" type="presParOf" srcId="{A670EA90-F9CD-4C18-B144-8E3B1F44A449}" destId="{A836855D-45B6-4548-A002-7ACEF5221C5A}" srcOrd="2" destOrd="0" presId="urn:microsoft.com/office/officeart/2018/5/layout/IconCircleLabelList"/>
    <dgm:cxn modelId="{34E6BE23-0A84-462C-A3D8-C2C68C7CF9F2}" type="presParOf" srcId="{A670EA90-F9CD-4C18-B144-8E3B1F44A449}" destId="{9139D545-388C-4032-A147-C63F042AE1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5D8F96-DD02-4461-AEBF-D355D567277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518C6F35-8887-435F-9A5E-A8DBF325CE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Include screenshots or GIFs of:</a:t>
          </a:r>
        </a:p>
      </dgm:t>
    </dgm:pt>
    <dgm:pt modelId="{B12F91ED-89BA-4F13-9B73-0FA50D6DC98A}" type="parTrans" cxnId="{A966B4EB-5A89-4F67-837B-450C7DD09EB0}">
      <dgm:prSet/>
      <dgm:spPr/>
      <dgm:t>
        <a:bodyPr/>
        <a:lstStyle/>
        <a:p>
          <a:endParaRPr lang="en-US"/>
        </a:p>
      </dgm:t>
    </dgm:pt>
    <dgm:pt modelId="{0CBC7BD0-8620-42D1-92C6-17B03266458C}" type="sibTrans" cxnId="{A966B4EB-5A89-4F67-837B-450C7DD09EB0}">
      <dgm:prSet/>
      <dgm:spPr/>
      <dgm:t>
        <a:bodyPr/>
        <a:lstStyle/>
        <a:p>
          <a:endParaRPr lang="en-US"/>
        </a:p>
      </dgm:t>
    </dgm:pt>
    <dgm:pt modelId="{8AF2FA9F-8B4A-424C-9EB4-91C276A840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Resume scoring</a:t>
          </a:r>
        </a:p>
      </dgm:t>
    </dgm:pt>
    <dgm:pt modelId="{0DCEE606-2B03-4AD9-86A9-EE60214C1021}" type="parTrans" cxnId="{B8F6302F-A547-4EF2-858B-CA34146ED28E}">
      <dgm:prSet/>
      <dgm:spPr/>
      <dgm:t>
        <a:bodyPr/>
        <a:lstStyle/>
        <a:p>
          <a:endParaRPr lang="en-US"/>
        </a:p>
      </dgm:t>
    </dgm:pt>
    <dgm:pt modelId="{60761626-DA29-4D2A-8DF3-9CF9ED33CC29}" type="sibTrans" cxnId="{B8F6302F-A547-4EF2-858B-CA34146ED28E}">
      <dgm:prSet/>
      <dgm:spPr/>
      <dgm:t>
        <a:bodyPr/>
        <a:lstStyle/>
        <a:p>
          <a:endParaRPr lang="en-US"/>
        </a:p>
      </dgm:t>
    </dgm:pt>
    <dgm:pt modelId="{2EA91B38-BB4C-4CE2-A96C-4B117706D3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Interview setup</a:t>
          </a:r>
        </a:p>
      </dgm:t>
    </dgm:pt>
    <dgm:pt modelId="{7DE59895-B293-497E-A9DB-ACC758C5F302}" type="parTrans" cxnId="{AB6DE092-401D-4835-B2CE-9E0BC66C3DD1}">
      <dgm:prSet/>
      <dgm:spPr/>
      <dgm:t>
        <a:bodyPr/>
        <a:lstStyle/>
        <a:p>
          <a:endParaRPr lang="en-US"/>
        </a:p>
      </dgm:t>
    </dgm:pt>
    <dgm:pt modelId="{96D38A75-47D9-4F08-8559-BB517260FDB7}" type="sibTrans" cxnId="{AB6DE092-401D-4835-B2CE-9E0BC66C3DD1}">
      <dgm:prSet/>
      <dgm:spPr/>
      <dgm:t>
        <a:bodyPr/>
        <a:lstStyle/>
        <a:p>
          <a:endParaRPr lang="en-US"/>
        </a:p>
      </dgm:t>
    </dgm:pt>
    <dgm:pt modelId="{B153F610-19F5-4485-A0B1-D263BCD47A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Candidate dashboard</a:t>
          </a:r>
        </a:p>
      </dgm:t>
    </dgm:pt>
    <dgm:pt modelId="{879351BD-0777-4137-817C-9D2626CA818C}" type="parTrans" cxnId="{FD8C6263-A066-46D7-AB0E-2A0F898DF2B1}">
      <dgm:prSet/>
      <dgm:spPr/>
      <dgm:t>
        <a:bodyPr/>
        <a:lstStyle/>
        <a:p>
          <a:endParaRPr lang="en-US"/>
        </a:p>
      </dgm:t>
    </dgm:pt>
    <dgm:pt modelId="{445C7392-F675-498E-A707-66DB87A6C26C}" type="sibTrans" cxnId="{FD8C6263-A066-46D7-AB0E-2A0F898DF2B1}">
      <dgm:prSet/>
      <dgm:spPr/>
      <dgm:t>
        <a:bodyPr/>
        <a:lstStyle/>
        <a:p>
          <a:endParaRPr lang="en-US"/>
        </a:p>
      </dgm:t>
    </dgm:pt>
    <dgm:pt modelId="{B2C9D443-59A5-4698-BBDA-42DC2F9C4466}" type="pres">
      <dgm:prSet presAssocID="{8C5D8F96-DD02-4461-AEBF-D355D5672779}" presName="root" presStyleCnt="0">
        <dgm:presLayoutVars>
          <dgm:dir/>
          <dgm:resizeHandles val="exact"/>
        </dgm:presLayoutVars>
      </dgm:prSet>
      <dgm:spPr/>
    </dgm:pt>
    <dgm:pt modelId="{F836F153-1CD3-488A-A3A3-155B2D8FD9DB}" type="pres">
      <dgm:prSet presAssocID="{518C6F35-8887-435F-9A5E-A8DBF325CE63}" presName="compNode" presStyleCnt="0"/>
      <dgm:spPr/>
    </dgm:pt>
    <dgm:pt modelId="{25ED39DE-FFEE-49F5-8924-330D1A8B82EF}" type="pres">
      <dgm:prSet presAssocID="{518C6F35-8887-435F-9A5E-A8DBF325CE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7218F6F-A353-4E0C-9DB6-42093D9C31E0}" type="pres">
      <dgm:prSet presAssocID="{518C6F35-8887-435F-9A5E-A8DBF325CE63}" presName="spaceRect" presStyleCnt="0"/>
      <dgm:spPr/>
    </dgm:pt>
    <dgm:pt modelId="{37EC0D79-4694-49C9-895C-64E9F1421294}" type="pres">
      <dgm:prSet presAssocID="{518C6F35-8887-435F-9A5E-A8DBF325CE63}" presName="textRect" presStyleLbl="revTx" presStyleIdx="0" presStyleCnt="4">
        <dgm:presLayoutVars>
          <dgm:chMax val="1"/>
          <dgm:chPref val="1"/>
        </dgm:presLayoutVars>
      </dgm:prSet>
      <dgm:spPr/>
    </dgm:pt>
    <dgm:pt modelId="{8513C600-99EE-4830-A37B-EC23C2D0F3AC}" type="pres">
      <dgm:prSet presAssocID="{0CBC7BD0-8620-42D1-92C6-17B03266458C}" presName="sibTrans" presStyleCnt="0"/>
      <dgm:spPr/>
    </dgm:pt>
    <dgm:pt modelId="{49BC381C-FE2F-46A8-8F5C-53FF0DB7B0BE}" type="pres">
      <dgm:prSet presAssocID="{8AF2FA9F-8B4A-424C-9EB4-91C276A840DD}" presName="compNode" presStyleCnt="0"/>
      <dgm:spPr/>
    </dgm:pt>
    <dgm:pt modelId="{928A2E8C-C9B7-42EC-8496-49B76E778D58}" type="pres">
      <dgm:prSet presAssocID="{8AF2FA9F-8B4A-424C-9EB4-91C276A840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2C4F6E7-62D0-4AA7-A9BF-291244CECAEA}" type="pres">
      <dgm:prSet presAssocID="{8AF2FA9F-8B4A-424C-9EB4-91C276A840DD}" presName="spaceRect" presStyleCnt="0"/>
      <dgm:spPr/>
    </dgm:pt>
    <dgm:pt modelId="{2F5B9147-1BBE-488F-A25D-1AE4883AF808}" type="pres">
      <dgm:prSet presAssocID="{8AF2FA9F-8B4A-424C-9EB4-91C276A840DD}" presName="textRect" presStyleLbl="revTx" presStyleIdx="1" presStyleCnt="4">
        <dgm:presLayoutVars>
          <dgm:chMax val="1"/>
          <dgm:chPref val="1"/>
        </dgm:presLayoutVars>
      </dgm:prSet>
      <dgm:spPr/>
    </dgm:pt>
    <dgm:pt modelId="{6E0CE07B-660A-4DDD-8DF0-FEE058829787}" type="pres">
      <dgm:prSet presAssocID="{60761626-DA29-4D2A-8DF3-9CF9ED33CC29}" presName="sibTrans" presStyleCnt="0"/>
      <dgm:spPr/>
    </dgm:pt>
    <dgm:pt modelId="{AEB2CF64-D0A4-45B5-9CF6-04BD8132480F}" type="pres">
      <dgm:prSet presAssocID="{2EA91B38-BB4C-4CE2-A96C-4B117706D3EF}" presName="compNode" presStyleCnt="0"/>
      <dgm:spPr/>
    </dgm:pt>
    <dgm:pt modelId="{EE15015D-67AF-4992-8842-4F28C0357C6D}" type="pres">
      <dgm:prSet presAssocID="{2EA91B38-BB4C-4CE2-A96C-4B117706D3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14985AFD-BF26-4DBF-9D71-C675A23681B2}" type="pres">
      <dgm:prSet presAssocID="{2EA91B38-BB4C-4CE2-A96C-4B117706D3EF}" presName="spaceRect" presStyleCnt="0"/>
      <dgm:spPr/>
    </dgm:pt>
    <dgm:pt modelId="{1D8473C3-DC9C-4947-A226-A14BCE22C0E1}" type="pres">
      <dgm:prSet presAssocID="{2EA91B38-BB4C-4CE2-A96C-4B117706D3EF}" presName="textRect" presStyleLbl="revTx" presStyleIdx="2" presStyleCnt="4">
        <dgm:presLayoutVars>
          <dgm:chMax val="1"/>
          <dgm:chPref val="1"/>
        </dgm:presLayoutVars>
      </dgm:prSet>
      <dgm:spPr/>
    </dgm:pt>
    <dgm:pt modelId="{0D8E320E-BB0E-4A55-AD41-B45AF2E4BDE8}" type="pres">
      <dgm:prSet presAssocID="{96D38A75-47D9-4F08-8559-BB517260FDB7}" presName="sibTrans" presStyleCnt="0"/>
      <dgm:spPr/>
    </dgm:pt>
    <dgm:pt modelId="{01C641D6-EC42-4413-A207-0D3A5C96A41A}" type="pres">
      <dgm:prSet presAssocID="{B153F610-19F5-4485-A0B1-D263BCD47A57}" presName="compNode" presStyleCnt="0"/>
      <dgm:spPr/>
    </dgm:pt>
    <dgm:pt modelId="{074CB877-3EB8-4431-8FD1-21FC23A39DA6}" type="pres">
      <dgm:prSet presAssocID="{B153F610-19F5-4485-A0B1-D263BCD47A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E541930-E3E1-4F3C-8C04-602E8A4931E1}" type="pres">
      <dgm:prSet presAssocID="{B153F610-19F5-4485-A0B1-D263BCD47A57}" presName="spaceRect" presStyleCnt="0"/>
      <dgm:spPr/>
    </dgm:pt>
    <dgm:pt modelId="{B191A4B5-2194-40B7-BE1D-7413E40A46DD}" type="pres">
      <dgm:prSet presAssocID="{B153F610-19F5-4485-A0B1-D263BCD47A5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0205C2B-7B2A-4F60-9C6D-47E5203F2BD3}" type="presOf" srcId="{518C6F35-8887-435F-9A5E-A8DBF325CE63}" destId="{37EC0D79-4694-49C9-895C-64E9F1421294}" srcOrd="0" destOrd="0" presId="urn:microsoft.com/office/officeart/2018/2/layout/IconLabelList"/>
    <dgm:cxn modelId="{B8F6302F-A547-4EF2-858B-CA34146ED28E}" srcId="{8C5D8F96-DD02-4461-AEBF-D355D5672779}" destId="{8AF2FA9F-8B4A-424C-9EB4-91C276A840DD}" srcOrd="1" destOrd="0" parTransId="{0DCEE606-2B03-4AD9-86A9-EE60214C1021}" sibTransId="{60761626-DA29-4D2A-8DF3-9CF9ED33CC29}"/>
    <dgm:cxn modelId="{C5E78B3F-DC6B-4882-9DF5-BE26C3419271}" type="presOf" srcId="{2EA91B38-BB4C-4CE2-A96C-4B117706D3EF}" destId="{1D8473C3-DC9C-4947-A226-A14BCE22C0E1}" srcOrd="0" destOrd="0" presId="urn:microsoft.com/office/officeart/2018/2/layout/IconLabelList"/>
    <dgm:cxn modelId="{FD8C6263-A066-46D7-AB0E-2A0F898DF2B1}" srcId="{8C5D8F96-DD02-4461-AEBF-D355D5672779}" destId="{B153F610-19F5-4485-A0B1-D263BCD47A57}" srcOrd="3" destOrd="0" parTransId="{879351BD-0777-4137-817C-9D2626CA818C}" sibTransId="{445C7392-F675-498E-A707-66DB87A6C26C}"/>
    <dgm:cxn modelId="{AB6DE092-401D-4835-B2CE-9E0BC66C3DD1}" srcId="{8C5D8F96-DD02-4461-AEBF-D355D5672779}" destId="{2EA91B38-BB4C-4CE2-A96C-4B117706D3EF}" srcOrd="2" destOrd="0" parTransId="{7DE59895-B293-497E-A9DB-ACC758C5F302}" sibTransId="{96D38A75-47D9-4F08-8559-BB517260FDB7}"/>
    <dgm:cxn modelId="{F5B97B97-BFAA-46F4-9BC3-619FA32D399F}" type="presOf" srcId="{B153F610-19F5-4485-A0B1-D263BCD47A57}" destId="{B191A4B5-2194-40B7-BE1D-7413E40A46DD}" srcOrd="0" destOrd="0" presId="urn:microsoft.com/office/officeart/2018/2/layout/IconLabelList"/>
    <dgm:cxn modelId="{6E45A7C3-C420-4C07-8868-C360EAF5191D}" type="presOf" srcId="{8AF2FA9F-8B4A-424C-9EB4-91C276A840DD}" destId="{2F5B9147-1BBE-488F-A25D-1AE4883AF808}" srcOrd="0" destOrd="0" presId="urn:microsoft.com/office/officeart/2018/2/layout/IconLabelList"/>
    <dgm:cxn modelId="{4BF59EC9-5A9C-4129-BDB9-590A84DAD978}" type="presOf" srcId="{8C5D8F96-DD02-4461-AEBF-D355D5672779}" destId="{B2C9D443-59A5-4698-BBDA-42DC2F9C4466}" srcOrd="0" destOrd="0" presId="urn:microsoft.com/office/officeart/2018/2/layout/IconLabelList"/>
    <dgm:cxn modelId="{A966B4EB-5A89-4F67-837B-450C7DD09EB0}" srcId="{8C5D8F96-DD02-4461-AEBF-D355D5672779}" destId="{518C6F35-8887-435F-9A5E-A8DBF325CE63}" srcOrd="0" destOrd="0" parTransId="{B12F91ED-89BA-4F13-9B73-0FA50D6DC98A}" sibTransId="{0CBC7BD0-8620-42D1-92C6-17B03266458C}"/>
    <dgm:cxn modelId="{87943FCA-EC85-4BDC-8727-BCD9B6570A77}" type="presParOf" srcId="{B2C9D443-59A5-4698-BBDA-42DC2F9C4466}" destId="{F836F153-1CD3-488A-A3A3-155B2D8FD9DB}" srcOrd="0" destOrd="0" presId="urn:microsoft.com/office/officeart/2018/2/layout/IconLabelList"/>
    <dgm:cxn modelId="{53BE07B4-C13A-4D45-85ED-0950A0FAEBC7}" type="presParOf" srcId="{F836F153-1CD3-488A-A3A3-155B2D8FD9DB}" destId="{25ED39DE-FFEE-49F5-8924-330D1A8B82EF}" srcOrd="0" destOrd="0" presId="urn:microsoft.com/office/officeart/2018/2/layout/IconLabelList"/>
    <dgm:cxn modelId="{798791E4-D024-4698-B9A9-1CDE585E75C2}" type="presParOf" srcId="{F836F153-1CD3-488A-A3A3-155B2D8FD9DB}" destId="{C7218F6F-A353-4E0C-9DB6-42093D9C31E0}" srcOrd="1" destOrd="0" presId="urn:microsoft.com/office/officeart/2018/2/layout/IconLabelList"/>
    <dgm:cxn modelId="{6C534F9B-D412-4B53-B518-568984B73614}" type="presParOf" srcId="{F836F153-1CD3-488A-A3A3-155B2D8FD9DB}" destId="{37EC0D79-4694-49C9-895C-64E9F1421294}" srcOrd="2" destOrd="0" presId="urn:microsoft.com/office/officeart/2018/2/layout/IconLabelList"/>
    <dgm:cxn modelId="{9A3E0048-B38D-4031-AC46-E1A71E49AC6F}" type="presParOf" srcId="{B2C9D443-59A5-4698-BBDA-42DC2F9C4466}" destId="{8513C600-99EE-4830-A37B-EC23C2D0F3AC}" srcOrd="1" destOrd="0" presId="urn:microsoft.com/office/officeart/2018/2/layout/IconLabelList"/>
    <dgm:cxn modelId="{2BAEA04C-DD67-4C25-87AC-7388E124FC33}" type="presParOf" srcId="{B2C9D443-59A5-4698-BBDA-42DC2F9C4466}" destId="{49BC381C-FE2F-46A8-8F5C-53FF0DB7B0BE}" srcOrd="2" destOrd="0" presId="urn:microsoft.com/office/officeart/2018/2/layout/IconLabelList"/>
    <dgm:cxn modelId="{CAEB071F-CF71-4DDC-B95F-9C66F74C05DF}" type="presParOf" srcId="{49BC381C-FE2F-46A8-8F5C-53FF0DB7B0BE}" destId="{928A2E8C-C9B7-42EC-8496-49B76E778D58}" srcOrd="0" destOrd="0" presId="urn:microsoft.com/office/officeart/2018/2/layout/IconLabelList"/>
    <dgm:cxn modelId="{BF18824F-343B-44E5-A971-C2822B9C2E69}" type="presParOf" srcId="{49BC381C-FE2F-46A8-8F5C-53FF0DB7B0BE}" destId="{32C4F6E7-62D0-4AA7-A9BF-291244CECAEA}" srcOrd="1" destOrd="0" presId="urn:microsoft.com/office/officeart/2018/2/layout/IconLabelList"/>
    <dgm:cxn modelId="{C6DE3EB9-07DA-4FA0-805F-682242AA5FE6}" type="presParOf" srcId="{49BC381C-FE2F-46A8-8F5C-53FF0DB7B0BE}" destId="{2F5B9147-1BBE-488F-A25D-1AE4883AF808}" srcOrd="2" destOrd="0" presId="urn:microsoft.com/office/officeart/2018/2/layout/IconLabelList"/>
    <dgm:cxn modelId="{03322D20-0023-429F-86E7-05511E497BC7}" type="presParOf" srcId="{B2C9D443-59A5-4698-BBDA-42DC2F9C4466}" destId="{6E0CE07B-660A-4DDD-8DF0-FEE058829787}" srcOrd="3" destOrd="0" presId="urn:microsoft.com/office/officeart/2018/2/layout/IconLabelList"/>
    <dgm:cxn modelId="{30059DAE-1825-436C-A4E5-532DB86EB17A}" type="presParOf" srcId="{B2C9D443-59A5-4698-BBDA-42DC2F9C4466}" destId="{AEB2CF64-D0A4-45B5-9CF6-04BD8132480F}" srcOrd="4" destOrd="0" presId="urn:microsoft.com/office/officeart/2018/2/layout/IconLabelList"/>
    <dgm:cxn modelId="{6607593A-FF4F-4FBC-B84F-34DFE5B63B7A}" type="presParOf" srcId="{AEB2CF64-D0A4-45B5-9CF6-04BD8132480F}" destId="{EE15015D-67AF-4992-8842-4F28C0357C6D}" srcOrd="0" destOrd="0" presId="urn:microsoft.com/office/officeart/2018/2/layout/IconLabelList"/>
    <dgm:cxn modelId="{480BFB9C-BDA2-4EBF-9065-B78B719EA722}" type="presParOf" srcId="{AEB2CF64-D0A4-45B5-9CF6-04BD8132480F}" destId="{14985AFD-BF26-4DBF-9D71-C675A23681B2}" srcOrd="1" destOrd="0" presId="urn:microsoft.com/office/officeart/2018/2/layout/IconLabelList"/>
    <dgm:cxn modelId="{71425194-4552-49EE-8BFC-FE3FAE9D2CA3}" type="presParOf" srcId="{AEB2CF64-D0A4-45B5-9CF6-04BD8132480F}" destId="{1D8473C3-DC9C-4947-A226-A14BCE22C0E1}" srcOrd="2" destOrd="0" presId="urn:microsoft.com/office/officeart/2018/2/layout/IconLabelList"/>
    <dgm:cxn modelId="{89C78007-CC26-4331-8AF4-3A8CC37A17F0}" type="presParOf" srcId="{B2C9D443-59A5-4698-BBDA-42DC2F9C4466}" destId="{0D8E320E-BB0E-4A55-AD41-B45AF2E4BDE8}" srcOrd="5" destOrd="0" presId="urn:microsoft.com/office/officeart/2018/2/layout/IconLabelList"/>
    <dgm:cxn modelId="{DA07327F-138E-4480-A413-C29C1B576D2C}" type="presParOf" srcId="{B2C9D443-59A5-4698-BBDA-42DC2F9C4466}" destId="{01C641D6-EC42-4413-A207-0D3A5C96A41A}" srcOrd="6" destOrd="0" presId="urn:microsoft.com/office/officeart/2018/2/layout/IconLabelList"/>
    <dgm:cxn modelId="{37393BBA-7CFB-45DC-BC1C-147C38F65B32}" type="presParOf" srcId="{01C641D6-EC42-4413-A207-0D3A5C96A41A}" destId="{074CB877-3EB8-4431-8FD1-21FC23A39DA6}" srcOrd="0" destOrd="0" presId="urn:microsoft.com/office/officeart/2018/2/layout/IconLabelList"/>
    <dgm:cxn modelId="{C95CDDDD-E09B-4EFC-88CB-04AFCEFD1B3E}" type="presParOf" srcId="{01C641D6-EC42-4413-A207-0D3A5C96A41A}" destId="{8E541930-E3E1-4F3C-8C04-602E8A4931E1}" srcOrd="1" destOrd="0" presId="urn:microsoft.com/office/officeart/2018/2/layout/IconLabelList"/>
    <dgm:cxn modelId="{CC5C92C1-D8CE-4267-BE65-D90BADCA55EE}" type="presParOf" srcId="{01C641D6-EC42-4413-A207-0D3A5C96A41A}" destId="{B191A4B5-2194-40B7-BE1D-7413E40A46D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442EB1-5612-4AFA-A44E-B5E3CF3DA9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3_2" csCatId="accent3" phldr="1"/>
      <dgm:spPr/>
      <dgm:t>
        <a:bodyPr/>
        <a:lstStyle/>
        <a:p>
          <a:endParaRPr lang="en-US"/>
        </a:p>
      </dgm:t>
    </dgm:pt>
    <dgm:pt modelId="{2A7FF735-5DEF-4448-9E3C-FCF3CCD3BA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Pay-As-You-Go:</a:t>
          </a:r>
        </a:p>
      </dgm:t>
    </dgm:pt>
    <dgm:pt modelId="{0E5357F9-E95D-43D2-A5FD-15B24AC1C811}" type="parTrans" cxnId="{32588B23-8855-4B5D-8591-F20F6410C36F}">
      <dgm:prSet/>
      <dgm:spPr/>
      <dgm:t>
        <a:bodyPr/>
        <a:lstStyle/>
        <a:p>
          <a:endParaRPr lang="en-US"/>
        </a:p>
      </dgm:t>
    </dgm:pt>
    <dgm:pt modelId="{77236BB8-1065-4E89-BABD-BF86B056C0BB}" type="sibTrans" cxnId="{32588B23-8855-4B5D-8591-F20F6410C36F}">
      <dgm:prSet/>
      <dgm:spPr/>
      <dgm:t>
        <a:bodyPr/>
        <a:lstStyle/>
        <a:p>
          <a:endParaRPr lang="en-US"/>
        </a:p>
      </dgm:t>
    </dgm:pt>
    <dgm:pt modelId="{CA2613A2-C6CB-4F11-B2FC-E395226866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$10 for 50 credits</a:t>
          </a:r>
        </a:p>
      </dgm:t>
    </dgm:pt>
    <dgm:pt modelId="{8529FB88-42D6-43D4-9DF5-4C9045A5A8C8}" type="parTrans" cxnId="{C302BE9D-A2AE-491F-BFFB-09AF402B514F}">
      <dgm:prSet/>
      <dgm:spPr/>
      <dgm:t>
        <a:bodyPr/>
        <a:lstStyle/>
        <a:p>
          <a:endParaRPr lang="en-US"/>
        </a:p>
      </dgm:t>
    </dgm:pt>
    <dgm:pt modelId="{2D14A95E-BE8A-4A02-AA12-77101E28DA9D}" type="sibTrans" cxnId="{C302BE9D-A2AE-491F-BFFB-09AF402B514F}">
      <dgm:prSet/>
      <dgm:spPr/>
      <dgm:t>
        <a:bodyPr/>
        <a:lstStyle/>
        <a:p>
          <a:endParaRPr lang="en-US"/>
        </a:p>
      </dgm:t>
    </dgm:pt>
    <dgm:pt modelId="{97E19E2A-3C1B-4C61-BE37-C3B3AEFDF3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$35 for 200 credits</a:t>
          </a:r>
        </a:p>
      </dgm:t>
    </dgm:pt>
    <dgm:pt modelId="{E81054BC-380E-4221-BD09-FA3273BE4A0F}" type="parTrans" cxnId="{7168F7BE-5736-49CD-88CF-25BA2A56B0B4}">
      <dgm:prSet/>
      <dgm:spPr/>
      <dgm:t>
        <a:bodyPr/>
        <a:lstStyle/>
        <a:p>
          <a:endParaRPr lang="en-US"/>
        </a:p>
      </dgm:t>
    </dgm:pt>
    <dgm:pt modelId="{F886F253-C1B0-4F21-AD50-BC024D6DCFFE}" type="sibTrans" cxnId="{7168F7BE-5736-49CD-88CF-25BA2A56B0B4}">
      <dgm:prSet/>
      <dgm:spPr/>
      <dgm:t>
        <a:bodyPr/>
        <a:lstStyle/>
        <a:p>
          <a:endParaRPr lang="en-US"/>
        </a:p>
      </dgm:t>
    </dgm:pt>
    <dgm:pt modelId="{8A8F1C8E-2110-4A36-9C8A-E7D6957573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$75 for 500 credits</a:t>
          </a:r>
        </a:p>
      </dgm:t>
    </dgm:pt>
    <dgm:pt modelId="{5A205B3D-6944-4E5F-8771-950C6C17D98E}" type="parTrans" cxnId="{6BA2F6CE-A4A8-4FA3-A989-9BF96F71DB6F}">
      <dgm:prSet/>
      <dgm:spPr/>
      <dgm:t>
        <a:bodyPr/>
        <a:lstStyle/>
        <a:p>
          <a:endParaRPr lang="en-US"/>
        </a:p>
      </dgm:t>
    </dgm:pt>
    <dgm:pt modelId="{627BF235-88FE-4EDD-848B-7571B71FC723}" type="sibTrans" cxnId="{6BA2F6CE-A4A8-4FA3-A989-9BF96F71DB6F}">
      <dgm:prSet/>
      <dgm:spPr/>
      <dgm:t>
        <a:bodyPr/>
        <a:lstStyle/>
        <a:p>
          <a:endParaRPr lang="en-US"/>
        </a:p>
      </dgm:t>
    </dgm:pt>
    <dgm:pt modelId="{29708B06-A230-4AB4-B17A-A9B80D57EB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Free Tier: 10 credits, unlimited job posts</a:t>
          </a:r>
        </a:p>
      </dgm:t>
    </dgm:pt>
    <dgm:pt modelId="{A56ADED6-B9E9-4787-8A3E-9F899106CB97}" type="parTrans" cxnId="{9A27FA9E-E5C8-4A97-8F1C-B3102197D7DC}">
      <dgm:prSet/>
      <dgm:spPr/>
      <dgm:t>
        <a:bodyPr/>
        <a:lstStyle/>
        <a:p>
          <a:endParaRPr lang="en-US"/>
        </a:p>
      </dgm:t>
    </dgm:pt>
    <dgm:pt modelId="{1F5EF40B-0BBD-4826-94DA-C8B800F2AB79}" type="sibTrans" cxnId="{9A27FA9E-E5C8-4A97-8F1C-B3102197D7DC}">
      <dgm:prSet/>
      <dgm:spPr/>
      <dgm:t>
        <a:bodyPr/>
        <a:lstStyle/>
        <a:p>
          <a:endParaRPr lang="en-US"/>
        </a:p>
      </dgm:t>
    </dgm:pt>
    <dgm:pt modelId="{9F986DB5-3E8B-4794-819C-7183D45F50F5}" type="pres">
      <dgm:prSet presAssocID="{73442EB1-5612-4AFA-A44E-B5E3CF3DA9B9}" presName="root" presStyleCnt="0">
        <dgm:presLayoutVars>
          <dgm:dir/>
          <dgm:resizeHandles val="exact"/>
        </dgm:presLayoutVars>
      </dgm:prSet>
      <dgm:spPr/>
    </dgm:pt>
    <dgm:pt modelId="{0F52202B-2E3F-4324-800C-C2D4EF86D018}" type="pres">
      <dgm:prSet presAssocID="{2A7FF735-5DEF-4448-9E3C-FCF3CCD3BAC0}" presName="compNode" presStyleCnt="0"/>
      <dgm:spPr/>
    </dgm:pt>
    <dgm:pt modelId="{806558B5-44ED-4A85-BB37-617D6E295206}" type="pres">
      <dgm:prSet presAssocID="{2A7FF735-5DEF-4448-9E3C-FCF3CCD3BAC0}" presName="iconBgRect" presStyleLbl="bgShp" presStyleIdx="0" presStyleCnt="5"/>
      <dgm:spPr/>
    </dgm:pt>
    <dgm:pt modelId="{686FFE5A-CBE5-45C4-BFB3-FD939FD8A15A}" type="pres">
      <dgm:prSet presAssocID="{2A7FF735-5DEF-4448-9E3C-FCF3CCD3BAC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0B928EF-75F2-4AA7-B144-312268BDE211}" type="pres">
      <dgm:prSet presAssocID="{2A7FF735-5DEF-4448-9E3C-FCF3CCD3BAC0}" presName="spaceRect" presStyleCnt="0"/>
      <dgm:spPr/>
    </dgm:pt>
    <dgm:pt modelId="{A692BFE2-6C4B-42EF-BC72-F7C0857AA5D1}" type="pres">
      <dgm:prSet presAssocID="{2A7FF735-5DEF-4448-9E3C-FCF3CCD3BAC0}" presName="textRect" presStyleLbl="revTx" presStyleIdx="0" presStyleCnt="5">
        <dgm:presLayoutVars>
          <dgm:chMax val="1"/>
          <dgm:chPref val="1"/>
        </dgm:presLayoutVars>
      </dgm:prSet>
      <dgm:spPr/>
    </dgm:pt>
    <dgm:pt modelId="{AB84F961-D1EB-4261-BE2E-09ECA8D48B62}" type="pres">
      <dgm:prSet presAssocID="{77236BB8-1065-4E89-BABD-BF86B056C0BB}" presName="sibTrans" presStyleCnt="0"/>
      <dgm:spPr/>
    </dgm:pt>
    <dgm:pt modelId="{11D89765-F107-4744-B7F2-D33B81722760}" type="pres">
      <dgm:prSet presAssocID="{CA2613A2-C6CB-4F11-B2FC-E39522686659}" presName="compNode" presStyleCnt="0"/>
      <dgm:spPr/>
    </dgm:pt>
    <dgm:pt modelId="{C195C0A4-E8EA-4456-BB8F-2ED74B68C649}" type="pres">
      <dgm:prSet presAssocID="{CA2613A2-C6CB-4F11-B2FC-E39522686659}" presName="iconBgRect" presStyleLbl="bgShp" presStyleIdx="1" presStyleCnt="5"/>
      <dgm:spPr/>
    </dgm:pt>
    <dgm:pt modelId="{AB35F9BA-9607-46C0-896A-381CB78DD4E6}" type="pres">
      <dgm:prSet presAssocID="{CA2613A2-C6CB-4F11-B2FC-E3952268665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A32F92E-EE25-40F2-AE0F-EC902D498106}" type="pres">
      <dgm:prSet presAssocID="{CA2613A2-C6CB-4F11-B2FC-E39522686659}" presName="spaceRect" presStyleCnt="0"/>
      <dgm:spPr/>
    </dgm:pt>
    <dgm:pt modelId="{6968FD3C-7F69-4A94-B7B5-B09F419EB069}" type="pres">
      <dgm:prSet presAssocID="{CA2613A2-C6CB-4F11-B2FC-E39522686659}" presName="textRect" presStyleLbl="revTx" presStyleIdx="1" presStyleCnt="5">
        <dgm:presLayoutVars>
          <dgm:chMax val="1"/>
          <dgm:chPref val="1"/>
        </dgm:presLayoutVars>
      </dgm:prSet>
      <dgm:spPr/>
    </dgm:pt>
    <dgm:pt modelId="{8359582B-055A-4E51-8F5F-3DF4B8885A85}" type="pres">
      <dgm:prSet presAssocID="{2D14A95E-BE8A-4A02-AA12-77101E28DA9D}" presName="sibTrans" presStyleCnt="0"/>
      <dgm:spPr/>
    </dgm:pt>
    <dgm:pt modelId="{196E5331-172E-4324-9995-9CD4BFBE11C8}" type="pres">
      <dgm:prSet presAssocID="{97E19E2A-3C1B-4C61-BE37-C3B3AEFDF3B2}" presName="compNode" presStyleCnt="0"/>
      <dgm:spPr/>
    </dgm:pt>
    <dgm:pt modelId="{36252AF8-B68D-45C1-AA4A-06AE1EE1FF2F}" type="pres">
      <dgm:prSet presAssocID="{97E19E2A-3C1B-4C61-BE37-C3B3AEFDF3B2}" presName="iconBgRect" presStyleLbl="bgShp" presStyleIdx="2" presStyleCnt="5"/>
      <dgm:spPr/>
    </dgm:pt>
    <dgm:pt modelId="{8D774D47-8686-4A62-9B87-DD4CFA899531}" type="pres">
      <dgm:prSet presAssocID="{97E19E2A-3C1B-4C61-BE37-C3B3AEFDF3B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DEEC6C30-971F-42EE-9822-40F52B7B6D6F}" type="pres">
      <dgm:prSet presAssocID="{97E19E2A-3C1B-4C61-BE37-C3B3AEFDF3B2}" presName="spaceRect" presStyleCnt="0"/>
      <dgm:spPr/>
    </dgm:pt>
    <dgm:pt modelId="{935EB603-B30A-4F30-8DC6-11A986E2BAE6}" type="pres">
      <dgm:prSet presAssocID="{97E19E2A-3C1B-4C61-BE37-C3B3AEFDF3B2}" presName="textRect" presStyleLbl="revTx" presStyleIdx="2" presStyleCnt="5">
        <dgm:presLayoutVars>
          <dgm:chMax val="1"/>
          <dgm:chPref val="1"/>
        </dgm:presLayoutVars>
      </dgm:prSet>
      <dgm:spPr/>
    </dgm:pt>
    <dgm:pt modelId="{9D494951-D0A4-4EA5-9936-59053D81B932}" type="pres">
      <dgm:prSet presAssocID="{F886F253-C1B0-4F21-AD50-BC024D6DCFFE}" presName="sibTrans" presStyleCnt="0"/>
      <dgm:spPr/>
    </dgm:pt>
    <dgm:pt modelId="{B7B60E55-CBE7-4EA1-B0AE-B8EA69D2D3D0}" type="pres">
      <dgm:prSet presAssocID="{8A8F1C8E-2110-4A36-9C8A-E7D6957573EB}" presName="compNode" presStyleCnt="0"/>
      <dgm:spPr/>
    </dgm:pt>
    <dgm:pt modelId="{7BCAB606-63E8-4B6F-B91F-1B77270C635A}" type="pres">
      <dgm:prSet presAssocID="{8A8F1C8E-2110-4A36-9C8A-E7D6957573EB}" presName="iconBgRect" presStyleLbl="bgShp" presStyleIdx="3" presStyleCnt="5"/>
      <dgm:spPr/>
    </dgm:pt>
    <dgm:pt modelId="{8E7F8B77-5CA0-4693-87CF-A78D85F0CD83}" type="pres">
      <dgm:prSet presAssocID="{8A8F1C8E-2110-4A36-9C8A-E7D6957573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769751C5-85A2-41AD-ACBD-6CCA433E19D1}" type="pres">
      <dgm:prSet presAssocID="{8A8F1C8E-2110-4A36-9C8A-E7D6957573EB}" presName="spaceRect" presStyleCnt="0"/>
      <dgm:spPr/>
    </dgm:pt>
    <dgm:pt modelId="{F8FE2AFE-C414-465B-AF49-DC130B082B46}" type="pres">
      <dgm:prSet presAssocID="{8A8F1C8E-2110-4A36-9C8A-E7D6957573EB}" presName="textRect" presStyleLbl="revTx" presStyleIdx="3" presStyleCnt="5">
        <dgm:presLayoutVars>
          <dgm:chMax val="1"/>
          <dgm:chPref val="1"/>
        </dgm:presLayoutVars>
      </dgm:prSet>
      <dgm:spPr/>
    </dgm:pt>
    <dgm:pt modelId="{6AB11915-B736-4F5D-8D88-87CE4856077D}" type="pres">
      <dgm:prSet presAssocID="{627BF235-88FE-4EDD-848B-7571B71FC723}" presName="sibTrans" presStyleCnt="0"/>
      <dgm:spPr/>
    </dgm:pt>
    <dgm:pt modelId="{44176F63-F2E0-4BAF-837F-3730DE8C425B}" type="pres">
      <dgm:prSet presAssocID="{29708B06-A230-4AB4-B17A-A9B80D57EB07}" presName="compNode" presStyleCnt="0"/>
      <dgm:spPr/>
    </dgm:pt>
    <dgm:pt modelId="{BA4C8A68-1B29-421A-B2BC-FCB16FA55A83}" type="pres">
      <dgm:prSet presAssocID="{29708B06-A230-4AB4-B17A-A9B80D57EB07}" presName="iconBgRect" presStyleLbl="bgShp" presStyleIdx="4" presStyleCnt="5"/>
      <dgm:spPr/>
    </dgm:pt>
    <dgm:pt modelId="{F3AE228B-4DFD-4AEB-B02B-CD5DE8ED1D0A}" type="pres">
      <dgm:prSet presAssocID="{29708B06-A230-4AB4-B17A-A9B80D57EB0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3B2EE318-6D94-4D21-A1E9-5FBEFD392CE3}" type="pres">
      <dgm:prSet presAssocID="{29708B06-A230-4AB4-B17A-A9B80D57EB07}" presName="spaceRect" presStyleCnt="0"/>
      <dgm:spPr/>
    </dgm:pt>
    <dgm:pt modelId="{F55BF747-93EF-4E12-A63E-751E70685319}" type="pres">
      <dgm:prSet presAssocID="{29708B06-A230-4AB4-B17A-A9B80D57EB0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2588B23-8855-4B5D-8591-F20F6410C36F}" srcId="{73442EB1-5612-4AFA-A44E-B5E3CF3DA9B9}" destId="{2A7FF735-5DEF-4448-9E3C-FCF3CCD3BAC0}" srcOrd="0" destOrd="0" parTransId="{0E5357F9-E95D-43D2-A5FD-15B24AC1C811}" sibTransId="{77236BB8-1065-4E89-BABD-BF86B056C0BB}"/>
    <dgm:cxn modelId="{D9FF2637-712E-4B17-9D9D-1317533F9A5B}" type="presOf" srcId="{8A8F1C8E-2110-4A36-9C8A-E7D6957573EB}" destId="{F8FE2AFE-C414-465B-AF49-DC130B082B46}" srcOrd="0" destOrd="0" presId="urn:microsoft.com/office/officeart/2018/5/layout/IconCircleLabelList"/>
    <dgm:cxn modelId="{7FFBAF4A-96F0-46CB-ACA1-B118D3BA5B44}" type="presOf" srcId="{2A7FF735-5DEF-4448-9E3C-FCF3CCD3BAC0}" destId="{A692BFE2-6C4B-42EF-BC72-F7C0857AA5D1}" srcOrd="0" destOrd="0" presId="urn:microsoft.com/office/officeart/2018/5/layout/IconCircleLabelList"/>
    <dgm:cxn modelId="{C302BE9D-A2AE-491F-BFFB-09AF402B514F}" srcId="{73442EB1-5612-4AFA-A44E-B5E3CF3DA9B9}" destId="{CA2613A2-C6CB-4F11-B2FC-E39522686659}" srcOrd="1" destOrd="0" parTransId="{8529FB88-42D6-43D4-9DF5-4C9045A5A8C8}" sibTransId="{2D14A95E-BE8A-4A02-AA12-77101E28DA9D}"/>
    <dgm:cxn modelId="{9A27FA9E-E5C8-4A97-8F1C-B3102197D7DC}" srcId="{73442EB1-5612-4AFA-A44E-B5E3CF3DA9B9}" destId="{29708B06-A230-4AB4-B17A-A9B80D57EB07}" srcOrd="4" destOrd="0" parTransId="{A56ADED6-B9E9-4787-8A3E-9F899106CB97}" sibTransId="{1F5EF40B-0BBD-4826-94DA-C8B800F2AB79}"/>
    <dgm:cxn modelId="{E225C5BB-7D41-41B0-B450-1672B847EC25}" type="presOf" srcId="{29708B06-A230-4AB4-B17A-A9B80D57EB07}" destId="{F55BF747-93EF-4E12-A63E-751E70685319}" srcOrd="0" destOrd="0" presId="urn:microsoft.com/office/officeart/2018/5/layout/IconCircleLabelList"/>
    <dgm:cxn modelId="{7168F7BE-5736-49CD-88CF-25BA2A56B0B4}" srcId="{73442EB1-5612-4AFA-A44E-B5E3CF3DA9B9}" destId="{97E19E2A-3C1B-4C61-BE37-C3B3AEFDF3B2}" srcOrd="2" destOrd="0" parTransId="{E81054BC-380E-4221-BD09-FA3273BE4A0F}" sibTransId="{F886F253-C1B0-4F21-AD50-BC024D6DCFFE}"/>
    <dgm:cxn modelId="{6BA2F6CE-A4A8-4FA3-A989-9BF96F71DB6F}" srcId="{73442EB1-5612-4AFA-A44E-B5E3CF3DA9B9}" destId="{8A8F1C8E-2110-4A36-9C8A-E7D6957573EB}" srcOrd="3" destOrd="0" parTransId="{5A205B3D-6944-4E5F-8771-950C6C17D98E}" sibTransId="{627BF235-88FE-4EDD-848B-7571B71FC723}"/>
    <dgm:cxn modelId="{B00E32D0-7C70-4E45-928D-1D15F43974DB}" type="presOf" srcId="{CA2613A2-C6CB-4F11-B2FC-E39522686659}" destId="{6968FD3C-7F69-4A94-B7B5-B09F419EB069}" srcOrd="0" destOrd="0" presId="urn:microsoft.com/office/officeart/2018/5/layout/IconCircleLabelList"/>
    <dgm:cxn modelId="{729EAEE6-E2C4-437F-B179-36715ACBF8DE}" type="presOf" srcId="{97E19E2A-3C1B-4C61-BE37-C3B3AEFDF3B2}" destId="{935EB603-B30A-4F30-8DC6-11A986E2BAE6}" srcOrd="0" destOrd="0" presId="urn:microsoft.com/office/officeart/2018/5/layout/IconCircleLabelList"/>
    <dgm:cxn modelId="{60F9C4EB-C971-4E97-87CE-64ED771E76C1}" type="presOf" srcId="{73442EB1-5612-4AFA-A44E-B5E3CF3DA9B9}" destId="{9F986DB5-3E8B-4794-819C-7183D45F50F5}" srcOrd="0" destOrd="0" presId="urn:microsoft.com/office/officeart/2018/5/layout/IconCircleLabelList"/>
    <dgm:cxn modelId="{6E924FD6-A211-4B57-B8DC-69A5D995BDD8}" type="presParOf" srcId="{9F986DB5-3E8B-4794-819C-7183D45F50F5}" destId="{0F52202B-2E3F-4324-800C-C2D4EF86D018}" srcOrd="0" destOrd="0" presId="urn:microsoft.com/office/officeart/2018/5/layout/IconCircleLabelList"/>
    <dgm:cxn modelId="{E9397896-2020-446C-BC32-9C3B2F064BB9}" type="presParOf" srcId="{0F52202B-2E3F-4324-800C-C2D4EF86D018}" destId="{806558B5-44ED-4A85-BB37-617D6E295206}" srcOrd="0" destOrd="0" presId="urn:microsoft.com/office/officeart/2018/5/layout/IconCircleLabelList"/>
    <dgm:cxn modelId="{7E5D7984-1870-4542-8F02-F3C571BF2BA4}" type="presParOf" srcId="{0F52202B-2E3F-4324-800C-C2D4EF86D018}" destId="{686FFE5A-CBE5-45C4-BFB3-FD939FD8A15A}" srcOrd="1" destOrd="0" presId="urn:microsoft.com/office/officeart/2018/5/layout/IconCircleLabelList"/>
    <dgm:cxn modelId="{7D9ECC35-8081-4091-894F-D05E4149BE6D}" type="presParOf" srcId="{0F52202B-2E3F-4324-800C-C2D4EF86D018}" destId="{A0B928EF-75F2-4AA7-B144-312268BDE211}" srcOrd="2" destOrd="0" presId="urn:microsoft.com/office/officeart/2018/5/layout/IconCircleLabelList"/>
    <dgm:cxn modelId="{9931FF7F-CC40-4DEB-AB5D-F1C2078F7011}" type="presParOf" srcId="{0F52202B-2E3F-4324-800C-C2D4EF86D018}" destId="{A692BFE2-6C4B-42EF-BC72-F7C0857AA5D1}" srcOrd="3" destOrd="0" presId="urn:microsoft.com/office/officeart/2018/5/layout/IconCircleLabelList"/>
    <dgm:cxn modelId="{C0891108-037B-4523-BC99-7BF7F04034C8}" type="presParOf" srcId="{9F986DB5-3E8B-4794-819C-7183D45F50F5}" destId="{AB84F961-D1EB-4261-BE2E-09ECA8D48B62}" srcOrd="1" destOrd="0" presId="urn:microsoft.com/office/officeart/2018/5/layout/IconCircleLabelList"/>
    <dgm:cxn modelId="{CE4DF18E-ACA5-4943-B806-B1A7894ADF54}" type="presParOf" srcId="{9F986DB5-3E8B-4794-819C-7183D45F50F5}" destId="{11D89765-F107-4744-B7F2-D33B81722760}" srcOrd="2" destOrd="0" presId="urn:microsoft.com/office/officeart/2018/5/layout/IconCircleLabelList"/>
    <dgm:cxn modelId="{E0F13835-7C9D-40FB-885D-BF1B41F8BAA5}" type="presParOf" srcId="{11D89765-F107-4744-B7F2-D33B81722760}" destId="{C195C0A4-E8EA-4456-BB8F-2ED74B68C649}" srcOrd="0" destOrd="0" presId="urn:microsoft.com/office/officeart/2018/5/layout/IconCircleLabelList"/>
    <dgm:cxn modelId="{DE1E257C-D178-4280-A919-C453B242839A}" type="presParOf" srcId="{11D89765-F107-4744-B7F2-D33B81722760}" destId="{AB35F9BA-9607-46C0-896A-381CB78DD4E6}" srcOrd="1" destOrd="0" presId="urn:microsoft.com/office/officeart/2018/5/layout/IconCircleLabelList"/>
    <dgm:cxn modelId="{C0691653-227B-4182-A7FF-5DCBF9B144E1}" type="presParOf" srcId="{11D89765-F107-4744-B7F2-D33B81722760}" destId="{7A32F92E-EE25-40F2-AE0F-EC902D498106}" srcOrd="2" destOrd="0" presId="urn:microsoft.com/office/officeart/2018/5/layout/IconCircleLabelList"/>
    <dgm:cxn modelId="{49DDC1E0-F629-4B3A-831F-33D613E2CF47}" type="presParOf" srcId="{11D89765-F107-4744-B7F2-D33B81722760}" destId="{6968FD3C-7F69-4A94-B7B5-B09F419EB069}" srcOrd="3" destOrd="0" presId="urn:microsoft.com/office/officeart/2018/5/layout/IconCircleLabelList"/>
    <dgm:cxn modelId="{8A264531-7E89-44A7-A61E-16F7451D625F}" type="presParOf" srcId="{9F986DB5-3E8B-4794-819C-7183D45F50F5}" destId="{8359582B-055A-4E51-8F5F-3DF4B8885A85}" srcOrd="3" destOrd="0" presId="urn:microsoft.com/office/officeart/2018/5/layout/IconCircleLabelList"/>
    <dgm:cxn modelId="{40CA2406-7398-4431-A382-80B8FF6AF5FE}" type="presParOf" srcId="{9F986DB5-3E8B-4794-819C-7183D45F50F5}" destId="{196E5331-172E-4324-9995-9CD4BFBE11C8}" srcOrd="4" destOrd="0" presId="urn:microsoft.com/office/officeart/2018/5/layout/IconCircleLabelList"/>
    <dgm:cxn modelId="{B2E445A8-A01C-42DC-B714-FAD940E9A418}" type="presParOf" srcId="{196E5331-172E-4324-9995-9CD4BFBE11C8}" destId="{36252AF8-B68D-45C1-AA4A-06AE1EE1FF2F}" srcOrd="0" destOrd="0" presId="urn:microsoft.com/office/officeart/2018/5/layout/IconCircleLabelList"/>
    <dgm:cxn modelId="{321A592A-2BA4-4F7D-B988-AF9FF0520917}" type="presParOf" srcId="{196E5331-172E-4324-9995-9CD4BFBE11C8}" destId="{8D774D47-8686-4A62-9B87-DD4CFA899531}" srcOrd="1" destOrd="0" presId="urn:microsoft.com/office/officeart/2018/5/layout/IconCircleLabelList"/>
    <dgm:cxn modelId="{98C67002-B25A-4C6E-971F-B84D3AA5CAB7}" type="presParOf" srcId="{196E5331-172E-4324-9995-9CD4BFBE11C8}" destId="{DEEC6C30-971F-42EE-9822-40F52B7B6D6F}" srcOrd="2" destOrd="0" presId="urn:microsoft.com/office/officeart/2018/5/layout/IconCircleLabelList"/>
    <dgm:cxn modelId="{EA556E41-C889-4FBF-BB3B-F958747C529D}" type="presParOf" srcId="{196E5331-172E-4324-9995-9CD4BFBE11C8}" destId="{935EB603-B30A-4F30-8DC6-11A986E2BAE6}" srcOrd="3" destOrd="0" presId="urn:microsoft.com/office/officeart/2018/5/layout/IconCircleLabelList"/>
    <dgm:cxn modelId="{E6B43324-F294-48B3-BB16-699E46D480FD}" type="presParOf" srcId="{9F986DB5-3E8B-4794-819C-7183D45F50F5}" destId="{9D494951-D0A4-4EA5-9936-59053D81B932}" srcOrd="5" destOrd="0" presId="urn:microsoft.com/office/officeart/2018/5/layout/IconCircleLabelList"/>
    <dgm:cxn modelId="{B88E145A-DB96-433E-A7AE-8E1434C87C51}" type="presParOf" srcId="{9F986DB5-3E8B-4794-819C-7183D45F50F5}" destId="{B7B60E55-CBE7-4EA1-B0AE-B8EA69D2D3D0}" srcOrd="6" destOrd="0" presId="urn:microsoft.com/office/officeart/2018/5/layout/IconCircleLabelList"/>
    <dgm:cxn modelId="{89DD4885-F062-44D7-B03F-90D997CB0171}" type="presParOf" srcId="{B7B60E55-CBE7-4EA1-B0AE-B8EA69D2D3D0}" destId="{7BCAB606-63E8-4B6F-B91F-1B77270C635A}" srcOrd="0" destOrd="0" presId="urn:microsoft.com/office/officeart/2018/5/layout/IconCircleLabelList"/>
    <dgm:cxn modelId="{E07BCD61-E9A6-475F-9B49-1E2985DAA5EC}" type="presParOf" srcId="{B7B60E55-CBE7-4EA1-B0AE-B8EA69D2D3D0}" destId="{8E7F8B77-5CA0-4693-87CF-A78D85F0CD83}" srcOrd="1" destOrd="0" presId="urn:microsoft.com/office/officeart/2018/5/layout/IconCircleLabelList"/>
    <dgm:cxn modelId="{D8454EFD-AC12-4E05-93DE-87585C6140B0}" type="presParOf" srcId="{B7B60E55-CBE7-4EA1-B0AE-B8EA69D2D3D0}" destId="{769751C5-85A2-41AD-ACBD-6CCA433E19D1}" srcOrd="2" destOrd="0" presId="urn:microsoft.com/office/officeart/2018/5/layout/IconCircleLabelList"/>
    <dgm:cxn modelId="{DBBC4F1C-0A2D-4D7D-BC6C-8AA100FB7029}" type="presParOf" srcId="{B7B60E55-CBE7-4EA1-B0AE-B8EA69D2D3D0}" destId="{F8FE2AFE-C414-465B-AF49-DC130B082B46}" srcOrd="3" destOrd="0" presId="urn:microsoft.com/office/officeart/2018/5/layout/IconCircleLabelList"/>
    <dgm:cxn modelId="{DA9FD004-3F65-4E49-B432-A97B724803EF}" type="presParOf" srcId="{9F986DB5-3E8B-4794-819C-7183D45F50F5}" destId="{6AB11915-B736-4F5D-8D88-87CE4856077D}" srcOrd="7" destOrd="0" presId="urn:microsoft.com/office/officeart/2018/5/layout/IconCircleLabelList"/>
    <dgm:cxn modelId="{EC507CDD-A6B5-4DEC-96D7-B826BEB063DC}" type="presParOf" srcId="{9F986DB5-3E8B-4794-819C-7183D45F50F5}" destId="{44176F63-F2E0-4BAF-837F-3730DE8C425B}" srcOrd="8" destOrd="0" presId="urn:microsoft.com/office/officeart/2018/5/layout/IconCircleLabelList"/>
    <dgm:cxn modelId="{9274F7C4-9BAA-4519-8D56-A445588EF348}" type="presParOf" srcId="{44176F63-F2E0-4BAF-837F-3730DE8C425B}" destId="{BA4C8A68-1B29-421A-B2BC-FCB16FA55A83}" srcOrd="0" destOrd="0" presId="urn:microsoft.com/office/officeart/2018/5/layout/IconCircleLabelList"/>
    <dgm:cxn modelId="{5EF7B211-D484-4CBA-9803-332763BD9759}" type="presParOf" srcId="{44176F63-F2E0-4BAF-837F-3730DE8C425B}" destId="{F3AE228B-4DFD-4AEB-B02B-CD5DE8ED1D0A}" srcOrd="1" destOrd="0" presId="urn:microsoft.com/office/officeart/2018/5/layout/IconCircleLabelList"/>
    <dgm:cxn modelId="{20414E38-DFFC-4AF0-997F-18DE38A919FA}" type="presParOf" srcId="{44176F63-F2E0-4BAF-837F-3730DE8C425B}" destId="{3B2EE318-6D94-4D21-A1E9-5FBEFD392CE3}" srcOrd="2" destOrd="0" presId="urn:microsoft.com/office/officeart/2018/5/layout/IconCircleLabelList"/>
    <dgm:cxn modelId="{E3499A5B-2BFB-4735-8307-EFADEB763EF7}" type="presParOf" srcId="{44176F63-F2E0-4BAF-837F-3730DE8C425B}" destId="{F55BF747-93EF-4E12-A63E-751E7068531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434909-84F3-48B1-98C7-91E4762A090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E4DDBB5-074B-49F3-AD62-5382620E6F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Website live with working product</a:t>
          </a:r>
        </a:p>
      </dgm:t>
    </dgm:pt>
    <dgm:pt modelId="{83739D15-69FE-4944-BE54-819E5D7A708D}" type="parTrans" cxnId="{17345B9E-B3DB-4645-8DE8-9B93C2E7F970}">
      <dgm:prSet/>
      <dgm:spPr/>
      <dgm:t>
        <a:bodyPr/>
        <a:lstStyle/>
        <a:p>
          <a:endParaRPr lang="en-US"/>
        </a:p>
      </dgm:t>
    </dgm:pt>
    <dgm:pt modelId="{FB407028-9BE2-4315-A237-1CED2426625B}" type="sibTrans" cxnId="{17345B9E-B3DB-4645-8DE8-9B93C2E7F9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48A1C03-7017-44B3-A5D3-37D34ECD45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Early sign-ups or pilot programs</a:t>
          </a:r>
        </a:p>
      </dgm:t>
    </dgm:pt>
    <dgm:pt modelId="{45C07C02-2A80-4EA0-A53F-76446E8A8B64}" type="parTrans" cxnId="{B25CB986-F76A-4B9E-A682-9B29359C2FEF}">
      <dgm:prSet/>
      <dgm:spPr/>
      <dgm:t>
        <a:bodyPr/>
        <a:lstStyle/>
        <a:p>
          <a:endParaRPr lang="en-US"/>
        </a:p>
      </dgm:t>
    </dgm:pt>
    <dgm:pt modelId="{DA5367E7-1666-46F1-9237-2A7E967A45A1}" type="sibTrans" cxnId="{B25CB986-F76A-4B9E-A682-9B29359C2FE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A9EB38-0E97-4605-994A-9E14B394A8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Social proof or testimonials</a:t>
          </a:r>
        </a:p>
      </dgm:t>
    </dgm:pt>
    <dgm:pt modelId="{D5A32266-2628-40BE-A948-48035B758CD2}" type="parTrans" cxnId="{556B932D-5092-4FA5-BB84-F8A78E2DAD45}">
      <dgm:prSet/>
      <dgm:spPr/>
      <dgm:t>
        <a:bodyPr/>
        <a:lstStyle/>
        <a:p>
          <a:endParaRPr lang="en-US"/>
        </a:p>
      </dgm:t>
    </dgm:pt>
    <dgm:pt modelId="{BEE8B534-5791-4A79-B55C-AAE721D3B7A0}" type="sibTrans" cxnId="{556B932D-5092-4FA5-BB84-F8A78E2DAD45}">
      <dgm:prSet/>
      <dgm:spPr/>
      <dgm:t>
        <a:bodyPr/>
        <a:lstStyle/>
        <a:p>
          <a:endParaRPr lang="en-US"/>
        </a:p>
      </dgm:t>
    </dgm:pt>
    <dgm:pt modelId="{07EF7278-6251-43DC-85C5-852B70BDE1DE}" type="pres">
      <dgm:prSet presAssocID="{63434909-84F3-48B1-98C7-91E4762A090F}" presName="root" presStyleCnt="0">
        <dgm:presLayoutVars>
          <dgm:dir/>
          <dgm:resizeHandles val="exact"/>
        </dgm:presLayoutVars>
      </dgm:prSet>
      <dgm:spPr/>
    </dgm:pt>
    <dgm:pt modelId="{9447E19F-8172-4D85-8990-7CC5CCBF85A4}" type="pres">
      <dgm:prSet presAssocID="{63434909-84F3-48B1-98C7-91E4762A090F}" presName="container" presStyleCnt="0">
        <dgm:presLayoutVars>
          <dgm:dir/>
          <dgm:resizeHandles val="exact"/>
        </dgm:presLayoutVars>
      </dgm:prSet>
      <dgm:spPr/>
    </dgm:pt>
    <dgm:pt modelId="{AFE37AF4-E11C-4C0F-B003-40C4A0145ADF}" type="pres">
      <dgm:prSet presAssocID="{CE4DDBB5-074B-49F3-AD62-5382620E6F4E}" presName="compNode" presStyleCnt="0"/>
      <dgm:spPr/>
    </dgm:pt>
    <dgm:pt modelId="{53FD6012-EF8C-4E60-887D-8AC883B63E24}" type="pres">
      <dgm:prSet presAssocID="{CE4DDBB5-074B-49F3-AD62-5382620E6F4E}" presName="iconBgRect" presStyleLbl="bgShp" presStyleIdx="0" presStyleCnt="3"/>
      <dgm:spPr/>
    </dgm:pt>
    <dgm:pt modelId="{30FAAC85-0ADE-4761-A4AD-766050448E83}" type="pres">
      <dgm:prSet presAssocID="{CE4DDBB5-074B-49F3-AD62-5382620E6F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32D8484-57F2-4CA0-AEC1-11F0A060CFBB}" type="pres">
      <dgm:prSet presAssocID="{CE4DDBB5-074B-49F3-AD62-5382620E6F4E}" presName="spaceRect" presStyleCnt="0"/>
      <dgm:spPr/>
    </dgm:pt>
    <dgm:pt modelId="{75FB9BD4-B538-4F08-8A66-73BA3356BD0F}" type="pres">
      <dgm:prSet presAssocID="{CE4DDBB5-074B-49F3-AD62-5382620E6F4E}" presName="textRect" presStyleLbl="revTx" presStyleIdx="0" presStyleCnt="3">
        <dgm:presLayoutVars>
          <dgm:chMax val="1"/>
          <dgm:chPref val="1"/>
        </dgm:presLayoutVars>
      </dgm:prSet>
      <dgm:spPr/>
    </dgm:pt>
    <dgm:pt modelId="{AD3AA0B2-5478-4E83-893C-0C9E25033DD1}" type="pres">
      <dgm:prSet presAssocID="{FB407028-9BE2-4315-A237-1CED2426625B}" presName="sibTrans" presStyleLbl="sibTrans2D1" presStyleIdx="0" presStyleCnt="0"/>
      <dgm:spPr/>
    </dgm:pt>
    <dgm:pt modelId="{3279CDE2-0F28-439A-BD16-4B56EFCEA1EE}" type="pres">
      <dgm:prSet presAssocID="{F48A1C03-7017-44B3-A5D3-37D34ECD4503}" presName="compNode" presStyleCnt="0"/>
      <dgm:spPr/>
    </dgm:pt>
    <dgm:pt modelId="{8D8C0967-17EC-49DA-9CF7-8B119271F92F}" type="pres">
      <dgm:prSet presAssocID="{F48A1C03-7017-44B3-A5D3-37D34ECD4503}" presName="iconBgRect" presStyleLbl="bgShp" presStyleIdx="1" presStyleCnt="3"/>
      <dgm:spPr/>
    </dgm:pt>
    <dgm:pt modelId="{E3B33BED-0F99-4B4D-94BA-130908B88568}" type="pres">
      <dgm:prSet presAssocID="{F48A1C03-7017-44B3-A5D3-37D34ECD45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881BAF52-A533-41E6-B720-495DEEC0ADBD}" type="pres">
      <dgm:prSet presAssocID="{F48A1C03-7017-44B3-A5D3-37D34ECD4503}" presName="spaceRect" presStyleCnt="0"/>
      <dgm:spPr/>
    </dgm:pt>
    <dgm:pt modelId="{623A10DB-702E-4F72-8BE1-1ED8BF9F03DC}" type="pres">
      <dgm:prSet presAssocID="{F48A1C03-7017-44B3-A5D3-37D34ECD4503}" presName="textRect" presStyleLbl="revTx" presStyleIdx="1" presStyleCnt="3">
        <dgm:presLayoutVars>
          <dgm:chMax val="1"/>
          <dgm:chPref val="1"/>
        </dgm:presLayoutVars>
      </dgm:prSet>
      <dgm:spPr/>
    </dgm:pt>
    <dgm:pt modelId="{20DEC84B-E517-4AF2-9B65-586D7DD09D22}" type="pres">
      <dgm:prSet presAssocID="{DA5367E7-1666-46F1-9237-2A7E967A45A1}" presName="sibTrans" presStyleLbl="sibTrans2D1" presStyleIdx="0" presStyleCnt="0"/>
      <dgm:spPr/>
    </dgm:pt>
    <dgm:pt modelId="{71E17CBC-75A7-4E7B-8F2C-79D0C59152C7}" type="pres">
      <dgm:prSet presAssocID="{BCA9EB38-0E97-4605-994A-9E14B394A8B1}" presName="compNode" presStyleCnt="0"/>
      <dgm:spPr/>
    </dgm:pt>
    <dgm:pt modelId="{15D9AEA9-8BAB-4116-9203-E6B49A40E3BB}" type="pres">
      <dgm:prSet presAssocID="{BCA9EB38-0E97-4605-994A-9E14B394A8B1}" presName="iconBgRect" presStyleLbl="bgShp" presStyleIdx="2" presStyleCnt="3"/>
      <dgm:spPr/>
    </dgm:pt>
    <dgm:pt modelId="{69AA4006-DD82-4F33-965E-391A4944E7A6}" type="pres">
      <dgm:prSet presAssocID="{BCA9EB38-0E97-4605-994A-9E14B394A8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3B01A48-3DB2-49DC-9A8A-486F295C9FC3}" type="pres">
      <dgm:prSet presAssocID="{BCA9EB38-0E97-4605-994A-9E14B394A8B1}" presName="spaceRect" presStyleCnt="0"/>
      <dgm:spPr/>
    </dgm:pt>
    <dgm:pt modelId="{BB74A19D-F231-4975-853C-11DA99F21272}" type="pres">
      <dgm:prSet presAssocID="{BCA9EB38-0E97-4605-994A-9E14B394A8B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FE7F2B-B259-4964-ADE2-965F9B564B2F}" type="presOf" srcId="{FB407028-9BE2-4315-A237-1CED2426625B}" destId="{AD3AA0B2-5478-4E83-893C-0C9E25033DD1}" srcOrd="0" destOrd="0" presId="urn:microsoft.com/office/officeart/2018/2/layout/IconCircleList"/>
    <dgm:cxn modelId="{556B932D-5092-4FA5-BB84-F8A78E2DAD45}" srcId="{63434909-84F3-48B1-98C7-91E4762A090F}" destId="{BCA9EB38-0E97-4605-994A-9E14B394A8B1}" srcOrd="2" destOrd="0" parTransId="{D5A32266-2628-40BE-A948-48035B758CD2}" sibTransId="{BEE8B534-5791-4A79-B55C-AAE721D3B7A0}"/>
    <dgm:cxn modelId="{60019E5F-6A60-43F4-B8BA-9904EE778C3B}" type="presOf" srcId="{CE4DDBB5-074B-49F3-AD62-5382620E6F4E}" destId="{75FB9BD4-B538-4F08-8A66-73BA3356BD0F}" srcOrd="0" destOrd="0" presId="urn:microsoft.com/office/officeart/2018/2/layout/IconCircleList"/>
    <dgm:cxn modelId="{D504DF68-8057-4E92-ADAD-3A65002FAB76}" type="presOf" srcId="{F48A1C03-7017-44B3-A5D3-37D34ECD4503}" destId="{623A10DB-702E-4F72-8BE1-1ED8BF9F03DC}" srcOrd="0" destOrd="0" presId="urn:microsoft.com/office/officeart/2018/2/layout/IconCircleList"/>
    <dgm:cxn modelId="{3EE34881-B4BA-4714-A8FB-5162156ABA40}" type="presOf" srcId="{DA5367E7-1666-46F1-9237-2A7E967A45A1}" destId="{20DEC84B-E517-4AF2-9B65-586D7DD09D22}" srcOrd="0" destOrd="0" presId="urn:microsoft.com/office/officeart/2018/2/layout/IconCircleList"/>
    <dgm:cxn modelId="{B25CB986-F76A-4B9E-A682-9B29359C2FEF}" srcId="{63434909-84F3-48B1-98C7-91E4762A090F}" destId="{F48A1C03-7017-44B3-A5D3-37D34ECD4503}" srcOrd="1" destOrd="0" parTransId="{45C07C02-2A80-4EA0-A53F-76446E8A8B64}" sibTransId="{DA5367E7-1666-46F1-9237-2A7E967A45A1}"/>
    <dgm:cxn modelId="{17345B9E-B3DB-4645-8DE8-9B93C2E7F970}" srcId="{63434909-84F3-48B1-98C7-91E4762A090F}" destId="{CE4DDBB5-074B-49F3-AD62-5382620E6F4E}" srcOrd="0" destOrd="0" parTransId="{83739D15-69FE-4944-BE54-819E5D7A708D}" sibTransId="{FB407028-9BE2-4315-A237-1CED2426625B}"/>
    <dgm:cxn modelId="{50B962D0-24D1-418C-908A-DE5F4F0858CB}" type="presOf" srcId="{63434909-84F3-48B1-98C7-91E4762A090F}" destId="{07EF7278-6251-43DC-85C5-852B70BDE1DE}" srcOrd="0" destOrd="0" presId="urn:microsoft.com/office/officeart/2018/2/layout/IconCircleList"/>
    <dgm:cxn modelId="{2929B2E6-0804-4098-A191-77B06FE04117}" type="presOf" srcId="{BCA9EB38-0E97-4605-994A-9E14B394A8B1}" destId="{BB74A19D-F231-4975-853C-11DA99F21272}" srcOrd="0" destOrd="0" presId="urn:microsoft.com/office/officeart/2018/2/layout/IconCircleList"/>
    <dgm:cxn modelId="{63AC24CB-2420-4E92-ACC9-B060C8103367}" type="presParOf" srcId="{07EF7278-6251-43DC-85C5-852B70BDE1DE}" destId="{9447E19F-8172-4D85-8990-7CC5CCBF85A4}" srcOrd="0" destOrd="0" presId="urn:microsoft.com/office/officeart/2018/2/layout/IconCircleList"/>
    <dgm:cxn modelId="{F0034747-4171-4990-B0B6-82D74973CC5F}" type="presParOf" srcId="{9447E19F-8172-4D85-8990-7CC5CCBF85A4}" destId="{AFE37AF4-E11C-4C0F-B003-40C4A0145ADF}" srcOrd="0" destOrd="0" presId="urn:microsoft.com/office/officeart/2018/2/layout/IconCircleList"/>
    <dgm:cxn modelId="{761CD694-E3A7-4199-832F-9353B3B63F50}" type="presParOf" srcId="{AFE37AF4-E11C-4C0F-B003-40C4A0145ADF}" destId="{53FD6012-EF8C-4E60-887D-8AC883B63E24}" srcOrd="0" destOrd="0" presId="urn:microsoft.com/office/officeart/2018/2/layout/IconCircleList"/>
    <dgm:cxn modelId="{E523F37B-15CE-4DF8-9BC6-B8993D729434}" type="presParOf" srcId="{AFE37AF4-E11C-4C0F-B003-40C4A0145ADF}" destId="{30FAAC85-0ADE-4761-A4AD-766050448E83}" srcOrd="1" destOrd="0" presId="urn:microsoft.com/office/officeart/2018/2/layout/IconCircleList"/>
    <dgm:cxn modelId="{42FA2A7A-2C4C-4BF3-9438-196BA063E1BB}" type="presParOf" srcId="{AFE37AF4-E11C-4C0F-B003-40C4A0145ADF}" destId="{E32D8484-57F2-4CA0-AEC1-11F0A060CFBB}" srcOrd="2" destOrd="0" presId="urn:microsoft.com/office/officeart/2018/2/layout/IconCircleList"/>
    <dgm:cxn modelId="{5E7F75DB-3971-4D0E-9BBF-F2D2A1E123DC}" type="presParOf" srcId="{AFE37AF4-E11C-4C0F-B003-40C4A0145ADF}" destId="{75FB9BD4-B538-4F08-8A66-73BA3356BD0F}" srcOrd="3" destOrd="0" presId="urn:microsoft.com/office/officeart/2018/2/layout/IconCircleList"/>
    <dgm:cxn modelId="{A6CBD8D0-8EAE-4D61-9BD9-9F43148D7847}" type="presParOf" srcId="{9447E19F-8172-4D85-8990-7CC5CCBF85A4}" destId="{AD3AA0B2-5478-4E83-893C-0C9E25033DD1}" srcOrd="1" destOrd="0" presId="urn:microsoft.com/office/officeart/2018/2/layout/IconCircleList"/>
    <dgm:cxn modelId="{19D3875B-6F18-4831-B3B6-5EEDEF0AFA5D}" type="presParOf" srcId="{9447E19F-8172-4D85-8990-7CC5CCBF85A4}" destId="{3279CDE2-0F28-439A-BD16-4B56EFCEA1EE}" srcOrd="2" destOrd="0" presId="urn:microsoft.com/office/officeart/2018/2/layout/IconCircleList"/>
    <dgm:cxn modelId="{963ACD43-231F-426A-8C2D-AB5B6D7C4B5E}" type="presParOf" srcId="{3279CDE2-0F28-439A-BD16-4B56EFCEA1EE}" destId="{8D8C0967-17EC-49DA-9CF7-8B119271F92F}" srcOrd="0" destOrd="0" presId="urn:microsoft.com/office/officeart/2018/2/layout/IconCircleList"/>
    <dgm:cxn modelId="{74EE823C-A4B4-4D14-8B9E-790C36960613}" type="presParOf" srcId="{3279CDE2-0F28-439A-BD16-4B56EFCEA1EE}" destId="{E3B33BED-0F99-4B4D-94BA-130908B88568}" srcOrd="1" destOrd="0" presId="urn:microsoft.com/office/officeart/2018/2/layout/IconCircleList"/>
    <dgm:cxn modelId="{3C6CA885-365E-4364-88FF-DF62D4E26A92}" type="presParOf" srcId="{3279CDE2-0F28-439A-BD16-4B56EFCEA1EE}" destId="{881BAF52-A533-41E6-B720-495DEEC0ADBD}" srcOrd="2" destOrd="0" presId="urn:microsoft.com/office/officeart/2018/2/layout/IconCircleList"/>
    <dgm:cxn modelId="{1F57E449-BFC8-4AF8-B546-0DF17EAD5548}" type="presParOf" srcId="{3279CDE2-0F28-439A-BD16-4B56EFCEA1EE}" destId="{623A10DB-702E-4F72-8BE1-1ED8BF9F03DC}" srcOrd="3" destOrd="0" presId="urn:microsoft.com/office/officeart/2018/2/layout/IconCircleList"/>
    <dgm:cxn modelId="{D5D2226E-C72B-4051-B02F-3303E0E80571}" type="presParOf" srcId="{9447E19F-8172-4D85-8990-7CC5CCBF85A4}" destId="{20DEC84B-E517-4AF2-9B65-586D7DD09D22}" srcOrd="3" destOrd="0" presId="urn:microsoft.com/office/officeart/2018/2/layout/IconCircleList"/>
    <dgm:cxn modelId="{59A3FF59-171A-4450-8A41-62C6F920AA37}" type="presParOf" srcId="{9447E19F-8172-4D85-8990-7CC5CCBF85A4}" destId="{71E17CBC-75A7-4E7B-8F2C-79D0C59152C7}" srcOrd="4" destOrd="0" presId="urn:microsoft.com/office/officeart/2018/2/layout/IconCircleList"/>
    <dgm:cxn modelId="{8C4DF605-39DE-4AA6-B9AD-2B4014040516}" type="presParOf" srcId="{71E17CBC-75A7-4E7B-8F2C-79D0C59152C7}" destId="{15D9AEA9-8BAB-4116-9203-E6B49A40E3BB}" srcOrd="0" destOrd="0" presId="urn:microsoft.com/office/officeart/2018/2/layout/IconCircleList"/>
    <dgm:cxn modelId="{644AE6A3-DB07-4F01-AFCA-DBD1A534EE6A}" type="presParOf" srcId="{71E17CBC-75A7-4E7B-8F2C-79D0C59152C7}" destId="{69AA4006-DD82-4F33-965E-391A4944E7A6}" srcOrd="1" destOrd="0" presId="urn:microsoft.com/office/officeart/2018/2/layout/IconCircleList"/>
    <dgm:cxn modelId="{407684C3-ADCA-4194-BFC2-0CBA0DFDE314}" type="presParOf" srcId="{71E17CBC-75A7-4E7B-8F2C-79D0C59152C7}" destId="{13B01A48-3DB2-49DC-9A8A-486F295C9FC3}" srcOrd="2" destOrd="0" presId="urn:microsoft.com/office/officeart/2018/2/layout/IconCircleList"/>
    <dgm:cxn modelId="{3B7C4EEB-61D1-4C5F-A5FF-B822C609AAAB}" type="presParOf" srcId="{71E17CBC-75A7-4E7B-8F2C-79D0C59152C7}" destId="{BB74A19D-F231-4975-853C-11DA99F212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88C33A-82D2-4E0D-8C3A-699E26DE294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4C49F26-2EF9-4F09-B839-226D14071F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LinkedIn Ads targeting HR managers</a:t>
          </a:r>
        </a:p>
      </dgm:t>
    </dgm:pt>
    <dgm:pt modelId="{6375C167-C20F-4A74-84F5-FB01D36694A6}" type="parTrans" cxnId="{63757468-231F-4AE4-A6C6-B48BBAEAEB00}">
      <dgm:prSet/>
      <dgm:spPr/>
      <dgm:t>
        <a:bodyPr/>
        <a:lstStyle/>
        <a:p>
          <a:endParaRPr lang="en-US"/>
        </a:p>
      </dgm:t>
    </dgm:pt>
    <dgm:pt modelId="{816B338B-7955-4D57-B6C3-4DF3EDBF68EA}" type="sibTrans" cxnId="{63757468-231F-4AE4-A6C6-B48BBAEAEB00}">
      <dgm:prSet/>
      <dgm:spPr/>
      <dgm:t>
        <a:bodyPr/>
        <a:lstStyle/>
        <a:p>
          <a:endParaRPr lang="en-US"/>
        </a:p>
      </dgm:t>
    </dgm:pt>
    <dgm:pt modelId="{92E87B7D-C3B2-46A2-92F1-29E7C61030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Cold outreach to startups and recruiters</a:t>
          </a:r>
        </a:p>
      </dgm:t>
    </dgm:pt>
    <dgm:pt modelId="{22C83384-EF54-4AA9-8945-08AA2FB3CC1C}" type="parTrans" cxnId="{3A12E6BB-1FE9-4C72-A048-E903521E8B58}">
      <dgm:prSet/>
      <dgm:spPr/>
      <dgm:t>
        <a:bodyPr/>
        <a:lstStyle/>
        <a:p>
          <a:endParaRPr lang="en-US"/>
        </a:p>
      </dgm:t>
    </dgm:pt>
    <dgm:pt modelId="{EF25C30C-706D-4015-83AF-06BCA22A1303}" type="sibTrans" cxnId="{3A12E6BB-1FE9-4C72-A048-E903521E8B58}">
      <dgm:prSet/>
      <dgm:spPr/>
      <dgm:t>
        <a:bodyPr/>
        <a:lstStyle/>
        <a:p>
          <a:endParaRPr lang="en-US"/>
        </a:p>
      </dgm:t>
    </dgm:pt>
    <dgm:pt modelId="{E6A7798D-683D-440F-B6D7-F0314C569D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Partnering with HR consultants</a:t>
          </a:r>
        </a:p>
      </dgm:t>
    </dgm:pt>
    <dgm:pt modelId="{B61438F4-AD51-4089-9A9D-090219A42F16}" type="parTrans" cxnId="{2400CCEA-A2AA-49E8-92DB-5CEB92A1CAB3}">
      <dgm:prSet/>
      <dgm:spPr/>
      <dgm:t>
        <a:bodyPr/>
        <a:lstStyle/>
        <a:p>
          <a:endParaRPr lang="en-US"/>
        </a:p>
      </dgm:t>
    </dgm:pt>
    <dgm:pt modelId="{6205867A-5B32-4C50-8D85-DB9659D899FE}" type="sibTrans" cxnId="{2400CCEA-A2AA-49E8-92DB-5CEB92A1CAB3}">
      <dgm:prSet/>
      <dgm:spPr/>
      <dgm:t>
        <a:bodyPr/>
        <a:lstStyle/>
        <a:p>
          <a:endParaRPr lang="en-US"/>
        </a:p>
      </dgm:t>
    </dgm:pt>
    <dgm:pt modelId="{D33D885E-1CE4-4207-B173-10FC83777AC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Launching on Product Hunt</a:t>
          </a:r>
        </a:p>
      </dgm:t>
    </dgm:pt>
    <dgm:pt modelId="{6E7750B0-69AA-4DA2-83B0-9C5186F9FDF3}" type="parTrans" cxnId="{E3F6D941-7E4A-4605-B4EA-5D59C5D84C8B}">
      <dgm:prSet/>
      <dgm:spPr/>
      <dgm:t>
        <a:bodyPr/>
        <a:lstStyle/>
        <a:p>
          <a:endParaRPr lang="en-US"/>
        </a:p>
      </dgm:t>
    </dgm:pt>
    <dgm:pt modelId="{ADC03F93-0A03-439A-8604-8893D2425B1A}" type="sibTrans" cxnId="{E3F6D941-7E4A-4605-B4EA-5D59C5D84C8B}">
      <dgm:prSet/>
      <dgm:spPr/>
      <dgm:t>
        <a:bodyPr/>
        <a:lstStyle/>
        <a:p>
          <a:endParaRPr lang="en-US"/>
        </a:p>
      </dgm:t>
    </dgm:pt>
    <dgm:pt modelId="{95295B1D-10A0-44E2-8A53-5905CE2F0D6C}" type="pres">
      <dgm:prSet presAssocID="{4A88C33A-82D2-4E0D-8C3A-699E26DE294E}" presName="root" presStyleCnt="0">
        <dgm:presLayoutVars>
          <dgm:dir/>
          <dgm:resizeHandles val="exact"/>
        </dgm:presLayoutVars>
      </dgm:prSet>
      <dgm:spPr/>
    </dgm:pt>
    <dgm:pt modelId="{9445EB89-48D2-4635-A16F-CD6FDBB6CE4F}" type="pres">
      <dgm:prSet presAssocID="{D4C49F26-2EF9-4F09-B839-226D14071F8E}" presName="compNode" presStyleCnt="0"/>
      <dgm:spPr/>
    </dgm:pt>
    <dgm:pt modelId="{FE1357C2-80F4-4ED3-9348-F4DE0ED3024D}" type="pres">
      <dgm:prSet presAssocID="{D4C49F26-2EF9-4F09-B839-226D14071F8E}" presName="iconBgRect" presStyleLbl="bgShp" presStyleIdx="0" presStyleCnt="4"/>
      <dgm:spPr/>
    </dgm:pt>
    <dgm:pt modelId="{AD928266-8FBC-4FD3-B10B-A5F9DF08CD0A}" type="pres">
      <dgm:prSet presAssocID="{D4C49F26-2EF9-4F09-B839-226D14071F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DC346CD-7C03-494E-9795-BE5DA9E47726}" type="pres">
      <dgm:prSet presAssocID="{D4C49F26-2EF9-4F09-B839-226D14071F8E}" presName="spaceRect" presStyleCnt="0"/>
      <dgm:spPr/>
    </dgm:pt>
    <dgm:pt modelId="{6DB21EC3-62C3-4CAA-B06F-72754ED3416A}" type="pres">
      <dgm:prSet presAssocID="{D4C49F26-2EF9-4F09-B839-226D14071F8E}" presName="textRect" presStyleLbl="revTx" presStyleIdx="0" presStyleCnt="4">
        <dgm:presLayoutVars>
          <dgm:chMax val="1"/>
          <dgm:chPref val="1"/>
        </dgm:presLayoutVars>
      </dgm:prSet>
      <dgm:spPr/>
    </dgm:pt>
    <dgm:pt modelId="{FCB5E4D9-788A-4803-84DD-A352090BF1B1}" type="pres">
      <dgm:prSet presAssocID="{816B338B-7955-4D57-B6C3-4DF3EDBF68EA}" presName="sibTrans" presStyleCnt="0"/>
      <dgm:spPr/>
    </dgm:pt>
    <dgm:pt modelId="{BE59F055-07E0-4E02-B775-4C709406A3CA}" type="pres">
      <dgm:prSet presAssocID="{92E87B7D-C3B2-46A2-92F1-29E7C6103012}" presName="compNode" presStyleCnt="0"/>
      <dgm:spPr/>
    </dgm:pt>
    <dgm:pt modelId="{34C09D8C-7C33-4F5A-BC75-320FB7847034}" type="pres">
      <dgm:prSet presAssocID="{92E87B7D-C3B2-46A2-92F1-29E7C6103012}" presName="iconBgRect" presStyleLbl="bgShp" presStyleIdx="1" presStyleCnt="4"/>
      <dgm:spPr/>
    </dgm:pt>
    <dgm:pt modelId="{48A2135A-22C9-460E-A953-1E2118D0A074}" type="pres">
      <dgm:prSet presAssocID="{92E87B7D-C3B2-46A2-92F1-29E7C61030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ter hat"/>
        </a:ext>
      </dgm:extLst>
    </dgm:pt>
    <dgm:pt modelId="{104F4A20-6DC0-4C03-A702-A166E21E31AD}" type="pres">
      <dgm:prSet presAssocID="{92E87B7D-C3B2-46A2-92F1-29E7C6103012}" presName="spaceRect" presStyleCnt="0"/>
      <dgm:spPr/>
    </dgm:pt>
    <dgm:pt modelId="{F7D8C7CE-A4B8-4390-929D-42CE7EA006EB}" type="pres">
      <dgm:prSet presAssocID="{92E87B7D-C3B2-46A2-92F1-29E7C6103012}" presName="textRect" presStyleLbl="revTx" presStyleIdx="1" presStyleCnt="4">
        <dgm:presLayoutVars>
          <dgm:chMax val="1"/>
          <dgm:chPref val="1"/>
        </dgm:presLayoutVars>
      </dgm:prSet>
      <dgm:spPr/>
    </dgm:pt>
    <dgm:pt modelId="{F9FFDC9C-C103-485C-8DA6-B0F2A04085ED}" type="pres">
      <dgm:prSet presAssocID="{EF25C30C-706D-4015-83AF-06BCA22A1303}" presName="sibTrans" presStyleCnt="0"/>
      <dgm:spPr/>
    </dgm:pt>
    <dgm:pt modelId="{E91793B2-92B8-41B4-BF4E-B01639051465}" type="pres">
      <dgm:prSet presAssocID="{E6A7798D-683D-440F-B6D7-F0314C569D4E}" presName="compNode" presStyleCnt="0"/>
      <dgm:spPr/>
    </dgm:pt>
    <dgm:pt modelId="{4DECF48E-C863-461D-9FE9-B7CA9CE15927}" type="pres">
      <dgm:prSet presAssocID="{E6A7798D-683D-440F-B6D7-F0314C569D4E}" presName="iconBgRect" presStyleLbl="bgShp" presStyleIdx="2" presStyleCnt="4"/>
      <dgm:spPr/>
    </dgm:pt>
    <dgm:pt modelId="{BE509060-CA53-4DD5-8B68-C3499A074702}" type="pres">
      <dgm:prSet presAssocID="{E6A7798D-683D-440F-B6D7-F0314C569D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415728D-C9A0-4D92-BE81-AED458DE893B}" type="pres">
      <dgm:prSet presAssocID="{E6A7798D-683D-440F-B6D7-F0314C569D4E}" presName="spaceRect" presStyleCnt="0"/>
      <dgm:spPr/>
    </dgm:pt>
    <dgm:pt modelId="{0C236211-1C5D-4389-BD33-11DD85737D05}" type="pres">
      <dgm:prSet presAssocID="{E6A7798D-683D-440F-B6D7-F0314C569D4E}" presName="textRect" presStyleLbl="revTx" presStyleIdx="2" presStyleCnt="4">
        <dgm:presLayoutVars>
          <dgm:chMax val="1"/>
          <dgm:chPref val="1"/>
        </dgm:presLayoutVars>
      </dgm:prSet>
      <dgm:spPr/>
    </dgm:pt>
    <dgm:pt modelId="{03360C69-FCAA-4223-8540-E97289CC49A8}" type="pres">
      <dgm:prSet presAssocID="{6205867A-5B32-4C50-8D85-DB9659D899FE}" presName="sibTrans" presStyleCnt="0"/>
      <dgm:spPr/>
    </dgm:pt>
    <dgm:pt modelId="{AD69BF0A-4159-4264-8BBF-15811254CF05}" type="pres">
      <dgm:prSet presAssocID="{D33D885E-1CE4-4207-B173-10FC83777ACD}" presName="compNode" presStyleCnt="0"/>
      <dgm:spPr/>
    </dgm:pt>
    <dgm:pt modelId="{8C2ABEB4-A988-442E-90DD-0F961402BB6F}" type="pres">
      <dgm:prSet presAssocID="{D33D885E-1CE4-4207-B173-10FC83777ACD}" presName="iconBgRect" presStyleLbl="bgShp" presStyleIdx="3" presStyleCnt="4"/>
      <dgm:spPr/>
    </dgm:pt>
    <dgm:pt modelId="{81E968CD-AFB1-403B-A2ED-21A58B0E5241}" type="pres">
      <dgm:prSet presAssocID="{D33D885E-1CE4-4207-B173-10FC83777A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F273F784-8AD9-4A72-9E93-C9F1E2D28DDB}" type="pres">
      <dgm:prSet presAssocID="{D33D885E-1CE4-4207-B173-10FC83777ACD}" presName="spaceRect" presStyleCnt="0"/>
      <dgm:spPr/>
    </dgm:pt>
    <dgm:pt modelId="{4BB44233-71CD-4551-BAA4-0E43917F902F}" type="pres">
      <dgm:prSet presAssocID="{D33D885E-1CE4-4207-B173-10FC83777AC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6B6306-F9CE-4B16-9794-7E448887D34A}" type="presOf" srcId="{E6A7798D-683D-440F-B6D7-F0314C569D4E}" destId="{0C236211-1C5D-4389-BD33-11DD85737D05}" srcOrd="0" destOrd="0" presId="urn:microsoft.com/office/officeart/2018/5/layout/IconCircleLabelList"/>
    <dgm:cxn modelId="{3074493F-6949-41AD-83FB-B4766A32E6C5}" type="presOf" srcId="{D33D885E-1CE4-4207-B173-10FC83777ACD}" destId="{4BB44233-71CD-4551-BAA4-0E43917F902F}" srcOrd="0" destOrd="0" presId="urn:microsoft.com/office/officeart/2018/5/layout/IconCircleLabelList"/>
    <dgm:cxn modelId="{8F49FE5F-FC7D-468A-8076-78715108D03C}" type="presOf" srcId="{4A88C33A-82D2-4E0D-8C3A-699E26DE294E}" destId="{95295B1D-10A0-44E2-8A53-5905CE2F0D6C}" srcOrd="0" destOrd="0" presId="urn:microsoft.com/office/officeart/2018/5/layout/IconCircleLabelList"/>
    <dgm:cxn modelId="{5203BB41-A727-4009-95AE-5CBD2D7665C7}" type="presOf" srcId="{92E87B7D-C3B2-46A2-92F1-29E7C6103012}" destId="{F7D8C7CE-A4B8-4390-929D-42CE7EA006EB}" srcOrd="0" destOrd="0" presId="urn:microsoft.com/office/officeart/2018/5/layout/IconCircleLabelList"/>
    <dgm:cxn modelId="{E3F6D941-7E4A-4605-B4EA-5D59C5D84C8B}" srcId="{4A88C33A-82D2-4E0D-8C3A-699E26DE294E}" destId="{D33D885E-1CE4-4207-B173-10FC83777ACD}" srcOrd="3" destOrd="0" parTransId="{6E7750B0-69AA-4DA2-83B0-9C5186F9FDF3}" sibTransId="{ADC03F93-0A03-439A-8604-8893D2425B1A}"/>
    <dgm:cxn modelId="{63757468-231F-4AE4-A6C6-B48BBAEAEB00}" srcId="{4A88C33A-82D2-4E0D-8C3A-699E26DE294E}" destId="{D4C49F26-2EF9-4F09-B839-226D14071F8E}" srcOrd="0" destOrd="0" parTransId="{6375C167-C20F-4A74-84F5-FB01D36694A6}" sibTransId="{816B338B-7955-4D57-B6C3-4DF3EDBF68EA}"/>
    <dgm:cxn modelId="{6ABE3AB9-4AAA-4D2A-88C0-955B28D9BA3E}" type="presOf" srcId="{D4C49F26-2EF9-4F09-B839-226D14071F8E}" destId="{6DB21EC3-62C3-4CAA-B06F-72754ED3416A}" srcOrd="0" destOrd="0" presId="urn:microsoft.com/office/officeart/2018/5/layout/IconCircleLabelList"/>
    <dgm:cxn modelId="{3A12E6BB-1FE9-4C72-A048-E903521E8B58}" srcId="{4A88C33A-82D2-4E0D-8C3A-699E26DE294E}" destId="{92E87B7D-C3B2-46A2-92F1-29E7C6103012}" srcOrd="1" destOrd="0" parTransId="{22C83384-EF54-4AA9-8945-08AA2FB3CC1C}" sibTransId="{EF25C30C-706D-4015-83AF-06BCA22A1303}"/>
    <dgm:cxn modelId="{2400CCEA-A2AA-49E8-92DB-5CEB92A1CAB3}" srcId="{4A88C33A-82D2-4E0D-8C3A-699E26DE294E}" destId="{E6A7798D-683D-440F-B6D7-F0314C569D4E}" srcOrd="2" destOrd="0" parTransId="{B61438F4-AD51-4089-9A9D-090219A42F16}" sibTransId="{6205867A-5B32-4C50-8D85-DB9659D899FE}"/>
    <dgm:cxn modelId="{D18F55DE-A3CB-4C18-BE0D-90191F605834}" type="presParOf" srcId="{95295B1D-10A0-44E2-8A53-5905CE2F0D6C}" destId="{9445EB89-48D2-4635-A16F-CD6FDBB6CE4F}" srcOrd="0" destOrd="0" presId="urn:microsoft.com/office/officeart/2018/5/layout/IconCircleLabelList"/>
    <dgm:cxn modelId="{27A519C1-986E-4D78-B157-DC0770D9E06A}" type="presParOf" srcId="{9445EB89-48D2-4635-A16F-CD6FDBB6CE4F}" destId="{FE1357C2-80F4-4ED3-9348-F4DE0ED3024D}" srcOrd="0" destOrd="0" presId="urn:microsoft.com/office/officeart/2018/5/layout/IconCircleLabelList"/>
    <dgm:cxn modelId="{F56CAC40-7E98-46C7-9449-A3D3AF3975E7}" type="presParOf" srcId="{9445EB89-48D2-4635-A16F-CD6FDBB6CE4F}" destId="{AD928266-8FBC-4FD3-B10B-A5F9DF08CD0A}" srcOrd="1" destOrd="0" presId="urn:microsoft.com/office/officeart/2018/5/layout/IconCircleLabelList"/>
    <dgm:cxn modelId="{516BDAB9-4AEE-4762-ADC0-792BCB1C2A1C}" type="presParOf" srcId="{9445EB89-48D2-4635-A16F-CD6FDBB6CE4F}" destId="{EDC346CD-7C03-494E-9795-BE5DA9E47726}" srcOrd="2" destOrd="0" presId="urn:microsoft.com/office/officeart/2018/5/layout/IconCircleLabelList"/>
    <dgm:cxn modelId="{2AE6C916-DD97-41FB-A1FC-961898AD14DE}" type="presParOf" srcId="{9445EB89-48D2-4635-A16F-CD6FDBB6CE4F}" destId="{6DB21EC3-62C3-4CAA-B06F-72754ED3416A}" srcOrd="3" destOrd="0" presId="urn:microsoft.com/office/officeart/2018/5/layout/IconCircleLabelList"/>
    <dgm:cxn modelId="{3A5DC268-2818-471B-9786-CC71F5C271FE}" type="presParOf" srcId="{95295B1D-10A0-44E2-8A53-5905CE2F0D6C}" destId="{FCB5E4D9-788A-4803-84DD-A352090BF1B1}" srcOrd="1" destOrd="0" presId="urn:microsoft.com/office/officeart/2018/5/layout/IconCircleLabelList"/>
    <dgm:cxn modelId="{C985AA11-40B1-4D2F-B46F-3F1B71C3069B}" type="presParOf" srcId="{95295B1D-10A0-44E2-8A53-5905CE2F0D6C}" destId="{BE59F055-07E0-4E02-B775-4C709406A3CA}" srcOrd="2" destOrd="0" presId="urn:microsoft.com/office/officeart/2018/5/layout/IconCircleLabelList"/>
    <dgm:cxn modelId="{A39C7DC9-AE36-4EE0-94DB-B7268E88F32B}" type="presParOf" srcId="{BE59F055-07E0-4E02-B775-4C709406A3CA}" destId="{34C09D8C-7C33-4F5A-BC75-320FB7847034}" srcOrd="0" destOrd="0" presId="urn:microsoft.com/office/officeart/2018/5/layout/IconCircleLabelList"/>
    <dgm:cxn modelId="{55B4C57F-BC33-4E70-878D-210F9B27206B}" type="presParOf" srcId="{BE59F055-07E0-4E02-B775-4C709406A3CA}" destId="{48A2135A-22C9-460E-A953-1E2118D0A074}" srcOrd="1" destOrd="0" presId="urn:microsoft.com/office/officeart/2018/5/layout/IconCircleLabelList"/>
    <dgm:cxn modelId="{52D63FF9-A25C-4341-8897-D95053BF4236}" type="presParOf" srcId="{BE59F055-07E0-4E02-B775-4C709406A3CA}" destId="{104F4A20-6DC0-4C03-A702-A166E21E31AD}" srcOrd="2" destOrd="0" presId="urn:microsoft.com/office/officeart/2018/5/layout/IconCircleLabelList"/>
    <dgm:cxn modelId="{2B1513A6-497E-4B3D-84F5-0201DFD10456}" type="presParOf" srcId="{BE59F055-07E0-4E02-B775-4C709406A3CA}" destId="{F7D8C7CE-A4B8-4390-929D-42CE7EA006EB}" srcOrd="3" destOrd="0" presId="urn:microsoft.com/office/officeart/2018/5/layout/IconCircleLabelList"/>
    <dgm:cxn modelId="{0AC4913A-4C81-4E21-B9A4-E213FC4C2291}" type="presParOf" srcId="{95295B1D-10A0-44E2-8A53-5905CE2F0D6C}" destId="{F9FFDC9C-C103-485C-8DA6-B0F2A04085ED}" srcOrd="3" destOrd="0" presId="urn:microsoft.com/office/officeart/2018/5/layout/IconCircleLabelList"/>
    <dgm:cxn modelId="{BDC72AE2-9643-47EF-90DD-2FA41BAC7F68}" type="presParOf" srcId="{95295B1D-10A0-44E2-8A53-5905CE2F0D6C}" destId="{E91793B2-92B8-41B4-BF4E-B01639051465}" srcOrd="4" destOrd="0" presId="urn:microsoft.com/office/officeart/2018/5/layout/IconCircleLabelList"/>
    <dgm:cxn modelId="{77310153-C77F-4721-B028-3B3387535CBE}" type="presParOf" srcId="{E91793B2-92B8-41B4-BF4E-B01639051465}" destId="{4DECF48E-C863-461D-9FE9-B7CA9CE15927}" srcOrd="0" destOrd="0" presId="urn:microsoft.com/office/officeart/2018/5/layout/IconCircleLabelList"/>
    <dgm:cxn modelId="{53B1A958-961A-43C1-9FDE-66E10577612E}" type="presParOf" srcId="{E91793B2-92B8-41B4-BF4E-B01639051465}" destId="{BE509060-CA53-4DD5-8B68-C3499A074702}" srcOrd="1" destOrd="0" presId="urn:microsoft.com/office/officeart/2018/5/layout/IconCircleLabelList"/>
    <dgm:cxn modelId="{6737E2A2-23FF-4C08-87CD-7B90D575601F}" type="presParOf" srcId="{E91793B2-92B8-41B4-BF4E-B01639051465}" destId="{C415728D-C9A0-4D92-BE81-AED458DE893B}" srcOrd="2" destOrd="0" presId="urn:microsoft.com/office/officeart/2018/5/layout/IconCircleLabelList"/>
    <dgm:cxn modelId="{EA771AAE-7F14-47E0-B6B0-E79805B0A4C6}" type="presParOf" srcId="{E91793B2-92B8-41B4-BF4E-B01639051465}" destId="{0C236211-1C5D-4389-BD33-11DD85737D05}" srcOrd="3" destOrd="0" presId="urn:microsoft.com/office/officeart/2018/5/layout/IconCircleLabelList"/>
    <dgm:cxn modelId="{F3E4DC51-548D-4FAC-84D6-4718A1019279}" type="presParOf" srcId="{95295B1D-10A0-44E2-8A53-5905CE2F0D6C}" destId="{03360C69-FCAA-4223-8540-E97289CC49A8}" srcOrd="5" destOrd="0" presId="urn:microsoft.com/office/officeart/2018/5/layout/IconCircleLabelList"/>
    <dgm:cxn modelId="{F4D09106-92BF-420A-B1ED-6A2B9FDE218D}" type="presParOf" srcId="{95295B1D-10A0-44E2-8A53-5905CE2F0D6C}" destId="{AD69BF0A-4159-4264-8BBF-15811254CF05}" srcOrd="6" destOrd="0" presId="urn:microsoft.com/office/officeart/2018/5/layout/IconCircleLabelList"/>
    <dgm:cxn modelId="{62DDB79A-00DE-45E5-9B7A-39E7BDC56FAB}" type="presParOf" srcId="{AD69BF0A-4159-4264-8BBF-15811254CF05}" destId="{8C2ABEB4-A988-442E-90DD-0F961402BB6F}" srcOrd="0" destOrd="0" presId="urn:microsoft.com/office/officeart/2018/5/layout/IconCircleLabelList"/>
    <dgm:cxn modelId="{991B62F2-B41C-48DB-8900-C3734D3A3C42}" type="presParOf" srcId="{AD69BF0A-4159-4264-8BBF-15811254CF05}" destId="{81E968CD-AFB1-403B-A2ED-21A58B0E5241}" srcOrd="1" destOrd="0" presId="urn:microsoft.com/office/officeart/2018/5/layout/IconCircleLabelList"/>
    <dgm:cxn modelId="{3841ACDA-F125-4B65-BB56-138159EECF0B}" type="presParOf" srcId="{AD69BF0A-4159-4264-8BBF-15811254CF05}" destId="{F273F784-8AD9-4A72-9E93-C9F1E2D28DDB}" srcOrd="2" destOrd="0" presId="urn:microsoft.com/office/officeart/2018/5/layout/IconCircleLabelList"/>
    <dgm:cxn modelId="{D719DEC4-1840-4C3B-8937-5EC850798A40}" type="presParOf" srcId="{AD69BF0A-4159-4264-8BBF-15811254CF05}" destId="{4BB44233-71CD-4551-BAA4-0E43917F902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E7C50B-CD96-4D4C-91E5-F57754CDCE8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A9DBFD-3815-4228-97CE-EA42DAA03FC7}">
      <dgm:prSet/>
      <dgm:spPr/>
      <dgm:t>
        <a:bodyPr/>
        <a:lstStyle/>
        <a:p>
          <a:r>
            <a:rPr lang="en-US"/>
            <a:t>Evalsy vs. Others:</a:t>
          </a:r>
        </a:p>
      </dgm:t>
    </dgm:pt>
    <dgm:pt modelId="{B3CFE04F-91E9-486C-9173-DEFBF74A5871}" type="parTrans" cxnId="{9D797BEA-0D61-416B-9A41-B3E93D7F619B}">
      <dgm:prSet/>
      <dgm:spPr/>
      <dgm:t>
        <a:bodyPr/>
        <a:lstStyle/>
        <a:p>
          <a:endParaRPr lang="en-US"/>
        </a:p>
      </dgm:t>
    </dgm:pt>
    <dgm:pt modelId="{78672AD2-746E-44AE-B31F-04944BB96061}" type="sibTrans" cxnId="{9D797BEA-0D61-416B-9A41-B3E93D7F619B}">
      <dgm:prSet/>
      <dgm:spPr/>
      <dgm:t>
        <a:bodyPr/>
        <a:lstStyle/>
        <a:p>
          <a:endParaRPr lang="en-US"/>
        </a:p>
      </dgm:t>
    </dgm:pt>
    <dgm:pt modelId="{E60634F8-7E2B-4BF0-AAEF-0A67D6B13FFF}">
      <dgm:prSet/>
      <dgm:spPr/>
      <dgm:t>
        <a:bodyPr/>
        <a:lstStyle/>
        <a:p>
          <a:r>
            <a:rPr lang="en-US" dirty="0"/>
            <a:t>- AI Screening: ✅</a:t>
          </a:r>
        </a:p>
      </dgm:t>
    </dgm:pt>
    <dgm:pt modelId="{A10843F2-104D-4A09-A393-35584F447952}" type="parTrans" cxnId="{A1F06330-F9FC-4505-A0D8-1D7025FCED21}">
      <dgm:prSet/>
      <dgm:spPr/>
      <dgm:t>
        <a:bodyPr/>
        <a:lstStyle/>
        <a:p>
          <a:endParaRPr lang="en-US"/>
        </a:p>
      </dgm:t>
    </dgm:pt>
    <dgm:pt modelId="{DC14EC2F-341B-471A-8A16-820896C6A3DA}" type="sibTrans" cxnId="{A1F06330-F9FC-4505-A0D8-1D7025FCED21}">
      <dgm:prSet/>
      <dgm:spPr/>
      <dgm:t>
        <a:bodyPr/>
        <a:lstStyle/>
        <a:p>
          <a:endParaRPr lang="en-US"/>
        </a:p>
      </dgm:t>
    </dgm:pt>
    <dgm:pt modelId="{C50F94DD-760E-472B-A920-6373E2EA1D01}">
      <dgm:prSet/>
      <dgm:spPr/>
      <dgm:t>
        <a:bodyPr/>
        <a:lstStyle/>
        <a:p>
          <a:r>
            <a:rPr lang="en-US"/>
            <a:t>- Video Interviews: ✅</a:t>
          </a:r>
        </a:p>
      </dgm:t>
    </dgm:pt>
    <dgm:pt modelId="{2BE19E8E-E7AA-4C5D-BC27-1879A3DD2482}" type="parTrans" cxnId="{A1FA080C-19F7-4D5D-96A3-6891F8D67D0E}">
      <dgm:prSet/>
      <dgm:spPr/>
      <dgm:t>
        <a:bodyPr/>
        <a:lstStyle/>
        <a:p>
          <a:endParaRPr lang="en-US"/>
        </a:p>
      </dgm:t>
    </dgm:pt>
    <dgm:pt modelId="{21D3F549-58B0-4A43-981A-868B8B4DD0D1}" type="sibTrans" cxnId="{A1FA080C-19F7-4D5D-96A3-6891F8D67D0E}">
      <dgm:prSet/>
      <dgm:spPr/>
      <dgm:t>
        <a:bodyPr/>
        <a:lstStyle/>
        <a:p>
          <a:endParaRPr lang="en-US"/>
        </a:p>
      </dgm:t>
    </dgm:pt>
    <dgm:pt modelId="{46F36735-5426-4DF1-B982-1C55BCCEA6CA}">
      <dgm:prSet/>
      <dgm:spPr/>
      <dgm:t>
        <a:bodyPr/>
        <a:lstStyle/>
        <a:p>
          <a:r>
            <a:rPr lang="en-US"/>
            <a:t>- Credit Pricing: ✅</a:t>
          </a:r>
        </a:p>
      </dgm:t>
    </dgm:pt>
    <dgm:pt modelId="{EF3E6C31-9E75-4419-9D2C-83D6AE0D80E4}" type="parTrans" cxnId="{35EA524D-9C57-4194-805B-B69B0BBFD617}">
      <dgm:prSet/>
      <dgm:spPr/>
      <dgm:t>
        <a:bodyPr/>
        <a:lstStyle/>
        <a:p>
          <a:endParaRPr lang="en-US"/>
        </a:p>
      </dgm:t>
    </dgm:pt>
    <dgm:pt modelId="{75FFC794-4BEC-4880-B331-380D7549B80E}" type="sibTrans" cxnId="{35EA524D-9C57-4194-805B-B69B0BBFD617}">
      <dgm:prSet/>
      <dgm:spPr/>
      <dgm:t>
        <a:bodyPr/>
        <a:lstStyle/>
        <a:p>
          <a:endParaRPr lang="en-US"/>
        </a:p>
      </dgm:t>
    </dgm:pt>
    <dgm:pt modelId="{6F6622D7-49D1-4F04-AB0E-BFA9291C5804}">
      <dgm:prSet/>
      <dgm:spPr/>
      <dgm:t>
        <a:bodyPr/>
        <a:lstStyle/>
        <a:p>
          <a:r>
            <a:rPr lang="en-US"/>
            <a:t>- No Subscription: ✅</a:t>
          </a:r>
        </a:p>
      </dgm:t>
    </dgm:pt>
    <dgm:pt modelId="{D5C1DAC3-0988-44DE-9446-8852F8775A1D}" type="parTrans" cxnId="{AEEBCF03-B542-4FE2-9063-3B0E2375A6CC}">
      <dgm:prSet/>
      <dgm:spPr/>
      <dgm:t>
        <a:bodyPr/>
        <a:lstStyle/>
        <a:p>
          <a:endParaRPr lang="en-US"/>
        </a:p>
      </dgm:t>
    </dgm:pt>
    <dgm:pt modelId="{E42A0C75-EC6F-4226-9E87-1FA5DC76C5EB}" type="sibTrans" cxnId="{AEEBCF03-B542-4FE2-9063-3B0E2375A6CC}">
      <dgm:prSet/>
      <dgm:spPr/>
      <dgm:t>
        <a:bodyPr/>
        <a:lstStyle/>
        <a:p>
          <a:endParaRPr lang="en-US"/>
        </a:p>
      </dgm:t>
    </dgm:pt>
    <dgm:pt modelId="{DFC23550-EFC0-40BB-9A41-8B70FC0E0B19}" type="pres">
      <dgm:prSet presAssocID="{03E7C50B-CD96-4D4C-91E5-F57754CDCE85}" presName="diagram" presStyleCnt="0">
        <dgm:presLayoutVars>
          <dgm:dir/>
          <dgm:resizeHandles val="exact"/>
        </dgm:presLayoutVars>
      </dgm:prSet>
      <dgm:spPr/>
    </dgm:pt>
    <dgm:pt modelId="{A5162874-2AB2-46FD-B1F8-FC4FC8AADCF3}" type="pres">
      <dgm:prSet presAssocID="{91A9DBFD-3815-4228-97CE-EA42DAA03FC7}" presName="node" presStyleLbl="node1" presStyleIdx="0" presStyleCnt="5">
        <dgm:presLayoutVars>
          <dgm:bulletEnabled val="1"/>
        </dgm:presLayoutVars>
      </dgm:prSet>
      <dgm:spPr/>
    </dgm:pt>
    <dgm:pt modelId="{81365EDB-336D-4851-9915-A2C04B842120}" type="pres">
      <dgm:prSet presAssocID="{78672AD2-746E-44AE-B31F-04944BB96061}" presName="sibTrans" presStyleCnt="0"/>
      <dgm:spPr/>
    </dgm:pt>
    <dgm:pt modelId="{808B8ECE-C613-4853-AA65-0D27EE2A4256}" type="pres">
      <dgm:prSet presAssocID="{E60634F8-7E2B-4BF0-AAEF-0A67D6B13FFF}" presName="node" presStyleLbl="node1" presStyleIdx="1" presStyleCnt="5">
        <dgm:presLayoutVars>
          <dgm:bulletEnabled val="1"/>
        </dgm:presLayoutVars>
      </dgm:prSet>
      <dgm:spPr/>
    </dgm:pt>
    <dgm:pt modelId="{CF4F4576-9CA5-4120-9E1A-CACC30FE9400}" type="pres">
      <dgm:prSet presAssocID="{DC14EC2F-341B-471A-8A16-820896C6A3DA}" presName="sibTrans" presStyleCnt="0"/>
      <dgm:spPr/>
    </dgm:pt>
    <dgm:pt modelId="{E4780B9C-48F5-4ADD-96F5-FF6D3043584A}" type="pres">
      <dgm:prSet presAssocID="{C50F94DD-760E-472B-A920-6373E2EA1D01}" presName="node" presStyleLbl="node1" presStyleIdx="2" presStyleCnt="5">
        <dgm:presLayoutVars>
          <dgm:bulletEnabled val="1"/>
        </dgm:presLayoutVars>
      </dgm:prSet>
      <dgm:spPr/>
    </dgm:pt>
    <dgm:pt modelId="{FE2958BD-B6A0-4E67-B36F-59AF833BB9A8}" type="pres">
      <dgm:prSet presAssocID="{21D3F549-58B0-4A43-981A-868B8B4DD0D1}" presName="sibTrans" presStyleCnt="0"/>
      <dgm:spPr/>
    </dgm:pt>
    <dgm:pt modelId="{419732AF-4828-4003-998E-543771C05F3C}" type="pres">
      <dgm:prSet presAssocID="{46F36735-5426-4DF1-B982-1C55BCCEA6CA}" presName="node" presStyleLbl="node1" presStyleIdx="3" presStyleCnt="5">
        <dgm:presLayoutVars>
          <dgm:bulletEnabled val="1"/>
        </dgm:presLayoutVars>
      </dgm:prSet>
      <dgm:spPr/>
    </dgm:pt>
    <dgm:pt modelId="{E0289C23-01FD-4058-864C-BD291EDAD8EB}" type="pres">
      <dgm:prSet presAssocID="{75FFC794-4BEC-4880-B331-380D7549B80E}" presName="sibTrans" presStyleCnt="0"/>
      <dgm:spPr/>
    </dgm:pt>
    <dgm:pt modelId="{1FE4FE90-ECBE-43B1-AA36-514CCA4993CA}" type="pres">
      <dgm:prSet presAssocID="{6F6622D7-49D1-4F04-AB0E-BFA9291C5804}" presName="node" presStyleLbl="node1" presStyleIdx="4" presStyleCnt="5">
        <dgm:presLayoutVars>
          <dgm:bulletEnabled val="1"/>
        </dgm:presLayoutVars>
      </dgm:prSet>
      <dgm:spPr/>
    </dgm:pt>
  </dgm:ptLst>
  <dgm:cxnLst>
    <dgm:cxn modelId="{AEEBCF03-B542-4FE2-9063-3B0E2375A6CC}" srcId="{03E7C50B-CD96-4D4C-91E5-F57754CDCE85}" destId="{6F6622D7-49D1-4F04-AB0E-BFA9291C5804}" srcOrd="4" destOrd="0" parTransId="{D5C1DAC3-0988-44DE-9446-8852F8775A1D}" sibTransId="{E42A0C75-EC6F-4226-9E87-1FA5DC76C5EB}"/>
    <dgm:cxn modelId="{A1FA080C-19F7-4D5D-96A3-6891F8D67D0E}" srcId="{03E7C50B-CD96-4D4C-91E5-F57754CDCE85}" destId="{C50F94DD-760E-472B-A920-6373E2EA1D01}" srcOrd="2" destOrd="0" parTransId="{2BE19E8E-E7AA-4C5D-BC27-1879A3DD2482}" sibTransId="{21D3F549-58B0-4A43-981A-868B8B4DD0D1}"/>
    <dgm:cxn modelId="{A1F06330-F9FC-4505-A0D8-1D7025FCED21}" srcId="{03E7C50B-CD96-4D4C-91E5-F57754CDCE85}" destId="{E60634F8-7E2B-4BF0-AAEF-0A67D6B13FFF}" srcOrd="1" destOrd="0" parTransId="{A10843F2-104D-4A09-A393-35584F447952}" sibTransId="{DC14EC2F-341B-471A-8A16-820896C6A3DA}"/>
    <dgm:cxn modelId="{CA30506A-1958-4989-A125-E7D312D21075}" type="presOf" srcId="{C50F94DD-760E-472B-A920-6373E2EA1D01}" destId="{E4780B9C-48F5-4ADD-96F5-FF6D3043584A}" srcOrd="0" destOrd="0" presId="urn:microsoft.com/office/officeart/2005/8/layout/default"/>
    <dgm:cxn modelId="{AFDDF06B-A01A-4279-9176-2A186477860F}" type="presOf" srcId="{E60634F8-7E2B-4BF0-AAEF-0A67D6B13FFF}" destId="{808B8ECE-C613-4853-AA65-0D27EE2A4256}" srcOrd="0" destOrd="0" presId="urn:microsoft.com/office/officeart/2005/8/layout/default"/>
    <dgm:cxn modelId="{35EA524D-9C57-4194-805B-B69B0BBFD617}" srcId="{03E7C50B-CD96-4D4C-91E5-F57754CDCE85}" destId="{46F36735-5426-4DF1-B982-1C55BCCEA6CA}" srcOrd="3" destOrd="0" parTransId="{EF3E6C31-9E75-4419-9D2C-83D6AE0D80E4}" sibTransId="{75FFC794-4BEC-4880-B331-380D7549B80E}"/>
    <dgm:cxn modelId="{6E340470-8FB6-4DB9-8E06-10000822D041}" type="presOf" srcId="{6F6622D7-49D1-4F04-AB0E-BFA9291C5804}" destId="{1FE4FE90-ECBE-43B1-AA36-514CCA4993CA}" srcOrd="0" destOrd="0" presId="urn:microsoft.com/office/officeart/2005/8/layout/default"/>
    <dgm:cxn modelId="{9D797BEA-0D61-416B-9A41-B3E93D7F619B}" srcId="{03E7C50B-CD96-4D4C-91E5-F57754CDCE85}" destId="{91A9DBFD-3815-4228-97CE-EA42DAA03FC7}" srcOrd="0" destOrd="0" parTransId="{B3CFE04F-91E9-486C-9173-DEFBF74A5871}" sibTransId="{78672AD2-746E-44AE-B31F-04944BB96061}"/>
    <dgm:cxn modelId="{0563C8F6-EBA3-4267-A4E6-8A6633B8F1B4}" type="presOf" srcId="{03E7C50B-CD96-4D4C-91E5-F57754CDCE85}" destId="{DFC23550-EFC0-40BB-9A41-8B70FC0E0B19}" srcOrd="0" destOrd="0" presId="urn:microsoft.com/office/officeart/2005/8/layout/default"/>
    <dgm:cxn modelId="{F1A1E9FD-0E63-480A-9698-C64365821F4F}" type="presOf" srcId="{91A9DBFD-3815-4228-97CE-EA42DAA03FC7}" destId="{A5162874-2AB2-46FD-B1F8-FC4FC8AADCF3}" srcOrd="0" destOrd="0" presId="urn:microsoft.com/office/officeart/2005/8/layout/default"/>
    <dgm:cxn modelId="{488B50FF-E700-4CEF-834F-24161E493383}" type="presOf" srcId="{46F36735-5426-4DF1-B982-1C55BCCEA6CA}" destId="{419732AF-4828-4003-998E-543771C05F3C}" srcOrd="0" destOrd="0" presId="urn:microsoft.com/office/officeart/2005/8/layout/default"/>
    <dgm:cxn modelId="{676A87AA-5F1F-4AD2-895E-3EC462DED1B3}" type="presParOf" srcId="{DFC23550-EFC0-40BB-9A41-8B70FC0E0B19}" destId="{A5162874-2AB2-46FD-B1F8-FC4FC8AADCF3}" srcOrd="0" destOrd="0" presId="urn:microsoft.com/office/officeart/2005/8/layout/default"/>
    <dgm:cxn modelId="{E4601F25-9315-4480-8125-3810BC3BAB31}" type="presParOf" srcId="{DFC23550-EFC0-40BB-9A41-8B70FC0E0B19}" destId="{81365EDB-336D-4851-9915-A2C04B842120}" srcOrd="1" destOrd="0" presId="urn:microsoft.com/office/officeart/2005/8/layout/default"/>
    <dgm:cxn modelId="{C7F54D33-B8F5-4DE5-9558-6B34C99876D3}" type="presParOf" srcId="{DFC23550-EFC0-40BB-9A41-8B70FC0E0B19}" destId="{808B8ECE-C613-4853-AA65-0D27EE2A4256}" srcOrd="2" destOrd="0" presId="urn:microsoft.com/office/officeart/2005/8/layout/default"/>
    <dgm:cxn modelId="{17E33065-A8DE-4DEE-9785-E858F688C3E0}" type="presParOf" srcId="{DFC23550-EFC0-40BB-9A41-8B70FC0E0B19}" destId="{CF4F4576-9CA5-4120-9E1A-CACC30FE9400}" srcOrd="3" destOrd="0" presId="urn:microsoft.com/office/officeart/2005/8/layout/default"/>
    <dgm:cxn modelId="{DA132C4E-D726-4ECD-91FC-260327646971}" type="presParOf" srcId="{DFC23550-EFC0-40BB-9A41-8B70FC0E0B19}" destId="{E4780B9C-48F5-4ADD-96F5-FF6D3043584A}" srcOrd="4" destOrd="0" presId="urn:microsoft.com/office/officeart/2005/8/layout/default"/>
    <dgm:cxn modelId="{BD710210-5197-4F49-B4BD-400154EEC8F0}" type="presParOf" srcId="{DFC23550-EFC0-40BB-9A41-8B70FC0E0B19}" destId="{FE2958BD-B6A0-4E67-B36F-59AF833BB9A8}" srcOrd="5" destOrd="0" presId="urn:microsoft.com/office/officeart/2005/8/layout/default"/>
    <dgm:cxn modelId="{E8D9DAAB-FFCA-4ABE-91B9-4442FCDD1593}" type="presParOf" srcId="{DFC23550-EFC0-40BB-9A41-8B70FC0E0B19}" destId="{419732AF-4828-4003-998E-543771C05F3C}" srcOrd="6" destOrd="0" presId="urn:microsoft.com/office/officeart/2005/8/layout/default"/>
    <dgm:cxn modelId="{BECCD406-B22C-4A16-AEC1-6E43AE9FD033}" type="presParOf" srcId="{DFC23550-EFC0-40BB-9A41-8B70FC0E0B19}" destId="{E0289C23-01FD-4058-864C-BD291EDAD8EB}" srcOrd="7" destOrd="0" presId="urn:microsoft.com/office/officeart/2005/8/layout/default"/>
    <dgm:cxn modelId="{EC1503CF-72BB-4C52-A610-25C5D8C5C9B7}" type="presParOf" srcId="{DFC23550-EFC0-40BB-9A41-8B70FC0E0B19}" destId="{1FE4FE90-ECBE-43B1-AA36-514CCA4993C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33C11A-9B41-42ED-83DF-9A92A63DDC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635C5E9-1147-4022-BC8A-1A1668BC1A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Your Name – Founder | Product &amp; Engineering</a:t>
          </a:r>
        </a:p>
      </dgm:t>
    </dgm:pt>
    <dgm:pt modelId="{49F71D05-E156-420F-8C0B-B94E6BB7C0B5}" type="parTrans" cxnId="{FC83E6D4-22DE-4C90-B7ED-536093C12FE6}">
      <dgm:prSet/>
      <dgm:spPr/>
      <dgm:t>
        <a:bodyPr/>
        <a:lstStyle/>
        <a:p>
          <a:endParaRPr lang="en-US"/>
        </a:p>
      </dgm:t>
    </dgm:pt>
    <dgm:pt modelId="{D5B8745B-A1F8-42A8-B355-ADA0562CD06B}" type="sibTrans" cxnId="{FC83E6D4-22DE-4C90-B7ED-536093C12FE6}">
      <dgm:prSet/>
      <dgm:spPr/>
      <dgm:t>
        <a:bodyPr/>
        <a:lstStyle/>
        <a:p>
          <a:endParaRPr lang="en-US"/>
        </a:p>
      </dgm:t>
    </dgm:pt>
    <dgm:pt modelId="{551A823A-4A09-40DE-92C5-19FF87CE35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Add any co-founders or advisors</a:t>
          </a:r>
        </a:p>
      </dgm:t>
    </dgm:pt>
    <dgm:pt modelId="{2042821D-2DF5-4834-AC10-46B91DBB27C1}" type="parTrans" cxnId="{FADBA649-B320-4D53-81AA-0C75AEC4A1FD}">
      <dgm:prSet/>
      <dgm:spPr/>
      <dgm:t>
        <a:bodyPr/>
        <a:lstStyle/>
        <a:p>
          <a:endParaRPr lang="en-US"/>
        </a:p>
      </dgm:t>
    </dgm:pt>
    <dgm:pt modelId="{1AC0B307-9650-4BB3-BFFE-79DB5A837F86}" type="sibTrans" cxnId="{FADBA649-B320-4D53-81AA-0C75AEC4A1FD}">
      <dgm:prSet/>
      <dgm:spPr/>
      <dgm:t>
        <a:bodyPr/>
        <a:lstStyle/>
        <a:p>
          <a:endParaRPr lang="en-US"/>
        </a:p>
      </dgm:t>
    </dgm:pt>
    <dgm:pt modelId="{D2B6E844-47E0-4339-B151-E9FD70328713}" type="pres">
      <dgm:prSet presAssocID="{1A33C11A-9B41-42ED-83DF-9A92A63DDC46}" presName="root" presStyleCnt="0">
        <dgm:presLayoutVars>
          <dgm:dir/>
          <dgm:resizeHandles val="exact"/>
        </dgm:presLayoutVars>
      </dgm:prSet>
      <dgm:spPr/>
    </dgm:pt>
    <dgm:pt modelId="{882D3EC9-5325-41D8-9910-AF55402E2463}" type="pres">
      <dgm:prSet presAssocID="{4635C5E9-1147-4022-BC8A-1A1668BC1A3C}" presName="compNode" presStyleCnt="0"/>
      <dgm:spPr/>
    </dgm:pt>
    <dgm:pt modelId="{05B24E65-2C68-4C64-BA98-CB742856D24C}" type="pres">
      <dgm:prSet presAssocID="{4635C5E9-1147-4022-BC8A-1A1668BC1A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A9C9F8E-48F4-4A9D-83BD-4E2347B9DAE9}" type="pres">
      <dgm:prSet presAssocID="{4635C5E9-1147-4022-BC8A-1A1668BC1A3C}" presName="spaceRect" presStyleCnt="0"/>
      <dgm:spPr/>
    </dgm:pt>
    <dgm:pt modelId="{A615CA97-25C2-4DD1-ACD8-ECE8F76F113F}" type="pres">
      <dgm:prSet presAssocID="{4635C5E9-1147-4022-BC8A-1A1668BC1A3C}" presName="textRect" presStyleLbl="revTx" presStyleIdx="0" presStyleCnt="2">
        <dgm:presLayoutVars>
          <dgm:chMax val="1"/>
          <dgm:chPref val="1"/>
        </dgm:presLayoutVars>
      </dgm:prSet>
      <dgm:spPr/>
    </dgm:pt>
    <dgm:pt modelId="{ACC365C5-FBFB-45E7-BE0D-9BEF44B47B45}" type="pres">
      <dgm:prSet presAssocID="{D5B8745B-A1F8-42A8-B355-ADA0562CD06B}" presName="sibTrans" presStyleCnt="0"/>
      <dgm:spPr/>
    </dgm:pt>
    <dgm:pt modelId="{89DD2086-C8E2-4AAA-967B-21D9C6473269}" type="pres">
      <dgm:prSet presAssocID="{551A823A-4A09-40DE-92C5-19FF87CE3586}" presName="compNode" presStyleCnt="0"/>
      <dgm:spPr/>
    </dgm:pt>
    <dgm:pt modelId="{2D9BF871-12FB-4BD0-8E55-D038EFCD5B6B}" type="pres">
      <dgm:prSet presAssocID="{551A823A-4A09-40DE-92C5-19FF87CE35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B4DC2F5-1CD3-4233-A0BB-D5C8972C3500}" type="pres">
      <dgm:prSet presAssocID="{551A823A-4A09-40DE-92C5-19FF87CE3586}" presName="spaceRect" presStyleCnt="0"/>
      <dgm:spPr/>
    </dgm:pt>
    <dgm:pt modelId="{4DE1AEF8-63E5-4A41-947C-DAAE82F65C98}" type="pres">
      <dgm:prSet presAssocID="{551A823A-4A09-40DE-92C5-19FF87CE358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C46EC1D-0FE1-44CB-988E-32AFD03EE0C5}" type="presOf" srcId="{4635C5E9-1147-4022-BC8A-1A1668BC1A3C}" destId="{A615CA97-25C2-4DD1-ACD8-ECE8F76F113F}" srcOrd="0" destOrd="0" presId="urn:microsoft.com/office/officeart/2018/2/layout/IconLabelList"/>
    <dgm:cxn modelId="{325F7E2D-E38F-43EC-AA69-BA753E251F7E}" type="presOf" srcId="{551A823A-4A09-40DE-92C5-19FF87CE3586}" destId="{4DE1AEF8-63E5-4A41-947C-DAAE82F65C98}" srcOrd="0" destOrd="0" presId="urn:microsoft.com/office/officeart/2018/2/layout/IconLabelList"/>
    <dgm:cxn modelId="{FADBA649-B320-4D53-81AA-0C75AEC4A1FD}" srcId="{1A33C11A-9B41-42ED-83DF-9A92A63DDC46}" destId="{551A823A-4A09-40DE-92C5-19FF87CE3586}" srcOrd="1" destOrd="0" parTransId="{2042821D-2DF5-4834-AC10-46B91DBB27C1}" sibTransId="{1AC0B307-9650-4BB3-BFFE-79DB5A837F86}"/>
    <dgm:cxn modelId="{F721BA6E-2E7B-4AAA-8330-2CE466B6E430}" type="presOf" srcId="{1A33C11A-9B41-42ED-83DF-9A92A63DDC46}" destId="{D2B6E844-47E0-4339-B151-E9FD70328713}" srcOrd="0" destOrd="0" presId="urn:microsoft.com/office/officeart/2018/2/layout/IconLabelList"/>
    <dgm:cxn modelId="{FC83E6D4-22DE-4C90-B7ED-536093C12FE6}" srcId="{1A33C11A-9B41-42ED-83DF-9A92A63DDC46}" destId="{4635C5E9-1147-4022-BC8A-1A1668BC1A3C}" srcOrd="0" destOrd="0" parTransId="{49F71D05-E156-420F-8C0B-B94E6BB7C0B5}" sibTransId="{D5B8745B-A1F8-42A8-B355-ADA0562CD06B}"/>
    <dgm:cxn modelId="{677C8B87-EB6A-4DAB-AA53-76FB66A11B92}" type="presParOf" srcId="{D2B6E844-47E0-4339-B151-E9FD70328713}" destId="{882D3EC9-5325-41D8-9910-AF55402E2463}" srcOrd="0" destOrd="0" presId="urn:microsoft.com/office/officeart/2018/2/layout/IconLabelList"/>
    <dgm:cxn modelId="{723EA583-F41A-49AA-A73D-4EB7ABD6E61D}" type="presParOf" srcId="{882D3EC9-5325-41D8-9910-AF55402E2463}" destId="{05B24E65-2C68-4C64-BA98-CB742856D24C}" srcOrd="0" destOrd="0" presId="urn:microsoft.com/office/officeart/2018/2/layout/IconLabelList"/>
    <dgm:cxn modelId="{69A4BC74-F38D-4604-BDF8-D7B87B91D260}" type="presParOf" srcId="{882D3EC9-5325-41D8-9910-AF55402E2463}" destId="{EA9C9F8E-48F4-4A9D-83BD-4E2347B9DAE9}" srcOrd="1" destOrd="0" presId="urn:microsoft.com/office/officeart/2018/2/layout/IconLabelList"/>
    <dgm:cxn modelId="{202E6154-A3F8-4DE2-AFB0-BC00D65A9176}" type="presParOf" srcId="{882D3EC9-5325-41D8-9910-AF55402E2463}" destId="{A615CA97-25C2-4DD1-ACD8-ECE8F76F113F}" srcOrd="2" destOrd="0" presId="urn:microsoft.com/office/officeart/2018/2/layout/IconLabelList"/>
    <dgm:cxn modelId="{3DDA066E-868A-48BB-BF66-1C2B337DC5D1}" type="presParOf" srcId="{D2B6E844-47E0-4339-B151-E9FD70328713}" destId="{ACC365C5-FBFB-45E7-BE0D-9BEF44B47B45}" srcOrd="1" destOrd="0" presId="urn:microsoft.com/office/officeart/2018/2/layout/IconLabelList"/>
    <dgm:cxn modelId="{8040E01C-02E4-40D5-BB6D-332DD3670DC0}" type="presParOf" srcId="{D2B6E844-47E0-4339-B151-E9FD70328713}" destId="{89DD2086-C8E2-4AAA-967B-21D9C6473269}" srcOrd="2" destOrd="0" presId="urn:microsoft.com/office/officeart/2018/2/layout/IconLabelList"/>
    <dgm:cxn modelId="{5C70BB25-8B03-4DB8-90D4-C1F98C39FBE5}" type="presParOf" srcId="{89DD2086-C8E2-4AAA-967B-21D9C6473269}" destId="{2D9BF871-12FB-4BD0-8E55-D038EFCD5B6B}" srcOrd="0" destOrd="0" presId="urn:microsoft.com/office/officeart/2018/2/layout/IconLabelList"/>
    <dgm:cxn modelId="{E2EC3BBA-25E0-48BB-A9C3-0F1671B982EE}" type="presParOf" srcId="{89DD2086-C8E2-4AAA-967B-21D9C6473269}" destId="{BB4DC2F5-1CD3-4233-A0BB-D5C8972C3500}" srcOrd="1" destOrd="0" presId="urn:microsoft.com/office/officeart/2018/2/layout/IconLabelList"/>
    <dgm:cxn modelId="{989EFCEB-34D6-4A0C-8DB9-5D4DE8E2EBDA}" type="presParOf" srcId="{89DD2086-C8E2-4AAA-967B-21D9C6473269}" destId="{4DE1AEF8-63E5-4A41-947C-DAAE82F65C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13C0C-B7E4-4A3E-8796-41CA9FBF0E45}">
      <dsp:nvSpPr>
        <dsp:cNvPr id="0" name=""/>
        <dsp:cNvSpPr/>
      </dsp:nvSpPr>
      <dsp:spPr>
        <a:xfrm>
          <a:off x="1165672" y="1115086"/>
          <a:ext cx="933420" cy="93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D20CD-7511-4537-9D78-C52E6DEE6A78}">
      <dsp:nvSpPr>
        <dsp:cNvPr id="0" name=""/>
        <dsp:cNvSpPr/>
      </dsp:nvSpPr>
      <dsp:spPr>
        <a:xfrm>
          <a:off x="595248" y="234038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HR teams are overwhelmed by hundreds of resumes</a:t>
          </a:r>
        </a:p>
      </dsp:txBody>
      <dsp:txXfrm>
        <a:off x="595248" y="2340381"/>
        <a:ext cx="2074267" cy="720000"/>
      </dsp:txXfrm>
    </dsp:sp>
    <dsp:sp modelId="{A234ACA3-289E-4737-9815-CF11F80672A9}">
      <dsp:nvSpPr>
        <dsp:cNvPr id="0" name=""/>
        <dsp:cNvSpPr/>
      </dsp:nvSpPr>
      <dsp:spPr>
        <a:xfrm>
          <a:off x="3602936" y="1115086"/>
          <a:ext cx="933420" cy="93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F6A07-3EE5-483F-9B1C-29595CD4F65B}">
      <dsp:nvSpPr>
        <dsp:cNvPr id="0" name=""/>
        <dsp:cNvSpPr/>
      </dsp:nvSpPr>
      <dsp:spPr>
        <a:xfrm>
          <a:off x="3032513" y="234038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Manual screening is time-consuming</a:t>
          </a:r>
        </a:p>
      </dsp:txBody>
      <dsp:txXfrm>
        <a:off x="3032513" y="2340381"/>
        <a:ext cx="2074267" cy="720000"/>
      </dsp:txXfrm>
    </dsp:sp>
    <dsp:sp modelId="{8ABC2394-59F4-490D-856F-7D532D0278F5}">
      <dsp:nvSpPr>
        <dsp:cNvPr id="0" name=""/>
        <dsp:cNvSpPr/>
      </dsp:nvSpPr>
      <dsp:spPr>
        <a:xfrm>
          <a:off x="6040200" y="1115086"/>
          <a:ext cx="933420" cy="93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E6921-56CB-4B0B-91F8-CFEE4626513E}">
      <dsp:nvSpPr>
        <dsp:cNvPr id="0" name=""/>
        <dsp:cNvSpPr/>
      </dsp:nvSpPr>
      <dsp:spPr>
        <a:xfrm>
          <a:off x="5469777" y="234038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Interviews are inconsistent and slow to schedule</a:t>
          </a:r>
        </a:p>
      </dsp:txBody>
      <dsp:txXfrm>
        <a:off x="5469777" y="2340381"/>
        <a:ext cx="2074267" cy="720000"/>
      </dsp:txXfrm>
    </dsp:sp>
    <dsp:sp modelId="{EBC3C102-1E0D-4772-AC6F-C704EB340C7D}">
      <dsp:nvSpPr>
        <dsp:cNvPr id="0" name=""/>
        <dsp:cNvSpPr/>
      </dsp:nvSpPr>
      <dsp:spPr>
        <a:xfrm>
          <a:off x="8477465" y="1115086"/>
          <a:ext cx="933420" cy="93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E9E7D-1838-4D03-9E83-8CD1FF4317CB}">
      <dsp:nvSpPr>
        <dsp:cNvPr id="0" name=""/>
        <dsp:cNvSpPr/>
      </dsp:nvSpPr>
      <dsp:spPr>
        <a:xfrm>
          <a:off x="7907041" y="234038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High cost-per-hire, especially for SMBs</a:t>
          </a:r>
        </a:p>
      </dsp:txBody>
      <dsp:txXfrm>
        <a:off x="7907041" y="2340381"/>
        <a:ext cx="2074267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86D9E-AAEE-4288-9B44-CC7E3F2C8CFC}">
      <dsp:nvSpPr>
        <dsp:cNvPr id="0" name=""/>
        <dsp:cNvSpPr/>
      </dsp:nvSpPr>
      <dsp:spPr>
        <a:xfrm>
          <a:off x="259765" y="870335"/>
          <a:ext cx="809560" cy="8095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7DE03-507A-472C-8D1C-E0BB3BD5D6E2}">
      <dsp:nvSpPr>
        <dsp:cNvPr id="0" name=""/>
        <dsp:cNvSpPr/>
      </dsp:nvSpPr>
      <dsp:spPr>
        <a:xfrm>
          <a:off x="432294" y="1042864"/>
          <a:ext cx="464501" cy="4645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E2E6D-AC5F-4999-8CA6-24FEF2539502}">
      <dsp:nvSpPr>
        <dsp:cNvPr id="0" name=""/>
        <dsp:cNvSpPr/>
      </dsp:nvSpPr>
      <dsp:spPr>
        <a:xfrm>
          <a:off x="971" y="1932054"/>
          <a:ext cx="1327148" cy="53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Seeking: $150,000</a:t>
          </a:r>
        </a:p>
      </dsp:txBody>
      <dsp:txXfrm>
        <a:off x="971" y="1932054"/>
        <a:ext cx="1327148" cy="530859"/>
      </dsp:txXfrm>
    </dsp:sp>
    <dsp:sp modelId="{9EC79424-18AC-4F24-A761-95E9688F0D5A}">
      <dsp:nvSpPr>
        <dsp:cNvPr id="0" name=""/>
        <dsp:cNvSpPr/>
      </dsp:nvSpPr>
      <dsp:spPr>
        <a:xfrm>
          <a:off x="1819165" y="870335"/>
          <a:ext cx="809560" cy="8095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B415D-0889-4994-B4E5-B72C973C4E96}">
      <dsp:nvSpPr>
        <dsp:cNvPr id="0" name=""/>
        <dsp:cNvSpPr/>
      </dsp:nvSpPr>
      <dsp:spPr>
        <a:xfrm>
          <a:off x="1991694" y="1042864"/>
          <a:ext cx="464501" cy="4645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9DAF9-DED2-4E77-B6ED-A254BCD63083}">
      <dsp:nvSpPr>
        <dsp:cNvPr id="0" name=""/>
        <dsp:cNvSpPr/>
      </dsp:nvSpPr>
      <dsp:spPr>
        <a:xfrm>
          <a:off x="1560371" y="1932054"/>
          <a:ext cx="1327148" cy="53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of Funds:</a:t>
          </a:r>
        </a:p>
      </dsp:txBody>
      <dsp:txXfrm>
        <a:off x="1560371" y="1932054"/>
        <a:ext cx="1327148" cy="530859"/>
      </dsp:txXfrm>
    </dsp:sp>
    <dsp:sp modelId="{2DD8A2D3-C2DF-4F0A-A020-CFC5EBB7A94F}">
      <dsp:nvSpPr>
        <dsp:cNvPr id="0" name=""/>
        <dsp:cNvSpPr/>
      </dsp:nvSpPr>
      <dsp:spPr>
        <a:xfrm>
          <a:off x="3378564" y="870335"/>
          <a:ext cx="809560" cy="8095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6F65A-9779-4FE6-B174-B547159F25F3}">
      <dsp:nvSpPr>
        <dsp:cNvPr id="0" name=""/>
        <dsp:cNvSpPr/>
      </dsp:nvSpPr>
      <dsp:spPr>
        <a:xfrm>
          <a:off x="3551093" y="1042864"/>
          <a:ext cx="464501" cy="4645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5C7C4-928E-4C83-BEE3-36F582639BD3}">
      <dsp:nvSpPr>
        <dsp:cNvPr id="0" name=""/>
        <dsp:cNvSpPr/>
      </dsp:nvSpPr>
      <dsp:spPr>
        <a:xfrm>
          <a:off x="3119770" y="1932054"/>
          <a:ext cx="1327148" cy="53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- 40% Product Development</a:t>
          </a:r>
        </a:p>
      </dsp:txBody>
      <dsp:txXfrm>
        <a:off x="3119770" y="1932054"/>
        <a:ext cx="1327148" cy="530859"/>
      </dsp:txXfrm>
    </dsp:sp>
    <dsp:sp modelId="{71BF8332-0614-410B-9956-D0CAC8B18D66}">
      <dsp:nvSpPr>
        <dsp:cNvPr id="0" name=""/>
        <dsp:cNvSpPr/>
      </dsp:nvSpPr>
      <dsp:spPr>
        <a:xfrm>
          <a:off x="4937963" y="870335"/>
          <a:ext cx="809560" cy="8095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BB24F-F514-42CF-9033-DEE41A135152}">
      <dsp:nvSpPr>
        <dsp:cNvPr id="0" name=""/>
        <dsp:cNvSpPr/>
      </dsp:nvSpPr>
      <dsp:spPr>
        <a:xfrm>
          <a:off x="5110493" y="1042864"/>
          <a:ext cx="464501" cy="4645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08EF8-B355-4895-BD08-745F80D74F36}">
      <dsp:nvSpPr>
        <dsp:cNvPr id="0" name=""/>
        <dsp:cNvSpPr/>
      </dsp:nvSpPr>
      <dsp:spPr>
        <a:xfrm>
          <a:off x="4679169" y="1932054"/>
          <a:ext cx="1327148" cy="53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- 30% Marketing</a:t>
          </a:r>
        </a:p>
      </dsp:txBody>
      <dsp:txXfrm>
        <a:off x="4679169" y="1932054"/>
        <a:ext cx="1327148" cy="530859"/>
      </dsp:txXfrm>
    </dsp:sp>
    <dsp:sp modelId="{7B64AFE1-C1A2-4F9E-AF1F-054EE666F175}">
      <dsp:nvSpPr>
        <dsp:cNvPr id="0" name=""/>
        <dsp:cNvSpPr/>
      </dsp:nvSpPr>
      <dsp:spPr>
        <a:xfrm>
          <a:off x="1039465" y="2794700"/>
          <a:ext cx="809560" cy="8095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CA391-A591-41C5-A040-A5091A44BD74}">
      <dsp:nvSpPr>
        <dsp:cNvPr id="0" name=""/>
        <dsp:cNvSpPr/>
      </dsp:nvSpPr>
      <dsp:spPr>
        <a:xfrm>
          <a:off x="1211994" y="2967229"/>
          <a:ext cx="464501" cy="4645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973E9-F834-400D-8B43-477EB3120165}">
      <dsp:nvSpPr>
        <dsp:cNvPr id="0" name=""/>
        <dsp:cNvSpPr/>
      </dsp:nvSpPr>
      <dsp:spPr>
        <a:xfrm>
          <a:off x="780671" y="3856419"/>
          <a:ext cx="1327148" cy="53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- 20% Operations</a:t>
          </a:r>
        </a:p>
      </dsp:txBody>
      <dsp:txXfrm>
        <a:off x="780671" y="3856419"/>
        <a:ext cx="1327148" cy="530859"/>
      </dsp:txXfrm>
    </dsp:sp>
    <dsp:sp modelId="{D6B23D48-0C9D-4EB9-9701-C0BF329B709A}">
      <dsp:nvSpPr>
        <dsp:cNvPr id="0" name=""/>
        <dsp:cNvSpPr/>
      </dsp:nvSpPr>
      <dsp:spPr>
        <a:xfrm>
          <a:off x="2598864" y="2794700"/>
          <a:ext cx="809560" cy="8095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85261B-C991-4837-8CBF-0CA12D9344AC}">
      <dsp:nvSpPr>
        <dsp:cNvPr id="0" name=""/>
        <dsp:cNvSpPr/>
      </dsp:nvSpPr>
      <dsp:spPr>
        <a:xfrm>
          <a:off x="2771394" y="2967229"/>
          <a:ext cx="464501" cy="4645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C92DF-5157-43B2-8E41-B33E1B505732}">
      <dsp:nvSpPr>
        <dsp:cNvPr id="0" name=""/>
        <dsp:cNvSpPr/>
      </dsp:nvSpPr>
      <dsp:spPr>
        <a:xfrm>
          <a:off x="2340070" y="3856419"/>
          <a:ext cx="1327148" cy="53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- 10% Legal</a:t>
          </a:r>
        </a:p>
      </dsp:txBody>
      <dsp:txXfrm>
        <a:off x="2340070" y="3856419"/>
        <a:ext cx="1327148" cy="530859"/>
      </dsp:txXfrm>
    </dsp:sp>
    <dsp:sp modelId="{89EA4807-D24E-40F6-A80C-016D254A2C79}">
      <dsp:nvSpPr>
        <dsp:cNvPr id="0" name=""/>
        <dsp:cNvSpPr/>
      </dsp:nvSpPr>
      <dsp:spPr>
        <a:xfrm>
          <a:off x="4158264" y="2794700"/>
          <a:ext cx="809560" cy="8095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BE836-3154-403D-BD0F-E50D927B9761}">
      <dsp:nvSpPr>
        <dsp:cNvPr id="0" name=""/>
        <dsp:cNvSpPr/>
      </dsp:nvSpPr>
      <dsp:spPr>
        <a:xfrm>
          <a:off x="4330793" y="2967229"/>
          <a:ext cx="464501" cy="4645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88F44-0524-47F1-826D-5F193058F89A}">
      <dsp:nvSpPr>
        <dsp:cNvPr id="0" name=""/>
        <dsp:cNvSpPr/>
      </dsp:nvSpPr>
      <dsp:spPr>
        <a:xfrm>
          <a:off x="3899470" y="3856419"/>
          <a:ext cx="1327148" cy="53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Goal: 10,000+ candidates screened by Q1 2026</a:t>
          </a:r>
        </a:p>
      </dsp:txBody>
      <dsp:txXfrm>
        <a:off x="3899470" y="3856419"/>
        <a:ext cx="1327148" cy="5308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23830B-C475-4247-B9C2-64FE52754D96}">
      <dsp:nvSpPr>
        <dsp:cNvPr id="0" name=""/>
        <dsp:cNvSpPr/>
      </dsp:nvSpPr>
      <dsp:spPr>
        <a:xfrm>
          <a:off x="1162457" y="573"/>
          <a:ext cx="1258402" cy="12584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2607E-B892-4A9C-A2EC-C0D4889463CF}">
      <dsp:nvSpPr>
        <dsp:cNvPr id="0" name=""/>
        <dsp:cNvSpPr/>
      </dsp:nvSpPr>
      <dsp:spPr>
        <a:xfrm>
          <a:off x="1430641" y="268757"/>
          <a:ext cx="722034" cy="7220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F96DE-8477-4501-BF20-897FC61D9518}">
      <dsp:nvSpPr>
        <dsp:cNvPr id="0" name=""/>
        <dsp:cNvSpPr/>
      </dsp:nvSpPr>
      <dsp:spPr>
        <a:xfrm>
          <a:off x="760180" y="1650937"/>
          <a:ext cx="2062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Evalsy – Smarter Hiring Starts Here</a:t>
          </a:r>
        </a:p>
      </dsp:txBody>
      <dsp:txXfrm>
        <a:off x="760180" y="1650937"/>
        <a:ext cx="2062955" cy="720000"/>
      </dsp:txXfrm>
    </dsp:sp>
    <dsp:sp modelId="{8D47C572-611E-4745-B298-7B1F6FA9E11E}">
      <dsp:nvSpPr>
        <dsp:cNvPr id="0" name=""/>
        <dsp:cNvSpPr/>
      </dsp:nvSpPr>
      <dsp:spPr>
        <a:xfrm>
          <a:off x="3586429" y="573"/>
          <a:ext cx="1258402" cy="12584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6C4791-F834-4A6B-BD39-3576653BF197}">
      <dsp:nvSpPr>
        <dsp:cNvPr id="0" name=""/>
        <dsp:cNvSpPr/>
      </dsp:nvSpPr>
      <dsp:spPr>
        <a:xfrm>
          <a:off x="3854614" y="268757"/>
          <a:ext cx="722034" cy="7220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B216B-49EB-441F-86A5-443E936241E8}">
      <dsp:nvSpPr>
        <dsp:cNvPr id="0" name=""/>
        <dsp:cNvSpPr/>
      </dsp:nvSpPr>
      <dsp:spPr>
        <a:xfrm>
          <a:off x="3184153" y="1650937"/>
          <a:ext cx="2062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Contact: your@email.com</a:t>
          </a:r>
        </a:p>
      </dsp:txBody>
      <dsp:txXfrm>
        <a:off x="3184153" y="1650937"/>
        <a:ext cx="2062955" cy="720000"/>
      </dsp:txXfrm>
    </dsp:sp>
    <dsp:sp modelId="{3C38EF72-34DB-41B2-B4B8-74DCF428FC5D}">
      <dsp:nvSpPr>
        <dsp:cNvPr id="0" name=""/>
        <dsp:cNvSpPr/>
      </dsp:nvSpPr>
      <dsp:spPr>
        <a:xfrm>
          <a:off x="1162457" y="2886676"/>
          <a:ext cx="1258402" cy="125840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B85FD-5D1A-46C4-A4A9-FF3DCA6E0A41}">
      <dsp:nvSpPr>
        <dsp:cNvPr id="0" name=""/>
        <dsp:cNvSpPr/>
      </dsp:nvSpPr>
      <dsp:spPr>
        <a:xfrm>
          <a:off x="1430641" y="3154860"/>
          <a:ext cx="722034" cy="7220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B612F-454C-4EED-ABF9-B26D4B59CC4E}">
      <dsp:nvSpPr>
        <dsp:cNvPr id="0" name=""/>
        <dsp:cNvSpPr/>
      </dsp:nvSpPr>
      <dsp:spPr>
        <a:xfrm>
          <a:off x="760180" y="4537040"/>
          <a:ext cx="2062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Phone: +1234567890</a:t>
          </a:r>
        </a:p>
      </dsp:txBody>
      <dsp:txXfrm>
        <a:off x="760180" y="4537040"/>
        <a:ext cx="2062955" cy="720000"/>
      </dsp:txXfrm>
    </dsp:sp>
    <dsp:sp modelId="{2EC29247-61CD-438D-8B79-A74665175A0C}">
      <dsp:nvSpPr>
        <dsp:cNvPr id="0" name=""/>
        <dsp:cNvSpPr/>
      </dsp:nvSpPr>
      <dsp:spPr>
        <a:xfrm>
          <a:off x="3586429" y="2886676"/>
          <a:ext cx="1258402" cy="125840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4B5D3-FEB6-433C-BAC9-E6C571B003AD}">
      <dsp:nvSpPr>
        <dsp:cNvPr id="0" name=""/>
        <dsp:cNvSpPr/>
      </dsp:nvSpPr>
      <dsp:spPr>
        <a:xfrm>
          <a:off x="3854614" y="3154860"/>
          <a:ext cx="722034" cy="7220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AB78F-0234-4747-A3EA-A65551F5843D}">
      <dsp:nvSpPr>
        <dsp:cNvPr id="0" name=""/>
        <dsp:cNvSpPr/>
      </dsp:nvSpPr>
      <dsp:spPr>
        <a:xfrm>
          <a:off x="3184153" y="4537040"/>
          <a:ext cx="20629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www.evalsy.com</a:t>
          </a:r>
        </a:p>
      </dsp:txBody>
      <dsp:txXfrm>
        <a:off x="3184153" y="4537040"/>
        <a:ext cx="206295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BD0E3-7A62-4448-A175-A2393B15468D}">
      <dsp:nvSpPr>
        <dsp:cNvPr id="0" name=""/>
        <dsp:cNvSpPr/>
      </dsp:nvSpPr>
      <dsp:spPr>
        <a:xfrm>
          <a:off x="424082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FFD99-247F-4F53-BDB8-69A47E5D79B8}">
      <dsp:nvSpPr>
        <dsp:cNvPr id="0" name=""/>
        <dsp:cNvSpPr/>
      </dsp:nvSpPr>
      <dsp:spPr>
        <a:xfrm>
          <a:off x="1108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Evalsy is an AI-powered hiring assistant:</a:t>
          </a:r>
        </a:p>
      </dsp:txBody>
      <dsp:txXfrm>
        <a:off x="1108" y="2251450"/>
        <a:ext cx="1538085" cy="615234"/>
      </dsp:txXfrm>
    </dsp:sp>
    <dsp:sp modelId="{757DD277-5F08-42D6-A95A-8A2AE5954636}">
      <dsp:nvSpPr>
        <dsp:cNvPr id="0" name=""/>
        <dsp:cNvSpPr/>
      </dsp:nvSpPr>
      <dsp:spPr>
        <a:xfrm>
          <a:off x="2231333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0C1CA-6669-4958-BF04-9349C4A61D96}">
      <dsp:nvSpPr>
        <dsp:cNvPr id="0" name=""/>
        <dsp:cNvSpPr/>
      </dsp:nvSpPr>
      <dsp:spPr>
        <a:xfrm>
          <a:off x="1808359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AI Resume Screening</a:t>
          </a:r>
        </a:p>
      </dsp:txBody>
      <dsp:txXfrm>
        <a:off x="1808359" y="2251450"/>
        <a:ext cx="1538085" cy="615234"/>
      </dsp:txXfrm>
    </dsp:sp>
    <dsp:sp modelId="{1D86AFFC-B83E-4244-A8F1-3AF6E0591AC5}">
      <dsp:nvSpPr>
        <dsp:cNvPr id="0" name=""/>
        <dsp:cNvSpPr/>
      </dsp:nvSpPr>
      <dsp:spPr>
        <a:xfrm>
          <a:off x="4038584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39286-D696-4576-9DF9-F259C0534050}">
      <dsp:nvSpPr>
        <dsp:cNvPr id="0" name=""/>
        <dsp:cNvSpPr/>
      </dsp:nvSpPr>
      <dsp:spPr>
        <a:xfrm>
          <a:off x="3615610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Automated Video Interviews</a:t>
          </a:r>
        </a:p>
      </dsp:txBody>
      <dsp:txXfrm>
        <a:off x="3615610" y="2251450"/>
        <a:ext cx="1538085" cy="615234"/>
      </dsp:txXfrm>
    </dsp:sp>
    <dsp:sp modelId="{5663D113-585D-4E44-BD4D-A03D3B593AA0}">
      <dsp:nvSpPr>
        <dsp:cNvPr id="0" name=""/>
        <dsp:cNvSpPr/>
      </dsp:nvSpPr>
      <dsp:spPr>
        <a:xfrm>
          <a:off x="5845835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A608F-8397-445A-8B03-15B3A83F87C5}">
      <dsp:nvSpPr>
        <dsp:cNvPr id="0" name=""/>
        <dsp:cNvSpPr/>
      </dsp:nvSpPr>
      <dsp:spPr>
        <a:xfrm>
          <a:off x="5422861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Instant Interview Invites</a:t>
          </a:r>
        </a:p>
      </dsp:txBody>
      <dsp:txXfrm>
        <a:off x="5422861" y="2251450"/>
        <a:ext cx="1538085" cy="615234"/>
      </dsp:txXfrm>
    </dsp:sp>
    <dsp:sp modelId="{86DD9F6B-00C0-491E-BEFC-9BBF0FD9E9EB}">
      <dsp:nvSpPr>
        <dsp:cNvPr id="0" name=""/>
        <dsp:cNvSpPr/>
      </dsp:nvSpPr>
      <dsp:spPr>
        <a:xfrm>
          <a:off x="7653086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E79A3-AED8-42D4-A210-A4533304D91E}">
      <dsp:nvSpPr>
        <dsp:cNvPr id="0" name=""/>
        <dsp:cNvSpPr/>
      </dsp:nvSpPr>
      <dsp:spPr>
        <a:xfrm>
          <a:off x="7230112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Usage-Based Pricing</a:t>
          </a:r>
        </a:p>
      </dsp:txBody>
      <dsp:txXfrm>
        <a:off x="7230112" y="2251450"/>
        <a:ext cx="1538085" cy="615234"/>
      </dsp:txXfrm>
    </dsp:sp>
    <dsp:sp modelId="{AB4CBE62-4838-4211-ACEA-E0F9C2959E0A}">
      <dsp:nvSpPr>
        <dsp:cNvPr id="0" name=""/>
        <dsp:cNvSpPr/>
      </dsp:nvSpPr>
      <dsp:spPr>
        <a:xfrm>
          <a:off x="9460337" y="1308783"/>
          <a:ext cx="692138" cy="692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D894A-F55F-4F7F-BD7E-B2F4B8A103CE}">
      <dsp:nvSpPr>
        <dsp:cNvPr id="0" name=""/>
        <dsp:cNvSpPr/>
      </dsp:nvSpPr>
      <dsp:spPr>
        <a:xfrm>
          <a:off x="9037363" y="2251450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Faster, fairer, and cost-effective hiring.</a:t>
          </a:r>
        </a:p>
      </dsp:txBody>
      <dsp:txXfrm>
        <a:off x="9037363" y="2251450"/>
        <a:ext cx="1538085" cy="61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07506-AE31-40CB-9380-3B059712509E}">
      <dsp:nvSpPr>
        <dsp:cNvPr id="0" name=""/>
        <dsp:cNvSpPr/>
      </dsp:nvSpPr>
      <dsp:spPr>
        <a:xfrm>
          <a:off x="626279" y="467733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8E962-5A27-43E5-AE6B-55C487E5F82F}">
      <dsp:nvSpPr>
        <dsp:cNvPr id="0" name=""/>
        <dsp:cNvSpPr/>
      </dsp:nvSpPr>
      <dsp:spPr>
        <a:xfrm>
          <a:off x="1035779" y="877233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E3E0F-3896-44DA-9A72-EE888A3D6B77}">
      <dsp:nvSpPr>
        <dsp:cNvPr id="0" name=""/>
        <dsp:cNvSpPr/>
      </dsp:nvSpPr>
      <dsp:spPr>
        <a:xfrm>
          <a:off x="12029" y="2987734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- Global Recruitment Market: $500B+</a:t>
          </a:r>
        </a:p>
      </dsp:txBody>
      <dsp:txXfrm>
        <a:off x="12029" y="2987734"/>
        <a:ext cx="3150000" cy="720000"/>
      </dsp:txXfrm>
    </dsp:sp>
    <dsp:sp modelId="{E224A135-85EA-4474-B927-BD1C14AB32AE}">
      <dsp:nvSpPr>
        <dsp:cNvPr id="0" name=""/>
        <dsp:cNvSpPr/>
      </dsp:nvSpPr>
      <dsp:spPr>
        <a:xfrm>
          <a:off x="4327529" y="467733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748D43-B195-4D37-8776-CAFA0CB084FB}">
      <dsp:nvSpPr>
        <dsp:cNvPr id="0" name=""/>
        <dsp:cNvSpPr/>
      </dsp:nvSpPr>
      <dsp:spPr>
        <a:xfrm>
          <a:off x="4737029" y="877233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94EEB-E9D6-4355-B381-B7492845B3E7}">
      <dsp:nvSpPr>
        <dsp:cNvPr id="0" name=""/>
        <dsp:cNvSpPr/>
      </dsp:nvSpPr>
      <dsp:spPr>
        <a:xfrm>
          <a:off x="3713279" y="2987734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- AI in HR growing at 38% CAGR</a:t>
          </a:r>
        </a:p>
      </dsp:txBody>
      <dsp:txXfrm>
        <a:off x="3713279" y="2987734"/>
        <a:ext cx="3150000" cy="720000"/>
      </dsp:txXfrm>
    </dsp:sp>
    <dsp:sp modelId="{4B1323BC-0E27-4902-839C-8AB2C5D3127F}">
      <dsp:nvSpPr>
        <dsp:cNvPr id="0" name=""/>
        <dsp:cNvSpPr/>
      </dsp:nvSpPr>
      <dsp:spPr>
        <a:xfrm>
          <a:off x="8028779" y="467733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05676-86D7-4283-A1F4-BB136F156961}">
      <dsp:nvSpPr>
        <dsp:cNvPr id="0" name=""/>
        <dsp:cNvSpPr/>
      </dsp:nvSpPr>
      <dsp:spPr>
        <a:xfrm>
          <a:off x="8438279" y="877233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9D545-388C-4032-A147-C63F042AE1C8}">
      <dsp:nvSpPr>
        <dsp:cNvPr id="0" name=""/>
        <dsp:cNvSpPr/>
      </dsp:nvSpPr>
      <dsp:spPr>
        <a:xfrm>
          <a:off x="7414529" y="2987734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- Target: SMBs hiring across sectors</a:t>
          </a:r>
        </a:p>
      </dsp:txBody>
      <dsp:txXfrm>
        <a:off x="7414529" y="2987734"/>
        <a:ext cx="31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D39DE-FFEE-49F5-8924-330D1A8B82EF}">
      <dsp:nvSpPr>
        <dsp:cNvPr id="0" name=""/>
        <dsp:cNvSpPr/>
      </dsp:nvSpPr>
      <dsp:spPr>
        <a:xfrm>
          <a:off x="1165672" y="1115086"/>
          <a:ext cx="933420" cy="93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C0D79-4694-49C9-895C-64E9F1421294}">
      <dsp:nvSpPr>
        <dsp:cNvPr id="0" name=""/>
        <dsp:cNvSpPr/>
      </dsp:nvSpPr>
      <dsp:spPr>
        <a:xfrm>
          <a:off x="595248" y="234038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Include screenshots or GIFs of:</a:t>
          </a:r>
        </a:p>
      </dsp:txBody>
      <dsp:txXfrm>
        <a:off x="595248" y="2340381"/>
        <a:ext cx="2074267" cy="720000"/>
      </dsp:txXfrm>
    </dsp:sp>
    <dsp:sp modelId="{928A2E8C-C9B7-42EC-8496-49B76E778D58}">
      <dsp:nvSpPr>
        <dsp:cNvPr id="0" name=""/>
        <dsp:cNvSpPr/>
      </dsp:nvSpPr>
      <dsp:spPr>
        <a:xfrm>
          <a:off x="3602936" y="1115086"/>
          <a:ext cx="933420" cy="93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B9147-1BBE-488F-A25D-1AE4883AF808}">
      <dsp:nvSpPr>
        <dsp:cNvPr id="0" name=""/>
        <dsp:cNvSpPr/>
      </dsp:nvSpPr>
      <dsp:spPr>
        <a:xfrm>
          <a:off x="3032513" y="234038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Resume scoring</a:t>
          </a:r>
        </a:p>
      </dsp:txBody>
      <dsp:txXfrm>
        <a:off x="3032513" y="2340381"/>
        <a:ext cx="2074267" cy="720000"/>
      </dsp:txXfrm>
    </dsp:sp>
    <dsp:sp modelId="{EE15015D-67AF-4992-8842-4F28C0357C6D}">
      <dsp:nvSpPr>
        <dsp:cNvPr id="0" name=""/>
        <dsp:cNvSpPr/>
      </dsp:nvSpPr>
      <dsp:spPr>
        <a:xfrm>
          <a:off x="6040200" y="1115086"/>
          <a:ext cx="933420" cy="93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473C3-DC9C-4947-A226-A14BCE22C0E1}">
      <dsp:nvSpPr>
        <dsp:cNvPr id="0" name=""/>
        <dsp:cNvSpPr/>
      </dsp:nvSpPr>
      <dsp:spPr>
        <a:xfrm>
          <a:off x="5469777" y="234038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Interview setup</a:t>
          </a:r>
        </a:p>
      </dsp:txBody>
      <dsp:txXfrm>
        <a:off x="5469777" y="2340381"/>
        <a:ext cx="2074267" cy="720000"/>
      </dsp:txXfrm>
    </dsp:sp>
    <dsp:sp modelId="{074CB877-3EB8-4431-8FD1-21FC23A39DA6}">
      <dsp:nvSpPr>
        <dsp:cNvPr id="0" name=""/>
        <dsp:cNvSpPr/>
      </dsp:nvSpPr>
      <dsp:spPr>
        <a:xfrm>
          <a:off x="8477465" y="1115086"/>
          <a:ext cx="933420" cy="93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1A4B5-2194-40B7-BE1D-7413E40A46DD}">
      <dsp:nvSpPr>
        <dsp:cNvPr id="0" name=""/>
        <dsp:cNvSpPr/>
      </dsp:nvSpPr>
      <dsp:spPr>
        <a:xfrm>
          <a:off x="7907041" y="2340381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Candidate dashboard</a:t>
          </a:r>
        </a:p>
      </dsp:txBody>
      <dsp:txXfrm>
        <a:off x="7907041" y="2340381"/>
        <a:ext cx="2074267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558B5-44ED-4A85-BB37-617D6E295206}">
      <dsp:nvSpPr>
        <dsp:cNvPr id="0" name=""/>
        <dsp:cNvSpPr/>
      </dsp:nvSpPr>
      <dsp:spPr>
        <a:xfrm>
          <a:off x="509279" y="100773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FFE5A-CBE5-45C4-BFB3-FD939FD8A15A}">
      <dsp:nvSpPr>
        <dsp:cNvPr id="0" name=""/>
        <dsp:cNvSpPr/>
      </dsp:nvSpPr>
      <dsp:spPr>
        <a:xfrm>
          <a:off x="743279" y="124173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2BFE2-6C4B-42EF-BC72-F7C0857AA5D1}">
      <dsp:nvSpPr>
        <dsp:cNvPr id="0" name=""/>
        <dsp:cNvSpPr/>
      </dsp:nvSpPr>
      <dsp:spPr>
        <a:xfrm>
          <a:off x="158279" y="244773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Pay-As-You-Go:</a:t>
          </a:r>
        </a:p>
      </dsp:txBody>
      <dsp:txXfrm>
        <a:off x="158279" y="2447734"/>
        <a:ext cx="1800000" cy="720000"/>
      </dsp:txXfrm>
    </dsp:sp>
    <dsp:sp modelId="{C195C0A4-E8EA-4456-BB8F-2ED74B68C649}">
      <dsp:nvSpPr>
        <dsp:cNvPr id="0" name=""/>
        <dsp:cNvSpPr/>
      </dsp:nvSpPr>
      <dsp:spPr>
        <a:xfrm>
          <a:off x="2624279" y="100773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5F9BA-9607-46C0-896A-381CB78DD4E6}">
      <dsp:nvSpPr>
        <dsp:cNvPr id="0" name=""/>
        <dsp:cNvSpPr/>
      </dsp:nvSpPr>
      <dsp:spPr>
        <a:xfrm>
          <a:off x="2858279" y="1241733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8FD3C-7F69-4A94-B7B5-B09F419EB069}">
      <dsp:nvSpPr>
        <dsp:cNvPr id="0" name=""/>
        <dsp:cNvSpPr/>
      </dsp:nvSpPr>
      <dsp:spPr>
        <a:xfrm>
          <a:off x="2273279" y="244773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$10 for 50 credits</a:t>
          </a:r>
        </a:p>
      </dsp:txBody>
      <dsp:txXfrm>
        <a:off x="2273279" y="2447734"/>
        <a:ext cx="1800000" cy="720000"/>
      </dsp:txXfrm>
    </dsp:sp>
    <dsp:sp modelId="{36252AF8-B68D-45C1-AA4A-06AE1EE1FF2F}">
      <dsp:nvSpPr>
        <dsp:cNvPr id="0" name=""/>
        <dsp:cNvSpPr/>
      </dsp:nvSpPr>
      <dsp:spPr>
        <a:xfrm>
          <a:off x="4739279" y="100773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74D47-8686-4A62-9B87-DD4CFA899531}">
      <dsp:nvSpPr>
        <dsp:cNvPr id="0" name=""/>
        <dsp:cNvSpPr/>
      </dsp:nvSpPr>
      <dsp:spPr>
        <a:xfrm>
          <a:off x="4973279" y="1241733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EB603-B30A-4F30-8DC6-11A986E2BAE6}">
      <dsp:nvSpPr>
        <dsp:cNvPr id="0" name=""/>
        <dsp:cNvSpPr/>
      </dsp:nvSpPr>
      <dsp:spPr>
        <a:xfrm>
          <a:off x="4388279" y="244773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$35 for 200 credits</a:t>
          </a:r>
        </a:p>
      </dsp:txBody>
      <dsp:txXfrm>
        <a:off x="4388279" y="2447734"/>
        <a:ext cx="1800000" cy="720000"/>
      </dsp:txXfrm>
    </dsp:sp>
    <dsp:sp modelId="{7BCAB606-63E8-4B6F-B91F-1B77270C635A}">
      <dsp:nvSpPr>
        <dsp:cNvPr id="0" name=""/>
        <dsp:cNvSpPr/>
      </dsp:nvSpPr>
      <dsp:spPr>
        <a:xfrm>
          <a:off x="6854279" y="100773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F8B77-5CA0-4693-87CF-A78D85F0CD83}">
      <dsp:nvSpPr>
        <dsp:cNvPr id="0" name=""/>
        <dsp:cNvSpPr/>
      </dsp:nvSpPr>
      <dsp:spPr>
        <a:xfrm>
          <a:off x="7088279" y="1241733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E2AFE-C414-465B-AF49-DC130B082B46}">
      <dsp:nvSpPr>
        <dsp:cNvPr id="0" name=""/>
        <dsp:cNvSpPr/>
      </dsp:nvSpPr>
      <dsp:spPr>
        <a:xfrm>
          <a:off x="6503279" y="244773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$75 for 500 credits</a:t>
          </a:r>
        </a:p>
      </dsp:txBody>
      <dsp:txXfrm>
        <a:off x="6503279" y="2447734"/>
        <a:ext cx="1800000" cy="720000"/>
      </dsp:txXfrm>
    </dsp:sp>
    <dsp:sp modelId="{BA4C8A68-1B29-421A-B2BC-FCB16FA55A83}">
      <dsp:nvSpPr>
        <dsp:cNvPr id="0" name=""/>
        <dsp:cNvSpPr/>
      </dsp:nvSpPr>
      <dsp:spPr>
        <a:xfrm>
          <a:off x="8969279" y="1007733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E228B-4DFD-4AEB-B02B-CD5DE8ED1D0A}">
      <dsp:nvSpPr>
        <dsp:cNvPr id="0" name=""/>
        <dsp:cNvSpPr/>
      </dsp:nvSpPr>
      <dsp:spPr>
        <a:xfrm>
          <a:off x="9203279" y="1241733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BF747-93EF-4E12-A63E-751E70685319}">
      <dsp:nvSpPr>
        <dsp:cNvPr id="0" name=""/>
        <dsp:cNvSpPr/>
      </dsp:nvSpPr>
      <dsp:spPr>
        <a:xfrm>
          <a:off x="8618279" y="244773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Free Tier: 10 credits, unlimited job posts</a:t>
          </a:r>
        </a:p>
      </dsp:txBody>
      <dsp:txXfrm>
        <a:off x="8618279" y="2447734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D6012-EF8C-4E60-887D-8AC883B63E24}">
      <dsp:nvSpPr>
        <dsp:cNvPr id="0" name=""/>
        <dsp:cNvSpPr/>
      </dsp:nvSpPr>
      <dsp:spPr>
        <a:xfrm>
          <a:off x="101695" y="1072143"/>
          <a:ext cx="899486" cy="899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AAC85-0ADE-4761-A4AD-766050448E83}">
      <dsp:nvSpPr>
        <dsp:cNvPr id="0" name=""/>
        <dsp:cNvSpPr/>
      </dsp:nvSpPr>
      <dsp:spPr>
        <a:xfrm>
          <a:off x="290587" y="1261035"/>
          <a:ext cx="521702" cy="5217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B9BD4-B538-4F08-8A66-73BA3356BD0F}">
      <dsp:nvSpPr>
        <dsp:cNvPr id="0" name=""/>
        <dsp:cNvSpPr/>
      </dsp:nvSpPr>
      <dsp:spPr>
        <a:xfrm>
          <a:off x="1193928" y="1072143"/>
          <a:ext cx="2120217" cy="89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Website live with working product</a:t>
          </a:r>
        </a:p>
      </dsp:txBody>
      <dsp:txXfrm>
        <a:off x="1193928" y="1072143"/>
        <a:ext cx="2120217" cy="899486"/>
      </dsp:txXfrm>
    </dsp:sp>
    <dsp:sp modelId="{8D8C0967-17EC-49DA-9CF7-8B119271F92F}">
      <dsp:nvSpPr>
        <dsp:cNvPr id="0" name=""/>
        <dsp:cNvSpPr/>
      </dsp:nvSpPr>
      <dsp:spPr>
        <a:xfrm>
          <a:off x="3683578" y="1072143"/>
          <a:ext cx="899486" cy="89948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33BED-0F99-4B4D-94BA-130908B88568}">
      <dsp:nvSpPr>
        <dsp:cNvPr id="0" name=""/>
        <dsp:cNvSpPr/>
      </dsp:nvSpPr>
      <dsp:spPr>
        <a:xfrm>
          <a:off x="3872470" y="1261035"/>
          <a:ext cx="521702" cy="5217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A10DB-702E-4F72-8BE1-1ED8BF9F03DC}">
      <dsp:nvSpPr>
        <dsp:cNvPr id="0" name=""/>
        <dsp:cNvSpPr/>
      </dsp:nvSpPr>
      <dsp:spPr>
        <a:xfrm>
          <a:off x="4775811" y="1072143"/>
          <a:ext cx="2120217" cy="89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Early sign-ups or pilot programs</a:t>
          </a:r>
        </a:p>
      </dsp:txBody>
      <dsp:txXfrm>
        <a:off x="4775811" y="1072143"/>
        <a:ext cx="2120217" cy="899486"/>
      </dsp:txXfrm>
    </dsp:sp>
    <dsp:sp modelId="{15D9AEA9-8BAB-4116-9203-E6B49A40E3BB}">
      <dsp:nvSpPr>
        <dsp:cNvPr id="0" name=""/>
        <dsp:cNvSpPr/>
      </dsp:nvSpPr>
      <dsp:spPr>
        <a:xfrm>
          <a:off x="7265460" y="1072143"/>
          <a:ext cx="899486" cy="89948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A4006-DD82-4F33-965E-391A4944E7A6}">
      <dsp:nvSpPr>
        <dsp:cNvPr id="0" name=""/>
        <dsp:cNvSpPr/>
      </dsp:nvSpPr>
      <dsp:spPr>
        <a:xfrm>
          <a:off x="7454352" y="1261035"/>
          <a:ext cx="521702" cy="5217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4A19D-F231-4975-853C-11DA99F21272}">
      <dsp:nvSpPr>
        <dsp:cNvPr id="0" name=""/>
        <dsp:cNvSpPr/>
      </dsp:nvSpPr>
      <dsp:spPr>
        <a:xfrm>
          <a:off x="8357694" y="1072143"/>
          <a:ext cx="2120217" cy="89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Social proof or testimonials</a:t>
          </a:r>
        </a:p>
      </dsp:txBody>
      <dsp:txXfrm>
        <a:off x="8357694" y="1072143"/>
        <a:ext cx="2120217" cy="8994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357C2-80F4-4ED3-9348-F4DE0ED3024D}">
      <dsp:nvSpPr>
        <dsp:cNvPr id="0" name=""/>
        <dsp:cNvSpPr/>
      </dsp:nvSpPr>
      <dsp:spPr>
        <a:xfrm>
          <a:off x="999731" y="898027"/>
          <a:ext cx="1265303" cy="126530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28266-8FBC-4FD3-B10B-A5F9DF08CD0A}">
      <dsp:nvSpPr>
        <dsp:cNvPr id="0" name=""/>
        <dsp:cNvSpPr/>
      </dsp:nvSpPr>
      <dsp:spPr>
        <a:xfrm>
          <a:off x="1269385" y="1167681"/>
          <a:ext cx="725993" cy="725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21EC3-62C3-4CAA-B06F-72754ED3416A}">
      <dsp:nvSpPr>
        <dsp:cNvPr id="0" name=""/>
        <dsp:cNvSpPr/>
      </dsp:nvSpPr>
      <dsp:spPr>
        <a:xfrm>
          <a:off x="595248" y="2557440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LinkedIn Ads targeting HR managers</a:t>
          </a:r>
        </a:p>
      </dsp:txBody>
      <dsp:txXfrm>
        <a:off x="595248" y="2557440"/>
        <a:ext cx="2074267" cy="720000"/>
      </dsp:txXfrm>
    </dsp:sp>
    <dsp:sp modelId="{34C09D8C-7C33-4F5A-BC75-320FB7847034}">
      <dsp:nvSpPr>
        <dsp:cNvPr id="0" name=""/>
        <dsp:cNvSpPr/>
      </dsp:nvSpPr>
      <dsp:spPr>
        <a:xfrm>
          <a:off x="3436995" y="898027"/>
          <a:ext cx="1265303" cy="126530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2135A-22C9-460E-A953-1E2118D0A074}">
      <dsp:nvSpPr>
        <dsp:cNvPr id="0" name=""/>
        <dsp:cNvSpPr/>
      </dsp:nvSpPr>
      <dsp:spPr>
        <a:xfrm>
          <a:off x="3706650" y="1167681"/>
          <a:ext cx="725993" cy="725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8C7CE-A4B8-4390-929D-42CE7EA006EB}">
      <dsp:nvSpPr>
        <dsp:cNvPr id="0" name=""/>
        <dsp:cNvSpPr/>
      </dsp:nvSpPr>
      <dsp:spPr>
        <a:xfrm>
          <a:off x="3032513" y="2557440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Cold outreach to startups and recruiters</a:t>
          </a:r>
        </a:p>
      </dsp:txBody>
      <dsp:txXfrm>
        <a:off x="3032513" y="2557440"/>
        <a:ext cx="2074267" cy="720000"/>
      </dsp:txXfrm>
    </dsp:sp>
    <dsp:sp modelId="{4DECF48E-C863-461D-9FE9-B7CA9CE15927}">
      <dsp:nvSpPr>
        <dsp:cNvPr id="0" name=""/>
        <dsp:cNvSpPr/>
      </dsp:nvSpPr>
      <dsp:spPr>
        <a:xfrm>
          <a:off x="5874259" y="898027"/>
          <a:ext cx="1265303" cy="126530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09060-CA53-4DD5-8B68-C3499A074702}">
      <dsp:nvSpPr>
        <dsp:cNvPr id="0" name=""/>
        <dsp:cNvSpPr/>
      </dsp:nvSpPr>
      <dsp:spPr>
        <a:xfrm>
          <a:off x="6143914" y="1167681"/>
          <a:ext cx="725993" cy="7259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36211-1C5D-4389-BD33-11DD85737D05}">
      <dsp:nvSpPr>
        <dsp:cNvPr id="0" name=""/>
        <dsp:cNvSpPr/>
      </dsp:nvSpPr>
      <dsp:spPr>
        <a:xfrm>
          <a:off x="5469777" y="2557440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Partnering with HR consultants</a:t>
          </a:r>
        </a:p>
      </dsp:txBody>
      <dsp:txXfrm>
        <a:off x="5469777" y="2557440"/>
        <a:ext cx="2074267" cy="720000"/>
      </dsp:txXfrm>
    </dsp:sp>
    <dsp:sp modelId="{8C2ABEB4-A988-442E-90DD-0F961402BB6F}">
      <dsp:nvSpPr>
        <dsp:cNvPr id="0" name=""/>
        <dsp:cNvSpPr/>
      </dsp:nvSpPr>
      <dsp:spPr>
        <a:xfrm>
          <a:off x="8311523" y="898027"/>
          <a:ext cx="1265303" cy="126530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968CD-AFB1-403B-A2ED-21A58B0E5241}">
      <dsp:nvSpPr>
        <dsp:cNvPr id="0" name=""/>
        <dsp:cNvSpPr/>
      </dsp:nvSpPr>
      <dsp:spPr>
        <a:xfrm>
          <a:off x="8581178" y="1167681"/>
          <a:ext cx="725993" cy="7259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44233-71CD-4551-BAA4-0E43917F902F}">
      <dsp:nvSpPr>
        <dsp:cNvPr id="0" name=""/>
        <dsp:cNvSpPr/>
      </dsp:nvSpPr>
      <dsp:spPr>
        <a:xfrm>
          <a:off x="7907041" y="2557440"/>
          <a:ext cx="20742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Launching on Product Hunt</a:t>
          </a:r>
        </a:p>
      </dsp:txBody>
      <dsp:txXfrm>
        <a:off x="7907041" y="2557440"/>
        <a:ext cx="2074267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62874-2AB2-46FD-B1F8-FC4FC8AADCF3}">
      <dsp:nvSpPr>
        <dsp:cNvPr id="0" name=""/>
        <dsp:cNvSpPr/>
      </dsp:nvSpPr>
      <dsp:spPr>
        <a:xfrm>
          <a:off x="244046" y="617"/>
          <a:ext cx="2628189" cy="15769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Evalsy vs. Others:</a:t>
          </a:r>
        </a:p>
      </dsp:txBody>
      <dsp:txXfrm>
        <a:off x="244046" y="617"/>
        <a:ext cx="2628189" cy="1576913"/>
      </dsp:txXfrm>
    </dsp:sp>
    <dsp:sp modelId="{808B8ECE-C613-4853-AA65-0D27EE2A4256}">
      <dsp:nvSpPr>
        <dsp:cNvPr id="0" name=""/>
        <dsp:cNvSpPr/>
      </dsp:nvSpPr>
      <dsp:spPr>
        <a:xfrm>
          <a:off x="3135054" y="617"/>
          <a:ext cx="2628189" cy="1576913"/>
        </a:xfrm>
        <a:prstGeom prst="rect">
          <a:avLst/>
        </a:prstGeom>
        <a:solidFill>
          <a:schemeClr val="accent2">
            <a:hueOff val="632483"/>
            <a:satOff val="-11966"/>
            <a:lumOff val="-8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- AI Screening: ✅</a:t>
          </a:r>
        </a:p>
      </dsp:txBody>
      <dsp:txXfrm>
        <a:off x="3135054" y="617"/>
        <a:ext cx="2628189" cy="1576913"/>
      </dsp:txXfrm>
    </dsp:sp>
    <dsp:sp modelId="{E4780B9C-48F5-4ADD-96F5-FF6D3043584A}">
      <dsp:nvSpPr>
        <dsp:cNvPr id="0" name=""/>
        <dsp:cNvSpPr/>
      </dsp:nvSpPr>
      <dsp:spPr>
        <a:xfrm>
          <a:off x="244046" y="1840350"/>
          <a:ext cx="2628189" cy="1576913"/>
        </a:xfrm>
        <a:prstGeom prst="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Video Interviews: ✅</a:t>
          </a:r>
        </a:p>
      </dsp:txBody>
      <dsp:txXfrm>
        <a:off x="244046" y="1840350"/>
        <a:ext cx="2628189" cy="1576913"/>
      </dsp:txXfrm>
    </dsp:sp>
    <dsp:sp modelId="{419732AF-4828-4003-998E-543771C05F3C}">
      <dsp:nvSpPr>
        <dsp:cNvPr id="0" name=""/>
        <dsp:cNvSpPr/>
      </dsp:nvSpPr>
      <dsp:spPr>
        <a:xfrm>
          <a:off x="3135054" y="1840350"/>
          <a:ext cx="2628189" cy="1576913"/>
        </a:xfrm>
        <a:prstGeom prst="rect">
          <a:avLst/>
        </a:prstGeom>
        <a:solidFill>
          <a:schemeClr val="accent2">
            <a:hueOff val="1897450"/>
            <a:satOff val="-35897"/>
            <a:lumOff val="-250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Credit Pricing: ✅</a:t>
          </a:r>
        </a:p>
      </dsp:txBody>
      <dsp:txXfrm>
        <a:off x="3135054" y="1840350"/>
        <a:ext cx="2628189" cy="1576913"/>
      </dsp:txXfrm>
    </dsp:sp>
    <dsp:sp modelId="{1FE4FE90-ECBE-43B1-AA36-514CCA4993CA}">
      <dsp:nvSpPr>
        <dsp:cNvPr id="0" name=""/>
        <dsp:cNvSpPr/>
      </dsp:nvSpPr>
      <dsp:spPr>
        <a:xfrm>
          <a:off x="1689550" y="3680082"/>
          <a:ext cx="2628189" cy="1576913"/>
        </a:xfrm>
        <a:prstGeom prst="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No Subscription: ✅</a:t>
          </a:r>
        </a:p>
      </dsp:txBody>
      <dsp:txXfrm>
        <a:off x="1689550" y="3680082"/>
        <a:ext cx="2628189" cy="15769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24E65-2C68-4C64-BA98-CB742856D24C}">
      <dsp:nvSpPr>
        <dsp:cNvPr id="0" name=""/>
        <dsp:cNvSpPr/>
      </dsp:nvSpPr>
      <dsp:spPr>
        <a:xfrm>
          <a:off x="1778279" y="520619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5CA97-25C2-4DD1-ACD8-ECE8F76F113F}">
      <dsp:nvSpPr>
        <dsp:cNvPr id="0" name=""/>
        <dsp:cNvSpPr/>
      </dsp:nvSpPr>
      <dsp:spPr>
        <a:xfrm>
          <a:off x="590279" y="293484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Your Name – Founder | Product &amp; Engineering</a:t>
          </a:r>
        </a:p>
      </dsp:txBody>
      <dsp:txXfrm>
        <a:off x="590279" y="2934848"/>
        <a:ext cx="4320000" cy="720000"/>
      </dsp:txXfrm>
    </dsp:sp>
    <dsp:sp modelId="{2D9BF871-12FB-4BD0-8E55-D038EFCD5B6B}">
      <dsp:nvSpPr>
        <dsp:cNvPr id="0" name=""/>
        <dsp:cNvSpPr/>
      </dsp:nvSpPr>
      <dsp:spPr>
        <a:xfrm>
          <a:off x="6854279" y="520619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E1AEF8-63E5-4A41-947C-DAAE82F65C98}">
      <dsp:nvSpPr>
        <dsp:cNvPr id="0" name=""/>
        <dsp:cNvSpPr/>
      </dsp:nvSpPr>
      <dsp:spPr>
        <a:xfrm>
          <a:off x="5666279" y="293484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Add any co-founders or advisors</a:t>
          </a:r>
        </a:p>
      </dsp:txBody>
      <dsp:txXfrm>
        <a:off x="5666279" y="2934848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6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0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4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9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08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6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5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247189" cy="3115075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accent1"/>
                </a:solidFill>
              </a:rPr>
              <a:t>Evalsy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AI-Powered Hiring Platform</a:t>
            </a:r>
          </a:p>
          <a:p>
            <a:pPr algn="l"/>
            <a:r>
              <a:rPr lang="en-US" sz="2400">
                <a:solidFill>
                  <a:schemeClr val="tx1"/>
                </a:solidFill>
              </a:rPr>
              <a:t>www.evalsy.com</a:t>
            </a:r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Team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AD7BD2-A3E9-3E95-F5D4-EC92928A7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992625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Financials / Ask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5969C0-5297-EE0C-1D8E-AC4BA4965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830"/>
              </p:ext>
            </p:extLst>
          </p:nvPr>
        </p:nvGraphicFramePr>
        <p:xfrm>
          <a:off x="804672" y="798444"/>
          <a:ext cx="6007290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Closing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A516AD-2481-4DD1-9D30-010862440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53146"/>
              </p:ext>
            </p:extLst>
          </p:nvPr>
        </p:nvGraphicFramePr>
        <p:xfrm>
          <a:off x="804672" y="798444"/>
          <a:ext cx="6007290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Problem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56E5F132-246A-056C-F941-3EDFF6223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223241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Solution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BBB7B82-1430-2E35-E420-A46B92ACD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021137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Market Opportunity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EE74E3-3C7D-03EB-FF24-C04FA820A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454439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Product 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F32981-F0BB-9EAA-E319-53E91BBF3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555441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Business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385700-66E5-F7A4-E38B-564D1761D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932651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15C548-7118-485C-9F94-632AA13D3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D7F906-9BCC-447D-B901-20F63333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8E5C8D8-ED34-4A4C-92C6-1C387297A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072FF48C-81B2-4637-8E97-B8C3E33D7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EB5E5BD8-66D5-43B5-82B8-10BDA1D83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9FD01F9F-9A03-4A89-8BCE-20A888F66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08EB1BF-1491-4E65-9C35-008934D5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3C7E1841-BA80-466A-AA20-DB02F939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2806A9BD-9B6D-4D87-AE1F-6AF1EA95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C8D7BB10-F13B-4F61-895E-20F15676E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2AEAC03C-03A6-4619-A1F4-2C2AB1038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1F12D195-3755-4A5F-80D0-F2610E00C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DF8AF1B-9850-45E0-91D7-7C144736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9A69AB78-1FF4-4FD6-99AB-D37FDD06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4CD039C-77A9-4589-8AD7-53C445B43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9BBE1729-AA67-4290-A6B6-76C54B73A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C7989282-C9A6-4905-9EE7-BAD79F996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FFD14C3-BBFF-48F2-AB6C-C2EE0263F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35EF92FD-4E70-41BC-A2C3-E19279188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3C9D14D-C1BC-47A4-810F-2B237828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7BB78E9D-8FB2-4188-AA76-B076EC91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086F636F-8908-4A84-9DE8-38A1D3B9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CDAB8B2-1267-4ABD-A817-3078AEC29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5D9A16-BB91-4097-BD0B-3B994C03A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4672" y="4281677"/>
            <a:ext cx="10579607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36" name="Isosceles Triangle 39">
              <a:extLst>
                <a:ext uri="{FF2B5EF4-FFF2-40B4-BE49-F238E27FC236}">
                  <a16:creationId xmlns:a16="http://schemas.microsoft.com/office/drawing/2014/main" id="{E4EAE09B-33C0-47CA-8856-8A266114D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65A29A-C0EC-40AE-951A-1C7AFEFB0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968" y="4368773"/>
            <a:ext cx="10417231" cy="125038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13946E-60D7-92EF-DB99-ED2F5EF05C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799848"/>
              </p:ext>
            </p:extLst>
          </p:nvPr>
        </p:nvGraphicFramePr>
        <p:xfrm>
          <a:off x="804672" y="803186"/>
          <a:ext cx="10579607" cy="304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Go-to-Market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B5253-D6ED-E966-9E7A-ACB0939EF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941799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092" y="2349925"/>
            <a:ext cx="3498979" cy="245644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Competitive Landscape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87280D-5F05-FBAC-216E-9E8D354B4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879762"/>
              </p:ext>
            </p:extLst>
          </p:nvPr>
        </p:nvGraphicFramePr>
        <p:xfrm>
          <a:off x="804672" y="798444"/>
          <a:ext cx="6007290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46</TotalTime>
  <Words>290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 Light</vt:lpstr>
      <vt:lpstr>Rockwell</vt:lpstr>
      <vt:lpstr>Wingdings</vt:lpstr>
      <vt:lpstr>Atlas</vt:lpstr>
      <vt:lpstr>Evalsy</vt:lpstr>
      <vt:lpstr>Problem</vt:lpstr>
      <vt:lpstr>Solution</vt:lpstr>
      <vt:lpstr>Market Opportunity</vt:lpstr>
      <vt:lpstr>Product Demo</vt:lpstr>
      <vt:lpstr>Business Model</vt:lpstr>
      <vt:lpstr>Traction</vt:lpstr>
      <vt:lpstr>Go-to-Market Strategy</vt:lpstr>
      <vt:lpstr>Competitive Landscape</vt:lpstr>
      <vt:lpstr>Team</vt:lpstr>
      <vt:lpstr>Financials / Ask</vt:lpstr>
      <vt:lpstr>Closing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Askar Musthaffa</cp:lastModifiedBy>
  <cp:revision>3</cp:revision>
  <dcterms:created xsi:type="dcterms:W3CDTF">2013-01-27T09:14:16Z</dcterms:created>
  <dcterms:modified xsi:type="dcterms:W3CDTF">2025-05-16T06:27:32Z</dcterms:modified>
  <cp:category/>
</cp:coreProperties>
</file>