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639F3A-8021-4E4F-AD1E-3DC23AB84ACD}">
  <a:tblStyle styleId="{37639F3A-8021-4E4F-AD1E-3DC23AB84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>
      <p:cViewPr varScale="1">
        <p:scale>
          <a:sx n="135" d="100"/>
          <a:sy n="135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6329f982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6329f982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329f982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6329f982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329f98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329f98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329f98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329f98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329f982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329f982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6329f982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6329f982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6329f982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6329f982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329f982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6329f982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329f982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329f982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329f982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6329f982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12: Image Ranking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36: Bryan Lunt, Askar Mukhanov, Aidana Karipbayeva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Ranked Results</a:t>
            </a:r>
            <a:endParaRPr dirty="0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294C86-B71B-184E-A595-D6D3D315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88" y="1017725"/>
            <a:ext cx="7041823" cy="1980256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A8607AD-EE3B-7846-8DE4-C8476CB2A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89" y="2997981"/>
            <a:ext cx="7041823" cy="18914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resnet101 to capture subtle image semantics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training dataset, only 500 images per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upsample resnet input for other models.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embedding vectors to the surface of a hypersphere, to the interior of a hypercube, positive orthant,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5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75387"/>
          <a:stretch/>
        </p:blipFill>
        <p:spPr>
          <a:xfrm>
            <a:off x="1612500" y="1671300"/>
            <a:ext cx="1640858" cy="32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l="43949" r="37668"/>
          <a:stretch/>
        </p:blipFill>
        <p:spPr>
          <a:xfrm>
            <a:off x="3253358" y="1671300"/>
            <a:ext cx="1242603" cy="32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l="1059" t="34517" r="94597" b="36573"/>
          <a:stretch/>
        </p:blipFill>
        <p:spPr>
          <a:xfrm>
            <a:off x="1690748" y="3845876"/>
            <a:ext cx="295950" cy="9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r="93372"/>
          <a:stretch/>
        </p:blipFill>
        <p:spPr>
          <a:xfrm>
            <a:off x="4495960" y="1671300"/>
            <a:ext cx="437274" cy="32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l="24953" r="56665"/>
          <a:stretch/>
        </p:blipFill>
        <p:spPr>
          <a:xfrm>
            <a:off x="4933233" y="1671300"/>
            <a:ext cx="1212793" cy="32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l="61738" r="18910"/>
          <a:stretch/>
        </p:blipFill>
        <p:spPr>
          <a:xfrm>
            <a:off x="6146015" y="1671300"/>
            <a:ext cx="1276710" cy="32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12500" y="1103025"/>
            <a:ext cx="5919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Images are similar if they belong to the same category.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879925" y="445025"/>
            <a:ext cx="438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116000" y="1401675"/>
            <a:ext cx="4513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Triplet Sample Layer samples a triplet - (q, p, n)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Deep Neural Network maps each image to a point in Euclidean space - f(q), f(p), f(n)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Ranking Layer evaluates a hinge-like loss of embeddings: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125" y="3239700"/>
            <a:ext cx="4613601" cy="2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r="-2186" b="21222"/>
          <a:stretch/>
        </p:blipFill>
        <p:spPr>
          <a:xfrm>
            <a:off x="619575" y="1300175"/>
            <a:ext cx="3158750" cy="31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852650" y="3717475"/>
            <a:ext cx="28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879925" y="3717475"/>
            <a:ext cx="28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767975" y="3717475"/>
            <a:ext cx="28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19575" y="1733925"/>
            <a:ext cx="469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f(q)</a:t>
            </a:r>
            <a:endParaRPr sz="13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125" y="3617125"/>
            <a:ext cx="27432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network with upsampling</a:t>
            </a:r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E33FC11-8422-F84F-82E1-CA11214B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90" y="1158687"/>
            <a:ext cx="6308819" cy="3945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ResNet18 + one convolutional branch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ED6163-32C0-3142-A01C-FC83F596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96" y="1163216"/>
            <a:ext cx="7035407" cy="3444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ResNet18 + three convolutional branches</a:t>
            </a:r>
            <a:endParaRPr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5BDC9EB-4A6D-4F4C-A334-AC197FED5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45" y="1144728"/>
            <a:ext cx="6399681" cy="38057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719100" y="1279800"/>
            <a:ext cx="8113200" cy="3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TinyImageNet dataset: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images - 64x64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 classes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set: 500  images per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set: 50 images per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set: 50 images per class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Metrics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738300" y="1115925"/>
            <a:ext cx="792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Accuracy on triplets</a:t>
            </a:r>
            <a:r>
              <a:rPr lang="en"/>
              <a:t>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KNN-1</a:t>
            </a:r>
            <a:r>
              <a:rPr lang="en"/>
              <a:t>: the nearest neighbor is from the same class as the query image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KNN-30</a:t>
            </a:r>
            <a:r>
              <a:rPr lang="en"/>
              <a:t>: of 30 nearest neighbors at least one is from the same class as the query image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326" y="1415876"/>
            <a:ext cx="4298225" cy="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graphicFrame>
        <p:nvGraphicFramePr>
          <p:cNvPr id="117" name="Google Shape;117;p21"/>
          <p:cNvGraphicFramePr/>
          <p:nvPr>
            <p:extLst>
              <p:ext uri="{D42A27DB-BD31-4B8C-83A1-F6EECF244321}">
                <p14:modId xmlns:p14="http://schemas.microsoft.com/office/powerpoint/2010/main" val="1477816352"/>
              </p:ext>
            </p:extLst>
          </p:nvPr>
        </p:nvGraphicFramePr>
        <p:xfrm>
          <a:off x="1929232" y="1397029"/>
          <a:ext cx="5285536" cy="3068104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Model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on training triplets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on testing triplets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KNN-1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KNN-30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ResNet18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95%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Network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91.5%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80.4%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27.4%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8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ResNet18 + one conv branch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93%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80.7%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12.1%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29.1%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0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ResNet18 + three conv branches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92.2%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80.5%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9.8%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25.4%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277</Words>
  <Application>Microsoft Macintosh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Project 12: Image Ranking</vt:lpstr>
      <vt:lpstr>Introduction</vt:lpstr>
      <vt:lpstr>Model Architecture </vt:lpstr>
      <vt:lpstr>Original network with upsampling</vt:lpstr>
      <vt:lpstr>ResNet18 + one convolutional branch</vt:lpstr>
      <vt:lpstr>ResNet18 + three convolutional branches</vt:lpstr>
      <vt:lpstr>Dataset</vt:lpstr>
      <vt:lpstr>Accuracy Metrics</vt:lpstr>
      <vt:lpstr>Performance Comparison</vt:lpstr>
      <vt:lpstr>Ranked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12: Image Ranking</dc:title>
  <cp:lastModifiedBy>Askar Mukhanov</cp:lastModifiedBy>
  <cp:revision>5</cp:revision>
  <dcterms:modified xsi:type="dcterms:W3CDTF">2021-05-14T22:57:59Z</dcterms:modified>
</cp:coreProperties>
</file>