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2013/4/11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64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2013/4/11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40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2013/4/11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60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2013/4/11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34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2013/4/11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58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2013/4/11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24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2013/4/11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76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2013/4/11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98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2013/4/11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21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2013/4/11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16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6F265-8666-467F-8242-7A58C29E99B0}" type="datetimeFigureOut">
              <a:rPr kumimoji="1" lang="ja-JP" altLang="en-US" smtClean="0"/>
              <a:t>2013/4/11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17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6F265-8666-467F-8242-7A58C29E99B0}" type="datetimeFigureOut">
              <a:rPr kumimoji="1" lang="ja-JP" altLang="en-US" smtClean="0"/>
              <a:t>2013/4/11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D198-E727-463C-A7D7-FED700D69A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26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kumimoji="1" lang="en-US" altLang="ja-JP" dirty="0" smtClean="0"/>
              <a:t>Table</a:t>
            </a:r>
            <a:endParaRPr kumimoji="1" lang="ja-JP" altLang="en-US" dirty="0"/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691680" y="4149080"/>
            <a:ext cx="640080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79660"/>
              </p:ext>
            </p:extLst>
          </p:nvPr>
        </p:nvGraphicFramePr>
        <p:xfrm>
          <a:off x="1547664" y="2492896"/>
          <a:ext cx="6120681" cy="17139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0227"/>
                <a:gridCol w="2040227"/>
                <a:gridCol w="2040227"/>
              </a:tblGrid>
              <a:tr h="92146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</a:rPr>
                        <a:t>This is a </a:t>
                      </a:r>
                      <a:r>
                        <a:rPr lang="en-US" sz="1600" u="sng" kern="100" dirty="0">
                          <a:ln>
                            <a:noFill/>
                          </a:ln>
                          <a:effectLst>
                            <a:outerShdw blurRad="69850" dist="43180" dir="5400000" sx="0" sy="0">
                              <a:srgbClr val="000000">
                                <a:alpha val="65000"/>
                              </a:srgbClr>
                            </a:outerShdw>
                          </a:effectLst>
                        </a:rPr>
                        <a:t>cat</a:t>
                      </a:r>
                      <a:r>
                        <a:rPr lang="en-US" sz="1600" u="sng" kern="100" dirty="0">
                          <a:effectLst/>
                        </a:rPr>
                        <a:t>.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</a:rPr>
                        <a:t>1-1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</a:rPr>
                        <a:t> </a:t>
                      </a:r>
                      <a:endParaRPr lang="ja-JP" sz="105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indent="-635" algn="just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  <a:highlight>
                            <a:srgbClr val="FFFF00"/>
                          </a:highlight>
                        </a:rPr>
                        <a:t>That</a:t>
                      </a:r>
                      <a:r>
                        <a:rPr lang="en-US" sz="1600" u="sng" kern="100" dirty="0">
                          <a:effectLst/>
                        </a:rPr>
                        <a:t> is a dog.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</a:rPr>
                        <a:t>1-2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</a:rPr>
                        <a:t> </a:t>
                      </a:r>
                      <a:endParaRPr lang="ja-JP" sz="105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</a:rPr>
                        <a:t>This is a fox.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</a:rPr>
                        <a:t>1-3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</a:rPr>
                        <a:t> </a:t>
                      </a:r>
                      <a:endParaRPr lang="ja-JP" sz="105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</a:rPr>
                        <a:t>This is a bi</a:t>
                      </a:r>
                      <a:r>
                        <a:rPr lang="en-US" sz="1600" u="sng" kern="100">
                          <a:ln w="15773" cap="flat" cmpd="sng" algn="ctr">
                            <a:gradFill>
                              <a:gsLst>
                                <a:gs pos="70000">
                                  <a:srgbClr val="F16700"/>
                                </a:gs>
                                <a:gs pos="0">
                                  <a:srgbClr val="FFAA65"/>
                                </a:gs>
                              </a:gsLst>
                              <a:lin ang="5400000" scaled="0"/>
                            </a:gradFill>
                            <a:prstDash val="solid"/>
                            <a:round/>
                          </a:ln>
                          <a:effectLst>
                            <a:outerShdw blurRad="50800" dist="40005" dir="5400000" algn="tl">
                              <a:srgbClr val="000000">
                                <a:alpha val="33000"/>
                              </a:srgbClr>
                            </a:outerShdw>
                          </a:effectLst>
                          <a:highlight>
                            <a:srgbClr val="FFFF00"/>
                          </a:highlight>
                        </a:rPr>
                        <a:t>rd.</a:t>
                      </a:r>
                      <a:endParaRPr lang="ja-JP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</a:rPr>
                        <a:t>2-1</a:t>
                      </a:r>
                      <a:endParaRPr lang="ja-JP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none" strike="noStrike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</a:rPr>
                        <a:t>Thi</a:t>
                      </a:r>
                      <a:r>
                        <a:rPr lang="en-US" sz="2000" u="sng" kern="100">
                          <a:effectLst/>
                          <a:highlight>
                            <a:srgbClr val="FFFF00"/>
                          </a:highlight>
                        </a:rPr>
                        <a:t>s is an</a:t>
                      </a:r>
                      <a:r>
                        <a:rPr lang="en-US" sz="2000" u="sng" kern="100">
                          <a:effectLst/>
                        </a:rPr>
                        <a:t> </a:t>
                      </a:r>
                      <a:r>
                        <a:rPr lang="en-US" sz="1600" u="sng" kern="100">
                          <a:effectLst/>
                        </a:rPr>
                        <a:t>apple.</a:t>
                      </a:r>
                      <a:endParaRPr lang="ja-JP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>
                          <a:effectLst/>
                        </a:rPr>
                        <a:t>2-2</a:t>
                      </a:r>
                      <a:endParaRPr lang="ja-JP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none" strike="noStrike" kern="100">
                          <a:effectLst/>
                        </a:rPr>
                        <a:t> </a:t>
                      </a:r>
                      <a:endParaRPr lang="ja-JP" sz="1050" kern="10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</a:rPr>
                        <a:t>Tha</a:t>
                      </a:r>
                      <a:r>
                        <a:rPr lang="en-US" sz="1600" u="sng" kern="100" dirty="0">
                          <a:ln w="5271" cap="flat" cmpd="sng" algn="ctr">
                            <a:solidFill>
                              <a:srgbClr val="4579B8"/>
                            </a:solidFill>
                            <a:prstDash val="solid"/>
                            <a:round/>
                          </a:ln>
                          <a:effectLst/>
                        </a:rPr>
                        <a:t>t i</a:t>
                      </a:r>
                      <a:r>
                        <a:rPr lang="en-US" sz="1600" u="sng" kern="100" dirty="0">
                          <a:effectLst/>
                        </a:rPr>
                        <a:t>s pear.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sng" kern="100" dirty="0">
                          <a:effectLst/>
                        </a:rPr>
                        <a:t>2-3</a:t>
                      </a:r>
                      <a:endParaRPr lang="ja-JP" sz="105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u="none" strike="noStrike" kern="100" dirty="0">
                          <a:effectLst/>
                        </a:rPr>
                        <a:t> </a:t>
                      </a:r>
                      <a:endParaRPr lang="ja-JP" sz="1050" kern="100" dirty="0">
                        <a:effectLst/>
                        <a:latin typeface="Century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51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画面に合わせる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ryouma</dc:creator>
  <cp:lastModifiedBy>ryouma</cp:lastModifiedBy>
  <cp:revision>8</cp:revision>
  <dcterms:created xsi:type="dcterms:W3CDTF">2013-03-01T08:32:55Z</dcterms:created>
  <dcterms:modified xsi:type="dcterms:W3CDTF">2013-04-11T05:32:41Z</dcterms:modified>
</cp:coreProperties>
</file>