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6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64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60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34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5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4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98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21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1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1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F265-8666-467F-8242-7A58C29E99B0}" type="datetimeFigureOut">
              <a:rPr kumimoji="1" lang="ja-JP" altLang="en-US" smtClean="0"/>
              <a:t>2024/10/5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2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kumimoji="1" lang="en-US" altLang="ja-JP" dirty="0"/>
              <a:t>Hello world!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505944"/>
          </a:xfrm>
        </p:spPr>
        <p:txBody>
          <a:bodyPr>
            <a:normAutofit/>
          </a:bodyPr>
          <a:lstStyle/>
          <a:p>
            <a:pPr lvl="0" algn="l"/>
            <a:r>
              <a:rPr lang="en-US" altLang="ja-JP" dirty="0">
                <a:solidFill>
                  <a:schemeClr val="tx1"/>
                </a:solidFill>
              </a:rPr>
              <a:t>EN: How do you do?</a:t>
            </a:r>
            <a:endParaRPr lang="ja-JP" altLang="ja-JP" dirty="0">
              <a:solidFill>
                <a:schemeClr val="tx1"/>
              </a:solidFill>
            </a:endParaRPr>
          </a:p>
          <a:p>
            <a:pPr lvl="0" algn="l"/>
            <a:r>
              <a:rPr lang="en-US" altLang="ja-JP" dirty="0">
                <a:solidFill>
                  <a:schemeClr val="tx1"/>
                </a:solidFill>
              </a:rPr>
              <a:t>JA: </a:t>
            </a:r>
            <a:r>
              <a:rPr lang="ja-JP" altLang="ja-JP" dirty="0">
                <a:solidFill>
                  <a:schemeClr val="tx1"/>
                </a:solidFill>
              </a:rPr>
              <a:t>今日はお元気ですか？</a:t>
            </a:r>
          </a:p>
          <a:p>
            <a:pPr lvl="0" algn="l"/>
            <a:r>
              <a:rPr lang="en-US" altLang="ja-JP" dirty="0">
                <a:solidFill>
                  <a:schemeClr val="tx1"/>
                </a:solidFill>
              </a:rPr>
              <a:t>ZH: </a:t>
            </a:r>
            <a:r>
              <a:rPr lang="ja-JP" altLang="ja-JP" dirty="0">
                <a:solidFill>
                  <a:schemeClr val="tx1"/>
                </a:solidFill>
              </a:rPr>
              <a:t>今天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ja-JP" dirty="0">
                <a:solidFill>
                  <a:schemeClr val="tx1"/>
                </a:solidFill>
              </a:rPr>
              <a:t>好吗？</a:t>
            </a:r>
            <a:endParaRPr lang="en-US" altLang="ja-JP" dirty="0">
              <a:solidFill>
                <a:schemeClr val="tx1"/>
              </a:solidFill>
            </a:endParaRPr>
          </a:p>
          <a:p>
            <a:pPr lvl="0" algn="l"/>
            <a:endParaRPr lang="ja-JP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1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637B-5763-DD94-E8BE-FCD450DF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9FFC-4AC0-13CB-1FA9-9FBC33C2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is slide 10.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191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637B-5763-DD94-E8BE-FCD450DF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9FFC-4AC0-13CB-1FA9-9FBC33C2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is slide 2.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14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637B-5763-DD94-E8BE-FCD450DF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9FFC-4AC0-13CB-1FA9-9FBC33C2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is slide 3.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25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637B-5763-DD94-E8BE-FCD450DF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9FFC-4AC0-13CB-1FA9-9FBC33C2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is slide 4.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414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637B-5763-DD94-E8BE-FCD450DF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9FFC-4AC0-13CB-1FA9-9FBC33C2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is slide 5.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8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637B-5763-DD94-E8BE-FCD450DF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9FFC-4AC0-13CB-1FA9-9FBC33C2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is slide 6.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596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637B-5763-DD94-E8BE-FCD450DF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9FFC-4AC0-13CB-1FA9-9FBC33C2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is slide 7.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434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637B-5763-DD94-E8BE-FCD450DF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9FFC-4AC0-13CB-1FA9-9FBC33C2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is slide 8.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95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637B-5763-DD94-E8BE-FCD450DF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9FFC-4AC0-13CB-1FA9-9FBC33C2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is slide 9.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286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</Words>
  <Application>Microsoft Office PowerPoint</Application>
  <PresentationFormat>On-screen Show (4:3)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​​テーマ</vt:lpstr>
      <vt:lpstr>Hello world!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This is manager.;This is manager 2.</Manager>
  <Company>This is company.</Company>
  <LinksUpToDate>false</LinksUpToDate>
  <SharedDoc>false</SharedDoc>
  <HyperlinkBase>This is hyperlink.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title.</dc:title>
  <dc:subject>This is subject.</dc:subject>
  <dc:creator>ryouma;another artist</dc:creator>
  <cp:keywords>This is keyword.</cp:keywords>
  <dc:description>This is comment 1.
This is comment 2.</dc:description>
  <cp:lastModifiedBy>王 云峰</cp:lastModifiedBy>
  <cp:revision>4</cp:revision>
  <dcterms:created xsi:type="dcterms:W3CDTF">2013-03-01T08:32:55Z</dcterms:created>
  <dcterms:modified xsi:type="dcterms:W3CDTF">2024-10-05T08:23:50Z</dcterms:modified>
  <cp:category>This is category.</cp:category>
  <cp:contentStatus>This is status.</cp:contentStatus>
</cp:coreProperties>
</file>